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333" r:id="rId2"/>
    <p:sldId id="403" r:id="rId3"/>
    <p:sldId id="415" r:id="rId4"/>
    <p:sldId id="406" r:id="rId5"/>
    <p:sldId id="416" r:id="rId6"/>
    <p:sldId id="407" r:id="rId7"/>
    <p:sldId id="405" r:id="rId8"/>
    <p:sldId id="408" r:id="rId9"/>
    <p:sldId id="409" r:id="rId10"/>
    <p:sldId id="410" r:id="rId11"/>
    <p:sldId id="411" r:id="rId1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FFFF"/>
    <a:srgbClr val="FF0066"/>
    <a:srgbClr val="00FF00"/>
    <a:srgbClr val="1F497D"/>
    <a:srgbClr val="9933FF"/>
    <a:srgbClr val="FF00FF"/>
    <a:srgbClr val="CC66FF"/>
    <a:srgbClr val="FF3399"/>
    <a:srgbClr val="FF6699"/>
    <a:srgbClr val="86694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125E5076-3810-47DD-B79F-674D7AD40C01}" styleName="Dark Style 1 - Accent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705" autoAdjust="0"/>
    <p:restoredTop sz="94660"/>
  </p:normalViewPr>
  <p:slideViewPr>
    <p:cSldViewPr>
      <p:cViewPr varScale="1">
        <p:scale>
          <a:sx n="78" d="100"/>
          <a:sy n="78" d="100"/>
        </p:scale>
        <p:origin x="-91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CF13BEA5-398E-4910-8B9F-57EA5941A37C}" type="datetimeFigureOut">
              <a:rPr lang="en-US"/>
              <a:pPr>
                <a:defRPr/>
              </a:pPr>
              <a:t>2014/8/26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F591EF45-026B-4BB2-8EA3-F93AFE6400F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463169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591EF45-026B-4BB2-8EA3-F93AFE6400FA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544919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591EF45-026B-4BB2-8EA3-F93AFE6400FA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606092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591EF45-026B-4BB2-8EA3-F93AFE6400FA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604905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591EF45-026B-4BB2-8EA3-F93AFE6400FA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961644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591EF45-026B-4BB2-8EA3-F93AFE6400FA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835285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591EF45-026B-4BB2-8EA3-F93AFE6400FA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946829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591EF45-026B-4BB2-8EA3-F93AFE6400FA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246904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591EF45-026B-4BB2-8EA3-F93AFE6400FA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024587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591EF45-026B-4BB2-8EA3-F93AFE6400FA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585007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591EF45-026B-4BB2-8EA3-F93AFE6400FA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731347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591EF45-026B-4BB2-8EA3-F93AFE6400FA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79496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13EE45-801C-4C1B-814F-ED25DBD26EB9}" type="datetime1">
              <a:rPr lang="en-US"/>
              <a:pPr>
                <a:defRPr/>
              </a:pPr>
              <a:t>2014/8/26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8FA3CC-E889-486C-AA0A-AF65F4D10FF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54306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F5D867-F636-4068-8DF5-C69E67C2341A}" type="datetime1">
              <a:rPr lang="en-US"/>
              <a:pPr>
                <a:defRPr/>
              </a:pPr>
              <a:t>2014/8/26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6F980B-F9A8-423A-86AC-CAE5F31FC73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55993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48C07F-BCFB-4573-9F52-B57C2B85544E}" type="datetime1">
              <a:rPr lang="en-US"/>
              <a:pPr>
                <a:defRPr/>
              </a:pPr>
              <a:t>2014/8/26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2A0C96-C7EA-42FB-9D6F-5D884F9D950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72151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B2C6E0-A4FB-48A0-A769-F9946A0489D9}" type="datetime1">
              <a:rPr lang="en-US"/>
              <a:pPr>
                <a:defRPr/>
              </a:pPr>
              <a:t>2014/8/26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28BB89-CB0F-43F8-BC93-4044E3A0150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1415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E21039-B4F1-4569-B98B-1A7380D0878E}" type="datetime1">
              <a:rPr lang="en-US"/>
              <a:pPr>
                <a:defRPr/>
              </a:pPr>
              <a:t>2014/8/26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C1D056-D9C4-40F1-9229-6A0E136A8BE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42058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4D22AF-5666-4CF3-B29C-5C732DFB8AEB}" type="datetime1">
              <a:rPr lang="en-US"/>
              <a:pPr>
                <a:defRPr/>
              </a:pPr>
              <a:t>2014/8/26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A3293C-7AB1-4D3B-B3FB-D52EF7CDB46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01817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462CCD-4FF5-4857-989F-460D461235F2}" type="datetime1">
              <a:rPr lang="en-US"/>
              <a:pPr>
                <a:defRPr/>
              </a:pPr>
              <a:t>2014/8/26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CC5789-38A2-45FA-BF08-B067703A635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74762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EC9434-30B2-44F4-92DF-5E71BB7DD56A}" type="datetime1">
              <a:rPr lang="en-US"/>
              <a:pPr>
                <a:defRPr/>
              </a:pPr>
              <a:t>2014/8/26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672739-6B60-4A88-8689-4D04FD21520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48653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FB8B0F-F14E-44BC-9D87-D53145DB07B0}" type="datetime1">
              <a:rPr lang="en-US"/>
              <a:pPr>
                <a:defRPr/>
              </a:pPr>
              <a:t>2014/8/26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B6EC4E-7707-4D32-9E43-0DD07FFCDBC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41645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F3F905-372D-4814-85A1-78C55C671B39}" type="datetime1">
              <a:rPr lang="en-US"/>
              <a:pPr>
                <a:defRPr/>
              </a:pPr>
              <a:t>2014/8/26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19D187-18E6-49E6-8833-D0F0017BEED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32216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D90334-FEA3-4D70-871D-20DEA6375EA5}" type="datetime1">
              <a:rPr lang="en-US"/>
              <a:pPr>
                <a:defRPr/>
              </a:pPr>
              <a:t>2014/8/26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1DD804-1EB8-42D7-B852-5BFCF5CF893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69695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CF3FD15F-8374-4B9F-A0C9-47AC3C8DDB8F}" type="datetime1">
              <a:rPr lang="en-US"/>
              <a:pPr>
                <a:defRPr/>
              </a:pPr>
              <a:t>2014/8/26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A27C3ADC-12E0-4904-ADD7-D7187368387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6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16.png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Rectangle 92"/>
          <p:cNvSpPr/>
          <p:nvPr/>
        </p:nvSpPr>
        <p:spPr>
          <a:xfrm flipV="1">
            <a:off x="-152400" y="384386"/>
            <a:ext cx="4724400" cy="6549814"/>
          </a:xfrm>
          <a:prstGeom prst="rect">
            <a:avLst/>
          </a:prstGeom>
          <a:noFill/>
          <a:ln w="38100"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Rectangle 2"/>
          <p:cNvSpPr txBox="1">
            <a:spLocks noChangeArrowheads="1"/>
          </p:cNvSpPr>
          <p:nvPr/>
        </p:nvSpPr>
        <p:spPr bwMode="auto">
          <a:xfrm>
            <a:off x="0" y="0"/>
            <a:ext cx="9144000" cy="5334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  <a:effectLst>
            <a:outerShdw blurRad="254000" dist="63500" dir="5400000" sx="105000" sy="105000" algn="ctr" rotWithShape="0">
              <a:schemeClr val="bg1">
                <a:alpha val="50000"/>
              </a:schemeClr>
            </a:outerShdw>
          </a:effec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US" sz="2400" dirty="0" smtClean="0">
                <a:solidFill>
                  <a:srgbClr val="FFFF66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Stochasticity</a:t>
            </a:r>
            <a:endParaRPr lang="en-US" sz="2400" dirty="0">
              <a:solidFill>
                <a:srgbClr val="FFFF66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152400" y="533400"/>
            <a:ext cx="9448800" cy="6553200"/>
          </a:xfrm>
          <a:prstGeom prst="rect">
            <a:avLst/>
          </a:prstGeom>
          <a:noFill/>
          <a:ln w="381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pPr>
              <a:defRPr/>
            </a:pPr>
            <a:fld id="{4B7943FE-5ACA-4D49-B86A-9C786B9DD70D}" type="slidenum">
              <a:rPr lang="en-US"/>
              <a:pPr>
                <a:defRPr/>
              </a:pPr>
              <a:t>1</a:t>
            </a:fld>
            <a:endParaRPr lang="en-US"/>
          </a:p>
        </p:txBody>
      </p:sp>
      <p:sp>
        <p:nvSpPr>
          <p:cNvPr id="72" name="TextBox 71"/>
          <p:cNvSpPr txBox="1"/>
          <p:nvPr/>
        </p:nvSpPr>
        <p:spPr>
          <a:xfrm>
            <a:off x="928601" y="703790"/>
            <a:ext cx="27567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Incommensurate periods</a:t>
            </a:r>
            <a:endParaRPr lang="en-US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  <p:grpSp>
        <p:nvGrpSpPr>
          <p:cNvPr id="9" name="Group 8"/>
          <p:cNvGrpSpPr/>
          <p:nvPr/>
        </p:nvGrpSpPr>
        <p:grpSpPr>
          <a:xfrm>
            <a:off x="1024834" y="1068496"/>
            <a:ext cx="2564296" cy="2132968"/>
            <a:chOff x="1066800" y="1068496"/>
            <a:chExt cx="2564296" cy="2132968"/>
          </a:xfrm>
        </p:grpSpPr>
        <p:sp>
          <p:nvSpPr>
            <p:cNvPr id="100" name="Oval 99"/>
            <p:cNvSpPr/>
            <p:nvPr/>
          </p:nvSpPr>
          <p:spPr>
            <a:xfrm rot="2324711">
              <a:off x="1263813" y="1445245"/>
              <a:ext cx="2008135" cy="1579179"/>
            </a:xfrm>
            <a:prstGeom prst="ellipse">
              <a:avLst/>
            </a:prstGeom>
            <a:noFill/>
            <a:ln>
              <a:solidFill>
                <a:srgbClr val="00FF00"/>
              </a:solidFill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4" name="Group 3"/>
            <p:cNvGrpSpPr/>
            <p:nvPr/>
          </p:nvGrpSpPr>
          <p:grpSpPr>
            <a:xfrm>
              <a:off x="1066800" y="1068496"/>
              <a:ext cx="2564296" cy="2132968"/>
              <a:chOff x="1017104" y="1068496"/>
              <a:chExt cx="2564296" cy="2132968"/>
            </a:xfrm>
          </p:grpSpPr>
          <p:sp>
            <p:nvSpPr>
              <p:cNvPr id="97" name="Freeform 96"/>
              <p:cNvSpPr/>
              <p:nvPr/>
            </p:nvSpPr>
            <p:spPr>
              <a:xfrm>
                <a:off x="1463756" y="1159546"/>
                <a:ext cx="1752227" cy="1861007"/>
              </a:xfrm>
              <a:custGeom>
                <a:avLst/>
                <a:gdLst>
                  <a:gd name="connsiteX0" fmla="*/ 219038 w 1541211"/>
                  <a:gd name="connsiteY0" fmla="*/ 194347 h 2342507"/>
                  <a:gd name="connsiteX1" fmla="*/ 97 w 1541211"/>
                  <a:gd name="connsiteY1" fmla="*/ 529198 h 2342507"/>
                  <a:gd name="connsiteX2" fmla="*/ 206159 w 1541211"/>
                  <a:gd name="connsiteY2" fmla="*/ 915564 h 2342507"/>
                  <a:gd name="connsiteX3" fmla="*/ 1056165 w 1541211"/>
                  <a:gd name="connsiteY3" fmla="*/ 1095868 h 2342507"/>
                  <a:gd name="connsiteX4" fmla="*/ 1519804 w 1541211"/>
                  <a:gd name="connsiteY4" fmla="*/ 1507992 h 2342507"/>
                  <a:gd name="connsiteX5" fmla="*/ 1378136 w 1541211"/>
                  <a:gd name="connsiteY5" fmla="*/ 2177694 h 2342507"/>
                  <a:gd name="connsiteX6" fmla="*/ 631162 w 1541211"/>
                  <a:gd name="connsiteY6" fmla="*/ 2319361 h 2342507"/>
                  <a:gd name="connsiteX7" fmla="*/ 386463 w 1541211"/>
                  <a:gd name="connsiteY7" fmla="*/ 1804207 h 2342507"/>
                  <a:gd name="connsiteX8" fmla="*/ 541010 w 1541211"/>
                  <a:gd name="connsiteY8" fmla="*/ 1301930 h 2342507"/>
                  <a:gd name="connsiteX9" fmla="*/ 1081922 w 1541211"/>
                  <a:gd name="connsiteY9" fmla="*/ 735260 h 2342507"/>
                  <a:gd name="connsiteX10" fmla="*/ 966012 w 1541211"/>
                  <a:gd name="connsiteY10" fmla="*/ 65559 h 2342507"/>
                  <a:gd name="connsiteX11" fmla="*/ 463736 w 1541211"/>
                  <a:gd name="connsiteY11" fmla="*/ 39801 h 2342507"/>
                  <a:gd name="connsiteX12" fmla="*/ 219038 w 1541211"/>
                  <a:gd name="connsiteY12" fmla="*/ 194347 h 2342507"/>
                  <a:gd name="connsiteX0" fmla="*/ 219038 w 1541211"/>
                  <a:gd name="connsiteY0" fmla="*/ 158385 h 2306545"/>
                  <a:gd name="connsiteX1" fmla="*/ 97 w 1541211"/>
                  <a:gd name="connsiteY1" fmla="*/ 493236 h 2306545"/>
                  <a:gd name="connsiteX2" fmla="*/ 206159 w 1541211"/>
                  <a:gd name="connsiteY2" fmla="*/ 879602 h 2306545"/>
                  <a:gd name="connsiteX3" fmla="*/ 1056165 w 1541211"/>
                  <a:gd name="connsiteY3" fmla="*/ 1059906 h 2306545"/>
                  <a:gd name="connsiteX4" fmla="*/ 1519804 w 1541211"/>
                  <a:gd name="connsiteY4" fmla="*/ 1472030 h 2306545"/>
                  <a:gd name="connsiteX5" fmla="*/ 1378136 w 1541211"/>
                  <a:gd name="connsiteY5" fmla="*/ 2141732 h 2306545"/>
                  <a:gd name="connsiteX6" fmla="*/ 631162 w 1541211"/>
                  <a:gd name="connsiteY6" fmla="*/ 2283399 h 2306545"/>
                  <a:gd name="connsiteX7" fmla="*/ 386463 w 1541211"/>
                  <a:gd name="connsiteY7" fmla="*/ 1768245 h 2306545"/>
                  <a:gd name="connsiteX8" fmla="*/ 541010 w 1541211"/>
                  <a:gd name="connsiteY8" fmla="*/ 1265968 h 2306545"/>
                  <a:gd name="connsiteX9" fmla="*/ 1081922 w 1541211"/>
                  <a:gd name="connsiteY9" fmla="*/ 699298 h 2306545"/>
                  <a:gd name="connsiteX10" fmla="*/ 953134 w 1541211"/>
                  <a:gd name="connsiteY10" fmla="*/ 106870 h 2306545"/>
                  <a:gd name="connsiteX11" fmla="*/ 463736 w 1541211"/>
                  <a:gd name="connsiteY11" fmla="*/ 3839 h 2306545"/>
                  <a:gd name="connsiteX12" fmla="*/ 219038 w 1541211"/>
                  <a:gd name="connsiteY12" fmla="*/ 158385 h 2306545"/>
                  <a:gd name="connsiteX0" fmla="*/ 219038 w 1541211"/>
                  <a:gd name="connsiteY0" fmla="*/ 92551 h 2240711"/>
                  <a:gd name="connsiteX1" fmla="*/ 97 w 1541211"/>
                  <a:gd name="connsiteY1" fmla="*/ 427402 h 2240711"/>
                  <a:gd name="connsiteX2" fmla="*/ 206159 w 1541211"/>
                  <a:gd name="connsiteY2" fmla="*/ 813768 h 2240711"/>
                  <a:gd name="connsiteX3" fmla="*/ 1056165 w 1541211"/>
                  <a:gd name="connsiteY3" fmla="*/ 994072 h 2240711"/>
                  <a:gd name="connsiteX4" fmla="*/ 1519804 w 1541211"/>
                  <a:gd name="connsiteY4" fmla="*/ 1406196 h 2240711"/>
                  <a:gd name="connsiteX5" fmla="*/ 1378136 w 1541211"/>
                  <a:gd name="connsiteY5" fmla="*/ 2075898 h 2240711"/>
                  <a:gd name="connsiteX6" fmla="*/ 631162 w 1541211"/>
                  <a:gd name="connsiteY6" fmla="*/ 2217565 h 2240711"/>
                  <a:gd name="connsiteX7" fmla="*/ 386463 w 1541211"/>
                  <a:gd name="connsiteY7" fmla="*/ 1702411 h 2240711"/>
                  <a:gd name="connsiteX8" fmla="*/ 541010 w 1541211"/>
                  <a:gd name="connsiteY8" fmla="*/ 1200134 h 2240711"/>
                  <a:gd name="connsiteX9" fmla="*/ 1081922 w 1541211"/>
                  <a:gd name="connsiteY9" fmla="*/ 633464 h 2240711"/>
                  <a:gd name="connsiteX10" fmla="*/ 953134 w 1541211"/>
                  <a:gd name="connsiteY10" fmla="*/ 41036 h 2240711"/>
                  <a:gd name="connsiteX11" fmla="*/ 219038 w 1541211"/>
                  <a:gd name="connsiteY11" fmla="*/ 92551 h 2240711"/>
                  <a:gd name="connsiteX0" fmla="*/ 219038 w 1541211"/>
                  <a:gd name="connsiteY0" fmla="*/ 124207 h 2272367"/>
                  <a:gd name="connsiteX1" fmla="*/ 97 w 1541211"/>
                  <a:gd name="connsiteY1" fmla="*/ 459058 h 2272367"/>
                  <a:gd name="connsiteX2" fmla="*/ 206159 w 1541211"/>
                  <a:gd name="connsiteY2" fmla="*/ 845424 h 2272367"/>
                  <a:gd name="connsiteX3" fmla="*/ 1056165 w 1541211"/>
                  <a:gd name="connsiteY3" fmla="*/ 1025728 h 2272367"/>
                  <a:gd name="connsiteX4" fmla="*/ 1519804 w 1541211"/>
                  <a:gd name="connsiteY4" fmla="*/ 1437852 h 2272367"/>
                  <a:gd name="connsiteX5" fmla="*/ 1378136 w 1541211"/>
                  <a:gd name="connsiteY5" fmla="*/ 2107554 h 2272367"/>
                  <a:gd name="connsiteX6" fmla="*/ 631162 w 1541211"/>
                  <a:gd name="connsiteY6" fmla="*/ 2249221 h 2272367"/>
                  <a:gd name="connsiteX7" fmla="*/ 386463 w 1541211"/>
                  <a:gd name="connsiteY7" fmla="*/ 1734067 h 2272367"/>
                  <a:gd name="connsiteX8" fmla="*/ 541010 w 1541211"/>
                  <a:gd name="connsiteY8" fmla="*/ 1231790 h 2272367"/>
                  <a:gd name="connsiteX9" fmla="*/ 1081922 w 1541211"/>
                  <a:gd name="connsiteY9" fmla="*/ 665120 h 2272367"/>
                  <a:gd name="connsiteX10" fmla="*/ 875861 w 1541211"/>
                  <a:gd name="connsiteY10" fmla="*/ 34056 h 2272367"/>
                  <a:gd name="connsiteX11" fmla="*/ 219038 w 1541211"/>
                  <a:gd name="connsiteY11" fmla="*/ 124207 h 2272367"/>
                  <a:gd name="connsiteX0" fmla="*/ 219038 w 1548900"/>
                  <a:gd name="connsiteY0" fmla="*/ 124207 h 2113372"/>
                  <a:gd name="connsiteX1" fmla="*/ 97 w 1548900"/>
                  <a:gd name="connsiteY1" fmla="*/ 459058 h 2113372"/>
                  <a:gd name="connsiteX2" fmla="*/ 206159 w 1548900"/>
                  <a:gd name="connsiteY2" fmla="*/ 845424 h 2113372"/>
                  <a:gd name="connsiteX3" fmla="*/ 1056165 w 1548900"/>
                  <a:gd name="connsiteY3" fmla="*/ 1025728 h 2113372"/>
                  <a:gd name="connsiteX4" fmla="*/ 1519804 w 1548900"/>
                  <a:gd name="connsiteY4" fmla="*/ 1437852 h 2113372"/>
                  <a:gd name="connsiteX5" fmla="*/ 1378136 w 1548900"/>
                  <a:gd name="connsiteY5" fmla="*/ 2107554 h 2113372"/>
                  <a:gd name="connsiteX6" fmla="*/ 386463 w 1548900"/>
                  <a:gd name="connsiteY6" fmla="*/ 1734067 h 2113372"/>
                  <a:gd name="connsiteX7" fmla="*/ 541010 w 1548900"/>
                  <a:gd name="connsiteY7" fmla="*/ 1231790 h 2113372"/>
                  <a:gd name="connsiteX8" fmla="*/ 1081922 w 1548900"/>
                  <a:gd name="connsiteY8" fmla="*/ 665120 h 2113372"/>
                  <a:gd name="connsiteX9" fmla="*/ 875861 w 1548900"/>
                  <a:gd name="connsiteY9" fmla="*/ 34056 h 2113372"/>
                  <a:gd name="connsiteX10" fmla="*/ 219038 w 1548900"/>
                  <a:gd name="connsiteY10" fmla="*/ 124207 h 2113372"/>
                  <a:gd name="connsiteX0" fmla="*/ 219038 w 1591545"/>
                  <a:gd name="connsiteY0" fmla="*/ 124207 h 2116188"/>
                  <a:gd name="connsiteX1" fmla="*/ 97 w 1591545"/>
                  <a:gd name="connsiteY1" fmla="*/ 459058 h 2116188"/>
                  <a:gd name="connsiteX2" fmla="*/ 206159 w 1591545"/>
                  <a:gd name="connsiteY2" fmla="*/ 845424 h 2116188"/>
                  <a:gd name="connsiteX3" fmla="*/ 1056165 w 1591545"/>
                  <a:gd name="connsiteY3" fmla="*/ 1025728 h 2116188"/>
                  <a:gd name="connsiteX4" fmla="*/ 1571319 w 1591545"/>
                  <a:gd name="connsiteY4" fmla="*/ 1360578 h 2116188"/>
                  <a:gd name="connsiteX5" fmla="*/ 1378136 w 1591545"/>
                  <a:gd name="connsiteY5" fmla="*/ 2107554 h 2116188"/>
                  <a:gd name="connsiteX6" fmla="*/ 386463 w 1591545"/>
                  <a:gd name="connsiteY6" fmla="*/ 1734067 h 2116188"/>
                  <a:gd name="connsiteX7" fmla="*/ 541010 w 1591545"/>
                  <a:gd name="connsiteY7" fmla="*/ 1231790 h 2116188"/>
                  <a:gd name="connsiteX8" fmla="*/ 1081922 w 1591545"/>
                  <a:gd name="connsiteY8" fmla="*/ 665120 h 2116188"/>
                  <a:gd name="connsiteX9" fmla="*/ 875861 w 1591545"/>
                  <a:gd name="connsiteY9" fmla="*/ 34056 h 2116188"/>
                  <a:gd name="connsiteX10" fmla="*/ 219038 w 1591545"/>
                  <a:gd name="connsiteY10" fmla="*/ 124207 h 2116188"/>
                  <a:gd name="connsiteX0" fmla="*/ 219038 w 1587716"/>
                  <a:gd name="connsiteY0" fmla="*/ 124207 h 2132594"/>
                  <a:gd name="connsiteX1" fmla="*/ 97 w 1587716"/>
                  <a:gd name="connsiteY1" fmla="*/ 459058 h 2132594"/>
                  <a:gd name="connsiteX2" fmla="*/ 206159 w 1587716"/>
                  <a:gd name="connsiteY2" fmla="*/ 845424 h 2132594"/>
                  <a:gd name="connsiteX3" fmla="*/ 1056165 w 1587716"/>
                  <a:gd name="connsiteY3" fmla="*/ 1025728 h 2132594"/>
                  <a:gd name="connsiteX4" fmla="*/ 1571319 w 1587716"/>
                  <a:gd name="connsiteY4" fmla="*/ 1360578 h 2132594"/>
                  <a:gd name="connsiteX5" fmla="*/ 1378136 w 1587716"/>
                  <a:gd name="connsiteY5" fmla="*/ 2107554 h 2132594"/>
                  <a:gd name="connsiteX6" fmla="*/ 579646 w 1587716"/>
                  <a:gd name="connsiteY6" fmla="*/ 1888614 h 2132594"/>
                  <a:gd name="connsiteX7" fmla="*/ 541010 w 1587716"/>
                  <a:gd name="connsiteY7" fmla="*/ 1231790 h 2132594"/>
                  <a:gd name="connsiteX8" fmla="*/ 1081922 w 1587716"/>
                  <a:gd name="connsiteY8" fmla="*/ 665120 h 2132594"/>
                  <a:gd name="connsiteX9" fmla="*/ 875861 w 1587716"/>
                  <a:gd name="connsiteY9" fmla="*/ 34056 h 2132594"/>
                  <a:gd name="connsiteX10" fmla="*/ 219038 w 1587716"/>
                  <a:gd name="connsiteY10" fmla="*/ 124207 h 2132594"/>
                  <a:gd name="connsiteX0" fmla="*/ 219038 w 1617794"/>
                  <a:gd name="connsiteY0" fmla="*/ 124207 h 2075158"/>
                  <a:gd name="connsiteX1" fmla="*/ 97 w 1617794"/>
                  <a:gd name="connsiteY1" fmla="*/ 459058 h 2075158"/>
                  <a:gd name="connsiteX2" fmla="*/ 206159 w 1617794"/>
                  <a:gd name="connsiteY2" fmla="*/ 845424 h 2075158"/>
                  <a:gd name="connsiteX3" fmla="*/ 1056165 w 1617794"/>
                  <a:gd name="connsiteY3" fmla="*/ 1025728 h 2075158"/>
                  <a:gd name="connsiteX4" fmla="*/ 1571319 w 1617794"/>
                  <a:gd name="connsiteY4" fmla="*/ 1360578 h 2075158"/>
                  <a:gd name="connsiteX5" fmla="*/ 1481167 w 1617794"/>
                  <a:gd name="connsiteY5" fmla="*/ 2043159 h 2075158"/>
                  <a:gd name="connsiteX6" fmla="*/ 579646 w 1617794"/>
                  <a:gd name="connsiteY6" fmla="*/ 1888614 h 2075158"/>
                  <a:gd name="connsiteX7" fmla="*/ 541010 w 1617794"/>
                  <a:gd name="connsiteY7" fmla="*/ 1231790 h 2075158"/>
                  <a:gd name="connsiteX8" fmla="*/ 1081922 w 1617794"/>
                  <a:gd name="connsiteY8" fmla="*/ 665120 h 2075158"/>
                  <a:gd name="connsiteX9" fmla="*/ 875861 w 1617794"/>
                  <a:gd name="connsiteY9" fmla="*/ 34056 h 2075158"/>
                  <a:gd name="connsiteX10" fmla="*/ 219038 w 1617794"/>
                  <a:gd name="connsiteY10" fmla="*/ 124207 h 2075158"/>
                  <a:gd name="connsiteX0" fmla="*/ 219038 w 1666856"/>
                  <a:gd name="connsiteY0" fmla="*/ 124207 h 2076978"/>
                  <a:gd name="connsiteX1" fmla="*/ 97 w 1666856"/>
                  <a:gd name="connsiteY1" fmla="*/ 459058 h 2076978"/>
                  <a:gd name="connsiteX2" fmla="*/ 206159 w 1666856"/>
                  <a:gd name="connsiteY2" fmla="*/ 845424 h 2076978"/>
                  <a:gd name="connsiteX3" fmla="*/ 1056165 w 1666856"/>
                  <a:gd name="connsiteY3" fmla="*/ 1025728 h 2076978"/>
                  <a:gd name="connsiteX4" fmla="*/ 1635713 w 1666856"/>
                  <a:gd name="connsiteY4" fmla="*/ 1334820 h 2076978"/>
                  <a:gd name="connsiteX5" fmla="*/ 1481167 w 1666856"/>
                  <a:gd name="connsiteY5" fmla="*/ 2043159 h 2076978"/>
                  <a:gd name="connsiteX6" fmla="*/ 579646 w 1666856"/>
                  <a:gd name="connsiteY6" fmla="*/ 1888614 h 2076978"/>
                  <a:gd name="connsiteX7" fmla="*/ 541010 w 1666856"/>
                  <a:gd name="connsiteY7" fmla="*/ 1231790 h 2076978"/>
                  <a:gd name="connsiteX8" fmla="*/ 1081922 w 1666856"/>
                  <a:gd name="connsiteY8" fmla="*/ 665120 h 2076978"/>
                  <a:gd name="connsiteX9" fmla="*/ 875861 w 1666856"/>
                  <a:gd name="connsiteY9" fmla="*/ 34056 h 2076978"/>
                  <a:gd name="connsiteX10" fmla="*/ 219038 w 1666856"/>
                  <a:gd name="connsiteY10" fmla="*/ 124207 h 2076978"/>
                  <a:gd name="connsiteX0" fmla="*/ 219058 w 1664049"/>
                  <a:gd name="connsiteY0" fmla="*/ 124207 h 2076978"/>
                  <a:gd name="connsiteX1" fmla="*/ 117 w 1664049"/>
                  <a:gd name="connsiteY1" fmla="*/ 459058 h 2076978"/>
                  <a:gd name="connsiteX2" fmla="*/ 206179 w 1664049"/>
                  <a:gd name="connsiteY2" fmla="*/ 845424 h 2076978"/>
                  <a:gd name="connsiteX3" fmla="*/ 1094822 w 1664049"/>
                  <a:gd name="connsiteY3" fmla="*/ 974212 h 2076978"/>
                  <a:gd name="connsiteX4" fmla="*/ 1635733 w 1664049"/>
                  <a:gd name="connsiteY4" fmla="*/ 1334820 h 2076978"/>
                  <a:gd name="connsiteX5" fmla="*/ 1481187 w 1664049"/>
                  <a:gd name="connsiteY5" fmla="*/ 2043159 h 2076978"/>
                  <a:gd name="connsiteX6" fmla="*/ 579666 w 1664049"/>
                  <a:gd name="connsiteY6" fmla="*/ 1888614 h 2076978"/>
                  <a:gd name="connsiteX7" fmla="*/ 541030 w 1664049"/>
                  <a:gd name="connsiteY7" fmla="*/ 1231790 h 2076978"/>
                  <a:gd name="connsiteX8" fmla="*/ 1081942 w 1664049"/>
                  <a:gd name="connsiteY8" fmla="*/ 665120 h 2076978"/>
                  <a:gd name="connsiteX9" fmla="*/ 875881 w 1664049"/>
                  <a:gd name="connsiteY9" fmla="*/ 34056 h 2076978"/>
                  <a:gd name="connsiteX10" fmla="*/ 219058 w 1664049"/>
                  <a:gd name="connsiteY10" fmla="*/ 124207 h 2076978"/>
                  <a:gd name="connsiteX0" fmla="*/ 227054 w 1737502"/>
                  <a:gd name="connsiteY0" fmla="*/ 124207 h 2076978"/>
                  <a:gd name="connsiteX1" fmla="*/ 8113 w 1737502"/>
                  <a:gd name="connsiteY1" fmla="*/ 459058 h 2076978"/>
                  <a:gd name="connsiteX2" fmla="*/ 214175 w 1737502"/>
                  <a:gd name="connsiteY2" fmla="*/ 845424 h 2076978"/>
                  <a:gd name="connsiteX3" fmla="*/ 1643729 w 1737502"/>
                  <a:gd name="connsiteY3" fmla="*/ 1334820 h 2076978"/>
                  <a:gd name="connsiteX4" fmla="*/ 1489183 w 1737502"/>
                  <a:gd name="connsiteY4" fmla="*/ 2043159 h 2076978"/>
                  <a:gd name="connsiteX5" fmla="*/ 587662 w 1737502"/>
                  <a:gd name="connsiteY5" fmla="*/ 1888614 h 2076978"/>
                  <a:gd name="connsiteX6" fmla="*/ 549026 w 1737502"/>
                  <a:gd name="connsiteY6" fmla="*/ 1231790 h 2076978"/>
                  <a:gd name="connsiteX7" fmla="*/ 1089938 w 1737502"/>
                  <a:gd name="connsiteY7" fmla="*/ 665120 h 2076978"/>
                  <a:gd name="connsiteX8" fmla="*/ 883877 w 1737502"/>
                  <a:gd name="connsiteY8" fmla="*/ 34056 h 2076978"/>
                  <a:gd name="connsiteX9" fmla="*/ 227054 w 1737502"/>
                  <a:gd name="connsiteY9" fmla="*/ 124207 h 2076978"/>
                  <a:gd name="connsiteX0" fmla="*/ 227054 w 1734930"/>
                  <a:gd name="connsiteY0" fmla="*/ 124207 h 2123993"/>
                  <a:gd name="connsiteX1" fmla="*/ 8113 w 1734930"/>
                  <a:gd name="connsiteY1" fmla="*/ 459058 h 2123993"/>
                  <a:gd name="connsiteX2" fmla="*/ 214175 w 1734930"/>
                  <a:gd name="connsiteY2" fmla="*/ 845424 h 2123993"/>
                  <a:gd name="connsiteX3" fmla="*/ 1643729 w 1734930"/>
                  <a:gd name="connsiteY3" fmla="*/ 1334820 h 2123993"/>
                  <a:gd name="connsiteX4" fmla="*/ 1489183 w 1734930"/>
                  <a:gd name="connsiteY4" fmla="*/ 2043159 h 2123993"/>
                  <a:gd name="connsiteX5" fmla="*/ 664936 w 1734930"/>
                  <a:gd name="connsiteY5" fmla="*/ 2017403 h 2123993"/>
                  <a:gd name="connsiteX6" fmla="*/ 549026 w 1734930"/>
                  <a:gd name="connsiteY6" fmla="*/ 1231790 h 2123993"/>
                  <a:gd name="connsiteX7" fmla="*/ 1089938 w 1734930"/>
                  <a:gd name="connsiteY7" fmla="*/ 665120 h 2123993"/>
                  <a:gd name="connsiteX8" fmla="*/ 883877 w 1734930"/>
                  <a:gd name="connsiteY8" fmla="*/ 34056 h 2123993"/>
                  <a:gd name="connsiteX9" fmla="*/ 227054 w 1734930"/>
                  <a:gd name="connsiteY9" fmla="*/ 124207 h 2123993"/>
                  <a:gd name="connsiteX0" fmla="*/ 227054 w 1734930"/>
                  <a:gd name="connsiteY0" fmla="*/ 124207 h 2118829"/>
                  <a:gd name="connsiteX1" fmla="*/ 8113 w 1734930"/>
                  <a:gd name="connsiteY1" fmla="*/ 459058 h 2118829"/>
                  <a:gd name="connsiteX2" fmla="*/ 214175 w 1734930"/>
                  <a:gd name="connsiteY2" fmla="*/ 845424 h 2118829"/>
                  <a:gd name="connsiteX3" fmla="*/ 1643729 w 1734930"/>
                  <a:gd name="connsiteY3" fmla="*/ 1334820 h 2118829"/>
                  <a:gd name="connsiteX4" fmla="*/ 1489183 w 1734930"/>
                  <a:gd name="connsiteY4" fmla="*/ 2043159 h 2118829"/>
                  <a:gd name="connsiteX5" fmla="*/ 664936 w 1734930"/>
                  <a:gd name="connsiteY5" fmla="*/ 2017403 h 2118829"/>
                  <a:gd name="connsiteX6" fmla="*/ 626300 w 1734930"/>
                  <a:gd name="connsiteY6" fmla="*/ 1321942 h 2118829"/>
                  <a:gd name="connsiteX7" fmla="*/ 1089938 w 1734930"/>
                  <a:gd name="connsiteY7" fmla="*/ 665120 h 2118829"/>
                  <a:gd name="connsiteX8" fmla="*/ 883877 w 1734930"/>
                  <a:gd name="connsiteY8" fmla="*/ 34056 h 2118829"/>
                  <a:gd name="connsiteX9" fmla="*/ 227054 w 1734930"/>
                  <a:gd name="connsiteY9" fmla="*/ 124207 h 2118829"/>
                  <a:gd name="connsiteX0" fmla="*/ 227054 w 1734930"/>
                  <a:gd name="connsiteY0" fmla="*/ 124207 h 2118829"/>
                  <a:gd name="connsiteX1" fmla="*/ 8113 w 1734930"/>
                  <a:gd name="connsiteY1" fmla="*/ 459058 h 2118829"/>
                  <a:gd name="connsiteX2" fmla="*/ 214175 w 1734930"/>
                  <a:gd name="connsiteY2" fmla="*/ 845424 h 2118829"/>
                  <a:gd name="connsiteX3" fmla="*/ 1643729 w 1734930"/>
                  <a:gd name="connsiteY3" fmla="*/ 1334820 h 2118829"/>
                  <a:gd name="connsiteX4" fmla="*/ 1489183 w 1734930"/>
                  <a:gd name="connsiteY4" fmla="*/ 2043159 h 2118829"/>
                  <a:gd name="connsiteX5" fmla="*/ 664936 w 1734930"/>
                  <a:gd name="connsiteY5" fmla="*/ 2017403 h 2118829"/>
                  <a:gd name="connsiteX6" fmla="*/ 626300 w 1734930"/>
                  <a:gd name="connsiteY6" fmla="*/ 1321942 h 2118829"/>
                  <a:gd name="connsiteX7" fmla="*/ 1089938 w 1734930"/>
                  <a:gd name="connsiteY7" fmla="*/ 665120 h 2118829"/>
                  <a:gd name="connsiteX8" fmla="*/ 767968 w 1734930"/>
                  <a:gd name="connsiteY8" fmla="*/ 34056 h 2118829"/>
                  <a:gd name="connsiteX9" fmla="*/ 227054 w 1734930"/>
                  <a:gd name="connsiteY9" fmla="*/ 124207 h 2118829"/>
                  <a:gd name="connsiteX0" fmla="*/ 227054 w 1734930"/>
                  <a:gd name="connsiteY0" fmla="*/ 124207 h 2118829"/>
                  <a:gd name="connsiteX1" fmla="*/ 8113 w 1734930"/>
                  <a:gd name="connsiteY1" fmla="*/ 459058 h 2118829"/>
                  <a:gd name="connsiteX2" fmla="*/ 214175 w 1734930"/>
                  <a:gd name="connsiteY2" fmla="*/ 845424 h 2118829"/>
                  <a:gd name="connsiteX3" fmla="*/ 1643729 w 1734930"/>
                  <a:gd name="connsiteY3" fmla="*/ 1334820 h 2118829"/>
                  <a:gd name="connsiteX4" fmla="*/ 1489183 w 1734930"/>
                  <a:gd name="connsiteY4" fmla="*/ 2043159 h 2118829"/>
                  <a:gd name="connsiteX5" fmla="*/ 664936 w 1734930"/>
                  <a:gd name="connsiteY5" fmla="*/ 2017403 h 2118829"/>
                  <a:gd name="connsiteX6" fmla="*/ 626300 w 1734930"/>
                  <a:gd name="connsiteY6" fmla="*/ 1321942 h 2118829"/>
                  <a:gd name="connsiteX7" fmla="*/ 1089938 w 1734930"/>
                  <a:gd name="connsiteY7" fmla="*/ 665120 h 2118829"/>
                  <a:gd name="connsiteX8" fmla="*/ 767968 w 1734930"/>
                  <a:gd name="connsiteY8" fmla="*/ 34056 h 2118829"/>
                  <a:gd name="connsiteX9" fmla="*/ 227054 w 1734930"/>
                  <a:gd name="connsiteY9" fmla="*/ 124207 h 2118829"/>
                  <a:gd name="connsiteX0" fmla="*/ 227054 w 1734930"/>
                  <a:gd name="connsiteY0" fmla="*/ 124207 h 2118829"/>
                  <a:gd name="connsiteX1" fmla="*/ 8113 w 1734930"/>
                  <a:gd name="connsiteY1" fmla="*/ 459058 h 2118829"/>
                  <a:gd name="connsiteX2" fmla="*/ 214175 w 1734930"/>
                  <a:gd name="connsiteY2" fmla="*/ 845424 h 2118829"/>
                  <a:gd name="connsiteX3" fmla="*/ 1643729 w 1734930"/>
                  <a:gd name="connsiteY3" fmla="*/ 1334820 h 2118829"/>
                  <a:gd name="connsiteX4" fmla="*/ 1489183 w 1734930"/>
                  <a:gd name="connsiteY4" fmla="*/ 2043159 h 2118829"/>
                  <a:gd name="connsiteX5" fmla="*/ 664936 w 1734930"/>
                  <a:gd name="connsiteY5" fmla="*/ 2017403 h 2118829"/>
                  <a:gd name="connsiteX6" fmla="*/ 626300 w 1734930"/>
                  <a:gd name="connsiteY6" fmla="*/ 1321942 h 2118829"/>
                  <a:gd name="connsiteX7" fmla="*/ 1089938 w 1734930"/>
                  <a:gd name="connsiteY7" fmla="*/ 665120 h 2118829"/>
                  <a:gd name="connsiteX8" fmla="*/ 767968 w 1734930"/>
                  <a:gd name="connsiteY8" fmla="*/ 34056 h 2118829"/>
                  <a:gd name="connsiteX9" fmla="*/ 227054 w 1734930"/>
                  <a:gd name="connsiteY9" fmla="*/ 124207 h 2118829"/>
                  <a:gd name="connsiteX0" fmla="*/ 227054 w 1734930"/>
                  <a:gd name="connsiteY0" fmla="*/ 124207 h 2157568"/>
                  <a:gd name="connsiteX1" fmla="*/ 8113 w 1734930"/>
                  <a:gd name="connsiteY1" fmla="*/ 459058 h 2157568"/>
                  <a:gd name="connsiteX2" fmla="*/ 214175 w 1734930"/>
                  <a:gd name="connsiteY2" fmla="*/ 845424 h 2157568"/>
                  <a:gd name="connsiteX3" fmla="*/ 1643729 w 1734930"/>
                  <a:gd name="connsiteY3" fmla="*/ 1334820 h 2157568"/>
                  <a:gd name="connsiteX4" fmla="*/ 1489183 w 1734930"/>
                  <a:gd name="connsiteY4" fmla="*/ 2043159 h 2157568"/>
                  <a:gd name="connsiteX5" fmla="*/ 664936 w 1734930"/>
                  <a:gd name="connsiteY5" fmla="*/ 2017403 h 2157568"/>
                  <a:gd name="connsiteX6" fmla="*/ 626300 w 1734930"/>
                  <a:gd name="connsiteY6" fmla="*/ 1321942 h 2157568"/>
                  <a:gd name="connsiteX7" fmla="*/ 1089938 w 1734930"/>
                  <a:gd name="connsiteY7" fmla="*/ 665120 h 2157568"/>
                  <a:gd name="connsiteX8" fmla="*/ 767968 w 1734930"/>
                  <a:gd name="connsiteY8" fmla="*/ 34056 h 2157568"/>
                  <a:gd name="connsiteX9" fmla="*/ 227054 w 1734930"/>
                  <a:gd name="connsiteY9" fmla="*/ 124207 h 2157568"/>
                  <a:gd name="connsiteX0" fmla="*/ 227054 w 1732863"/>
                  <a:gd name="connsiteY0" fmla="*/ 124207 h 2182671"/>
                  <a:gd name="connsiteX1" fmla="*/ 8113 w 1732863"/>
                  <a:gd name="connsiteY1" fmla="*/ 459058 h 2182671"/>
                  <a:gd name="connsiteX2" fmla="*/ 214175 w 1732863"/>
                  <a:gd name="connsiteY2" fmla="*/ 845424 h 2182671"/>
                  <a:gd name="connsiteX3" fmla="*/ 1643729 w 1732863"/>
                  <a:gd name="connsiteY3" fmla="*/ 1334820 h 2182671"/>
                  <a:gd name="connsiteX4" fmla="*/ 1489183 w 1732863"/>
                  <a:gd name="connsiteY4" fmla="*/ 2043159 h 2182671"/>
                  <a:gd name="connsiteX5" fmla="*/ 729331 w 1732863"/>
                  <a:gd name="connsiteY5" fmla="*/ 2056039 h 2182671"/>
                  <a:gd name="connsiteX6" fmla="*/ 626300 w 1732863"/>
                  <a:gd name="connsiteY6" fmla="*/ 1321942 h 2182671"/>
                  <a:gd name="connsiteX7" fmla="*/ 1089938 w 1732863"/>
                  <a:gd name="connsiteY7" fmla="*/ 665120 h 2182671"/>
                  <a:gd name="connsiteX8" fmla="*/ 767968 w 1732863"/>
                  <a:gd name="connsiteY8" fmla="*/ 34056 h 2182671"/>
                  <a:gd name="connsiteX9" fmla="*/ 227054 w 1732863"/>
                  <a:gd name="connsiteY9" fmla="*/ 124207 h 2182671"/>
                  <a:gd name="connsiteX0" fmla="*/ 227054 w 1732863"/>
                  <a:gd name="connsiteY0" fmla="*/ 124207 h 2137486"/>
                  <a:gd name="connsiteX1" fmla="*/ 8113 w 1732863"/>
                  <a:gd name="connsiteY1" fmla="*/ 459058 h 2137486"/>
                  <a:gd name="connsiteX2" fmla="*/ 214175 w 1732863"/>
                  <a:gd name="connsiteY2" fmla="*/ 845424 h 2137486"/>
                  <a:gd name="connsiteX3" fmla="*/ 1643729 w 1732863"/>
                  <a:gd name="connsiteY3" fmla="*/ 1334820 h 2137486"/>
                  <a:gd name="connsiteX4" fmla="*/ 1489183 w 1732863"/>
                  <a:gd name="connsiteY4" fmla="*/ 2043159 h 2137486"/>
                  <a:gd name="connsiteX5" fmla="*/ 729331 w 1732863"/>
                  <a:gd name="connsiteY5" fmla="*/ 2056039 h 2137486"/>
                  <a:gd name="connsiteX6" fmla="*/ 677815 w 1732863"/>
                  <a:gd name="connsiteY6" fmla="*/ 1360578 h 2137486"/>
                  <a:gd name="connsiteX7" fmla="*/ 1089938 w 1732863"/>
                  <a:gd name="connsiteY7" fmla="*/ 665120 h 2137486"/>
                  <a:gd name="connsiteX8" fmla="*/ 767968 w 1732863"/>
                  <a:gd name="connsiteY8" fmla="*/ 34056 h 2137486"/>
                  <a:gd name="connsiteX9" fmla="*/ 227054 w 1732863"/>
                  <a:gd name="connsiteY9" fmla="*/ 124207 h 2137486"/>
                  <a:gd name="connsiteX0" fmla="*/ 227054 w 1732863"/>
                  <a:gd name="connsiteY0" fmla="*/ 115013 h 2128292"/>
                  <a:gd name="connsiteX1" fmla="*/ 8113 w 1732863"/>
                  <a:gd name="connsiteY1" fmla="*/ 449864 h 2128292"/>
                  <a:gd name="connsiteX2" fmla="*/ 214175 w 1732863"/>
                  <a:gd name="connsiteY2" fmla="*/ 836230 h 2128292"/>
                  <a:gd name="connsiteX3" fmla="*/ 1643729 w 1732863"/>
                  <a:gd name="connsiteY3" fmla="*/ 1325626 h 2128292"/>
                  <a:gd name="connsiteX4" fmla="*/ 1489183 w 1732863"/>
                  <a:gd name="connsiteY4" fmla="*/ 2033965 h 2128292"/>
                  <a:gd name="connsiteX5" fmla="*/ 729331 w 1732863"/>
                  <a:gd name="connsiteY5" fmla="*/ 2046845 h 2128292"/>
                  <a:gd name="connsiteX6" fmla="*/ 677815 w 1732863"/>
                  <a:gd name="connsiteY6" fmla="*/ 1351384 h 2128292"/>
                  <a:gd name="connsiteX7" fmla="*/ 1077059 w 1732863"/>
                  <a:gd name="connsiteY7" fmla="*/ 527138 h 2128292"/>
                  <a:gd name="connsiteX8" fmla="*/ 767968 w 1732863"/>
                  <a:gd name="connsiteY8" fmla="*/ 24862 h 2128292"/>
                  <a:gd name="connsiteX9" fmla="*/ 227054 w 1732863"/>
                  <a:gd name="connsiteY9" fmla="*/ 115013 h 2128292"/>
                  <a:gd name="connsiteX0" fmla="*/ 227054 w 1753783"/>
                  <a:gd name="connsiteY0" fmla="*/ 115013 h 2168011"/>
                  <a:gd name="connsiteX1" fmla="*/ 8113 w 1753783"/>
                  <a:gd name="connsiteY1" fmla="*/ 449864 h 2168011"/>
                  <a:gd name="connsiteX2" fmla="*/ 214175 w 1753783"/>
                  <a:gd name="connsiteY2" fmla="*/ 836230 h 2168011"/>
                  <a:gd name="connsiteX3" fmla="*/ 1643729 w 1753783"/>
                  <a:gd name="connsiteY3" fmla="*/ 1325626 h 2168011"/>
                  <a:gd name="connsiteX4" fmla="*/ 1553578 w 1753783"/>
                  <a:gd name="connsiteY4" fmla="*/ 2098360 h 2168011"/>
                  <a:gd name="connsiteX5" fmla="*/ 729331 w 1753783"/>
                  <a:gd name="connsiteY5" fmla="*/ 2046845 h 2168011"/>
                  <a:gd name="connsiteX6" fmla="*/ 677815 w 1753783"/>
                  <a:gd name="connsiteY6" fmla="*/ 1351384 h 2168011"/>
                  <a:gd name="connsiteX7" fmla="*/ 1077059 w 1753783"/>
                  <a:gd name="connsiteY7" fmla="*/ 527138 h 2168011"/>
                  <a:gd name="connsiteX8" fmla="*/ 767968 w 1753783"/>
                  <a:gd name="connsiteY8" fmla="*/ 24862 h 2168011"/>
                  <a:gd name="connsiteX9" fmla="*/ 227054 w 1753783"/>
                  <a:gd name="connsiteY9" fmla="*/ 115013 h 2168011"/>
                  <a:gd name="connsiteX0" fmla="*/ 227054 w 1752227"/>
                  <a:gd name="connsiteY0" fmla="*/ 115013 h 2168011"/>
                  <a:gd name="connsiteX1" fmla="*/ 8113 w 1752227"/>
                  <a:gd name="connsiteY1" fmla="*/ 449864 h 2168011"/>
                  <a:gd name="connsiteX2" fmla="*/ 214175 w 1752227"/>
                  <a:gd name="connsiteY2" fmla="*/ 836230 h 2168011"/>
                  <a:gd name="connsiteX3" fmla="*/ 1643729 w 1752227"/>
                  <a:gd name="connsiteY3" fmla="*/ 1325626 h 2168011"/>
                  <a:gd name="connsiteX4" fmla="*/ 1553578 w 1752227"/>
                  <a:gd name="connsiteY4" fmla="*/ 2098360 h 2168011"/>
                  <a:gd name="connsiteX5" fmla="*/ 767968 w 1752227"/>
                  <a:gd name="connsiteY5" fmla="*/ 2046845 h 2168011"/>
                  <a:gd name="connsiteX6" fmla="*/ 677815 w 1752227"/>
                  <a:gd name="connsiteY6" fmla="*/ 1351384 h 2168011"/>
                  <a:gd name="connsiteX7" fmla="*/ 1077059 w 1752227"/>
                  <a:gd name="connsiteY7" fmla="*/ 527138 h 2168011"/>
                  <a:gd name="connsiteX8" fmla="*/ 767968 w 1752227"/>
                  <a:gd name="connsiteY8" fmla="*/ 24862 h 2168011"/>
                  <a:gd name="connsiteX9" fmla="*/ 227054 w 1752227"/>
                  <a:gd name="connsiteY9" fmla="*/ 115013 h 2168011"/>
                  <a:gd name="connsiteX0" fmla="*/ 227054 w 1752227"/>
                  <a:gd name="connsiteY0" fmla="*/ 115013 h 2198192"/>
                  <a:gd name="connsiteX1" fmla="*/ 8113 w 1752227"/>
                  <a:gd name="connsiteY1" fmla="*/ 449864 h 2198192"/>
                  <a:gd name="connsiteX2" fmla="*/ 214175 w 1752227"/>
                  <a:gd name="connsiteY2" fmla="*/ 836230 h 2198192"/>
                  <a:gd name="connsiteX3" fmla="*/ 1643729 w 1752227"/>
                  <a:gd name="connsiteY3" fmla="*/ 1325626 h 2198192"/>
                  <a:gd name="connsiteX4" fmla="*/ 1553578 w 1752227"/>
                  <a:gd name="connsiteY4" fmla="*/ 2098360 h 2198192"/>
                  <a:gd name="connsiteX5" fmla="*/ 767968 w 1752227"/>
                  <a:gd name="connsiteY5" fmla="*/ 2046845 h 2198192"/>
                  <a:gd name="connsiteX6" fmla="*/ 677815 w 1752227"/>
                  <a:gd name="connsiteY6" fmla="*/ 1351384 h 2198192"/>
                  <a:gd name="connsiteX7" fmla="*/ 1077059 w 1752227"/>
                  <a:gd name="connsiteY7" fmla="*/ 527138 h 2198192"/>
                  <a:gd name="connsiteX8" fmla="*/ 767968 w 1752227"/>
                  <a:gd name="connsiteY8" fmla="*/ 24862 h 2198192"/>
                  <a:gd name="connsiteX9" fmla="*/ 227054 w 1752227"/>
                  <a:gd name="connsiteY9" fmla="*/ 115013 h 219819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1752227" h="2198192">
                    <a:moveTo>
                      <a:pt x="227054" y="115013"/>
                    </a:moveTo>
                    <a:cubicBezTo>
                      <a:pt x="100412" y="185847"/>
                      <a:pt x="10259" y="329661"/>
                      <a:pt x="8113" y="449864"/>
                    </a:cubicBezTo>
                    <a:cubicBezTo>
                      <a:pt x="5967" y="570067"/>
                      <a:pt x="-58427" y="690270"/>
                      <a:pt x="214175" y="836230"/>
                    </a:cubicBezTo>
                    <a:cubicBezTo>
                      <a:pt x="486777" y="982190"/>
                      <a:pt x="1420495" y="1115271"/>
                      <a:pt x="1643729" y="1325626"/>
                    </a:cubicBezTo>
                    <a:cubicBezTo>
                      <a:pt x="1866963" y="1535981"/>
                      <a:pt x="1699538" y="1978157"/>
                      <a:pt x="1553578" y="2098360"/>
                    </a:cubicBezTo>
                    <a:cubicBezTo>
                      <a:pt x="1407618" y="2218563"/>
                      <a:pt x="991201" y="2261493"/>
                      <a:pt x="767968" y="2046845"/>
                    </a:cubicBezTo>
                    <a:cubicBezTo>
                      <a:pt x="544735" y="1832197"/>
                      <a:pt x="626300" y="1604669"/>
                      <a:pt x="677815" y="1351384"/>
                    </a:cubicBezTo>
                    <a:cubicBezTo>
                      <a:pt x="729330" y="1098099"/>
                      <a:pt x="1062034" y="748225"/>
                      <a:pt x="1077059" y="527138"/>
                    </a:cubicBezTo>
                    <a:cubicBezTo>
                      <a:pt x="1092084" y="306051"/>
                      <a:pt x="909635" y="93549"/>
                      <a:pt x="767968" y="24862"/>
                    </a:cubicBezTo>
                    <a:cubicBezTo>
                      <a:pt x="626301" y="-43825"/>
                      <a:pt x="353697" y="44179"/>
                      <a:pt x="227054" y="115013"/>
                    </a:cubicBezTo>
                    <a:close/>
                  </a:path>
                </a:pathLst>
              </a:custGeom>
              <a:noFill/>
              <a:ln w="38100">
                <a:solidFill>
                  <a:srgbClr val="00FFFF"/>
                </a:solidFill>
                <a:prstDash val="sysDot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8" name="Freeform 97"/>
              <p:cNvSpPr/>
              <p:nvPr/>
            </p:nvSpPr>
            <p:spPr>
              <a:xfrm rot="4424623">
                <a:off x="1717164" y="1215339"/>
                <a:ext cx="1467056" cy="2128292"/>
              </a:xfrm>
              <a:custGeom>
                <a:avLst/>
                <a:gdLst>
                  <a:gd name="connsiteX0" fmla="*/ 219038 w 1541211"/>
                  <a:gd name="connsiteY0" fmla="*/ 194347 h 2342507"/>
                  <a:gd name="connsiteX1" fmla="*/ 97 w 1541211"/>
                  <a:gd name="connsiteY1" fmla="*/ 529198 h 2342507"/>
                  <a:gd name="connsiteX2" fmla="*/ 206159 w 1541211"/>
                  <a:gd name="connsiteY2" fmla="*/ 915564 h 2342507"/>
                  <a:gd name="connsiteX3" fmla="*/ 1056165 w 1541211"/>
                  <a:gd name="connsiteY3" fmla="*/ 1095868 h 2342507"/>
                  <a:gd name="connsiteX4" fmla="*/ 1519804 w 1541211"/>
                  <a:gd name="connsiteY4" fmla="*/ 1507992 h 2342507"/>
                  <a:gd name="connsiteX5" fmla="*/ 1378136 w 1541211"/>
                  <a:gd name="connsiteY5" fmla="*/ 2177694 h 2342507"/>
                  <a:gd name="connsiteX6" fmla="*/ 631162 w 1541211"/>
                  <a:gd name="connsiteY6" fmla="*/ 2319361 h 2342507"/>
                  <a:gd name="connsiteX7" fmla="*/ 386463 w 1541211"/>
                  <a:gd name="connsiteY7" fmla="*/ 1804207 h 2342507"/>
                  <a:gd name="connsiteX8" fmla="*/ 541010 w 1541211"/>
                  <a:gd name="connsiteY8" fmla="*/ 1301930 h 2342507"/>
                  <a:gd name="connsiteX9" fmla="*/ 1081922 w 1541211"/>
                  <a:gd name="connsiteY9" fmla="*/ 735260 h 2342507"/>
                  <a:gd name="connsiteX10" fmla="*/ 966012 w 1541211"/>
                  <a:gd name="connsiteY10" fmla="*/ 65559 h 2342507"/>
                  <a:gd name="connsiteX11" fmla="*/ 463736 w 1541211"/>
                  <a:gd name="connsiteY11" fmla="*/ 39801 h 2342507"/>
                  <a:gd name="connsiteX12" fmla="*/ 219038 w 1541211"/>
                  <a:gd name="connsiteY12" fmla="*/ 194347 h 2342507"/>
                  <a:gd name="connsiteX0" fmla="*/ 219038 w 1541211"/>
                  <a:gd name="connsiteY0" fmla="*/ 158385 h 2306545"/>
                  <a:gd name="connsiteX1" fmla="*/ 97 w 1541211"/>
                  <a:gd name="connsiteY1" fmla="*/ 493236 h 2306545"/>
                  <a:gd name="connsiteX2" fmla="*/ 206159 w 1541211"/>
                  <a:gd name="connsiteY2" fmla="*/ 879602 h 2306545"/>
                  <a:gd name="connsiteX3" fmla="*/ 1056165 w 1541211"/>
                  <a:gd name="connsiteY3" fmla="*/ 1059906 h 2306545"/>
                  <a:gd name="connsiteX4" fmla="*/ 1519804 w 1541211"/>
                  <a:gd name="connsiteY4" fmla="*/ 1472030 h 2306545"/>
                  <a:gd name="connsiteX5" fmla="*/ 1378136 w 1541211"/>
                  <a:gd name="connsiteY5" fmla="*/ 2141732 h 2306545"/>
                  <a:gd name="connsiteX6" fmla="*/ 631162 w 1541211"/>
                  <a:gd name="connsiteY6" fmla="*/ 2283399 h 2306545"/>
                  <a:gd name="connsiteX7" fmla="*/ 386463 w 1541211"/>
                  <a:gd name="connsiteY7" fmla="*/ 1768245 h 2306545"/>
                  <a:gd name="connsiteX8" fmla="*/ 541010 w 1541211"/>
                  <a:gd name="connsiteY8" fmla="*/ 1265968 h 2306545"/>
                  <a:gd name="connsiteX9" fmla="*/ 1081922 w 1541211"/>
                  <a:gd name="connsiteY9" fmla="*/ 699298 h 2306545"/>
                  <a:gd name="connsiteX10" fmla="*/ 953134 w 1541211"/>
                  <a:gd name="connsiteY10" fmla="*/ 106870 h 2306545"/>
                  <a:gd name="connsiteX11" fmla="*/ 463736 w 1541211"/>
                  <a:gd name="connsiteY11" fmla="*/ 3839 h 2306545"/>
                  <a:gd name="connsiteX12" fmla="*/ 219038 w 1541211"/>
                  <a:gd name="connsiteY12" fmla="*/ 158385 h 2306545"/>
                  <a:gd name="connsiteX0" fmla="*/ 219038 w 1541211"/>
                  <a:gd name="connsiteY0" fmla="*/ 92551 h 2240711"/>
                  <a:gd name="connsiteX1" fmla="*/ 97 w 1541211"/>
                  <a:gd name="connsiteY1" fmla="*/ 427402 h 2240711"/>
                  <a:gd name="connsiteX2" fmla="*/ 206159 w 1541211"/>
                  <a:gd name="connsiteY2" fmla="*/ 813768 h 2240711"/>
                  <a:gd name="connsiteX3" fmla="*/ 1056165 w 1541211"/>
                  <a:gd name="connsiteY3" fmla="*/ 994072 h 2240711"/>
                  <a:gd name="connsiteX4" fmla="*/ 1519804 w 1541211"/>
                  <a:gd name="connsiteY4" fmla="*/ 1406196 h 2240711"/>
                  <a:gd name="connsiteX5" fmla="*/ 1378136 w 1541211"/>
                  <a:gd name="connsiteY5" fmla="*/ 2075898 h 2240711"/>
                  <a:gd name="connsiteX6" fmla="*/ 631162 w 1541211"/>
                  <a:gd name="connsiteY6" fmla="*/ 2217565 h 2240711"/>
                  <a:gd name="connsiteX7" fmla="*/ 386463 w 1541211"/>
                  <a:gd name="connsiteY7" fmla="*/ 1702411 h 2240711"/>
                  <a:gd name="connsiteX8" fmla="*/ 541010 w 1541211"/>
                  <a:gd name="connsiteY8" fmla="*/ 1200134 h 2240711"/>
                  <a:gd name="connsiteX9" fmla="*/ 1081922 w 1541211"/>
                  <a:gd name="connsiteY9" fmla="*/ 633464 h 2240711"/>
                  <a:gd name="connsiteX10" fmla="*/ 953134 w 1541211"/>
                  <a:gd name="connsiteY10" fmla="*/ 41036 h 2240711"/>
                  <a:gd name="connsiteX11" fmla="*/ 219038 w 1541211"/>
                  <a:gd name="connsiteY11" fmla="*/ 92551 h 2240711"/>
                  <a:gd name="connsiteX0" fmla="*/ 219038 w 1541211"/>
                  <a:gd name="connsiteY0" fmla="*/ 124207 h 2272367"/>
                  <a:gd name="connsiteX1" fmla="*/ 97 w 1541211"/>
                  <a:gd name="connsiteY1" fmla="*/ 459058 h 2272367"/>
                  <a:gd name="connsiteX2" fmla="*/ 206159 w 1541211"/>
                  <a:gd name="connsiteY2" fmla="*/ 845424 h 2272367"/>
                  <a:gd name="connsiteX3" fmla="*/ 1056165 w 1541211"/>
                  <a:gd name="connsiteY3" fmla="*/ 1025728 h 2272367"/>
                  <a:gd name="connsiteX4" fmla="*/ 1519804 w 1541211"/>
                  <a:gd name="connsiteY4" fmla="*/ 1437852 h 2272367"/>
                  <a:gd name="connsiteX5" fmla="*/ 1378136 w 1541211"/>
                  <a:gd name="connsiteY5" fmla="*/ 2107554 h 2272367"/>
                  <a:gd name="connsiteX6" fmla="*/ 631162 w 1541211"/>
                  <a:gd name="connsiteY6" fmla="*/ 2249221 h 2272367"/>
                  <a:gd name="connsiteX7" fmla="*/ 386463 w 1541211"/>
                  <a:gd name="connsiteY7" fmla="*/ 1734067 h 2272367"/>
                  <a:gd name="connsiteX8" fmla="*/ 541010 w 1541211"/>
                  <a:gd name="connsiteY8" fmla="*/ 1231790 h 2272367"/>
                  <a:gd name="connsiteX9" fmla="*/ 1081922 w 1541211"/>
                  <a:gd name="connsiteY9" fmla="*/ 665120 h 2272367"/>
                  <a:gd name="connsiteX10" fmla="*/ 875861 w 1541211"/>
                  <a:gd name="connsiteY10" fmla="*/ 34056 h 2272367"/>
                  <a:gd name="connsiteX11" fmla="*/ 219038 w 1541211"/>
                  <a:gd name="connsiteY11" fmla="*/ 124207 h 2272367"/>
                  <a:gd name="connsiteX0" fmla="*/ 219038 w 1548900"/>
                  <a:gd name="connsiteY0" fmla="*/ 124207 h 2113372"/>
                  <a:gd name="connsiteX1" fmla="*/ 97 w 1548900"/>
                  <a:gd name="connsiteY1" fmla="*/ 459058 h 2113372"/>
                  <a:gd name="connsiteX2" fmla="*/ 206159 w 1548900"/>
                  <a:gd name="connsiteY2" fmla="*/ 845424 h 2113372"/>
                  <a:gd name="connsiteX3" fmla="*/ 1056165 w 1548900"/>
                  <a:gd name="connsiteY3" fmla="*/ 1025728 h 2113372"/>
                  <a:gd name="connsiteX4" fmla="*/ 1519804 w 1548900"/>
                  <a:gd name="connsiteY4" fmla="*/ 1437852 h 2113372"/>
                  <a:gd name="connsiteX5" fmla="*/ 1378136 w 1548900"/>
                  <a:gd name="connsiteY5" fmla="*/ 2107554 h 2113372"/>
                  <a:gd name="connsiteX6" fmla="*/ 386463 w 1548900"/>
                  <a:gd name="connsiteY6" fmla="*/ 1734067 h 2113372"/>
                  <a:gd name="connsiteX7" fmla="*/ 541010 w 1548900"/>
                  <a:gd name="connsiteY7" fmla="*/ 1231790 h 2113372"/>
                  <a:gd name="connsiteX8" fmla="*/ 1081922 w 1548900"/>
                  <a:gd name="connsiteY8" fmla="*/ 665120 h 2113372"/>
                  <a:gd name="connsiteX9" fmla="*/ 875861 w 1548900"/>
                  <a:gd name="connsiteY9" fmla="*/ 34056 h 2113372"/>
                  <a:gd name="connsiteX10" fmla="*/ 219038 w 1548900"/>
                  <a:gd name="connsiteY10" fmla="*/ 124207 h 2113372"/>
                  <a:gd name="connsiteX0" fmla="*/ 219038 w 1591545"/>
                  <a:gd name="connsiteY0" fmla="*/ 124207 h 2116188"/>
                  <a:gd name="connsiteX1" fmla="*/ 97 w 1591545"/>
                  <a:gd name="connsiteY1" fmla="*/ 459058 h 2116188"/>
                  <a:gd name="connsiteX2" fmla="*/ 206159 w 1591545"/>
                  <a:gd name="connsiteY2" fmla="*/ 845424 h 2116188"/>
                  <a:gd name="connsiteX3" fmla="*/ 1056165 w 1591545"/>
                  <a:gd name="connsiteY3" fmla="*/ 1025728 h 2116188"/>
                  <a:gd name="connsiteX4" fmla="*/ 1571319 w 1591545"/>
                  <a:gd name="connsiteY4" fmla="*/ 1360578 h 2116188"/>
                  <a:gd name="connsiteX5" fmla="*/ 1378136 w 1591545"/>
                  <a:gd name="connsiteY5" fmla="*/ 2107554 h 2116188"/>
                  <a:gd name="connsiteX6" fmla="*/ 386463 w 1591545"/>
                  <a:gd name="connsiteY6" fmla="*/ 1734067 h 2116188"/>
                  <a:gd name="connsiteX7" fmla="*/ 541010 w 1591545"/>
                  <a:gd name="connsiteY7" fmla="*/ 1231790 h 2116188"/>
                  <a:gd name="connsiteX8" fmla="*/ 1081922 w 1591545"/>
                  <a:gd name="connsiteY8" fmla="*/ 665120 h 2116188"/>
                  <a:gd name="connsiteX9" fmla="*/ 875861 w 1591545"/>
                  <a:gd name="connsiteY9" fmla="*/ 34056 h 2116188"/>
                  <a:gd name="connsiteX10" fmla="*/ 219038 w 1591545"/>
                  <a:gd name="connsiteY10" fmla="*/ 124207 h 2116188"/>
                  <a:gd name="connsiteX0" fmla="*/ 219038 w 1587716"/>
                  <a:gd name="connsiteY0" fmla="*/ 124207 h 2132594"/>
                  <a:gd name="connsiteX1" fmla="*/ 97 w 1587716"/>
                  <a:gd name="connsiteY1" fmla="*/ 459058 h 2132594"/>
                  <a:gd name="connsiteX2" fmla="*/ 206159 w 1587716"/>
                  <a:gd name="connsiteY2" fmla="*/ 845424 h 2132594"/>
                  <a:gd name="connsiteX3" fmla="*/ 1056165 w 1587716"/>
                  <a:gd name="connsiteY3" fmla="*/ 1025728 h 2132594"/>
                  <a:gd name="connsiteX4" fmla="*/ 1571319 w 1587716"/>
                  <a:gd name="connsiteY4" fmla="*/ 1360578 h 2132594"/>
                  <a:gd name="connsiteX5" fmla="*/ 1378136 w 1587716"/>
                  <a:gd name="connsiteY5" fmla="*/ 2107554 h 2132594"/>
                  <a:gd name="connsiteX6" fmla="*/ 579646 w 1587716"/>
                  <a:gd name="connsiteY6" fmla="*/ 1888614 h 2132594"/>
                  <a:gd name="connsiteX7" fmla="*/ 541010 w 1587716"/>
                  <a:gd name="connsiteY7" fmla="*/ 1231790 h 2132594"/>
                  <a:gd name="connsiteX8" fmla="*/ 1081922 w 1587716"/>
                  <a:gd name="connsiteY8" fmla="*/ 665120 h 2132594"/>
                  <a:gd name="connsiteX9" fmla="*/ 875861 w 1587716"/>
                  <a:gd name="connsiteY9" fmla="*/ 34056 h 2132594"/>
                  <a:gd name="connsiteX10" fmla="*/ 219038 w 1587716"/>
                  <a:gd name="connsiteY10" fmla="*/ 124207 h 2132594"/>
                  <a:gd name="connsiteX0" fmla="*/ 219038 w 1617794"/>
                  <a:gd name="connsiteY0" fmla="*/ 124207 h 2075158"/>
                  <a:gd name="connsiteX1" fmla="*/ 97 w 1617794"/>
                  <a:gd name="connsiteY1" fmla="*/ 459058 h 2075158"/>
                  <a:gd name="connsiteX2" fmla="*/ 206159 w 1617794"/>
                  <a:gd name="connsiteY2" fmla="*/ 845424 h 2075158"/>
                  <a:gd name="connsiteX3" fmla="*/ 1056165 w 1617794"/>
                  <a:gd name="connsiteY3" fmla="*/ 1025728 h 2075158"/>
                  <a:gd name="connsiteX4" fmla="*/ 1571319 w 1617794"/>
                  <a:gd name="connsiteY4" fmla="*/ 1360578 h 2075158"/>
                  <a:gd name="connsiteX5" fmla="*/ 1481167 w 1617794"/>
                  <a:gd name="connsiteY5" fmla="*/ 2043159 h 2075158"/>
                  <a:gd name="connsiteX6" fmla="*/ 579646 w 1617794"/>
                  <a:gd name="connsiteY6" fmla="*/ 1888614 h 2075158"/>
                  <a:gd name="connsiteX7" fmla="*/ 541010 w 1617794"/>
                  <a:gd name="connsiteY7" fmla="*/ 1231790 h 2075158"/>
                  <a:gd name="connsiteX8" fmla="*/ 1081922 w 1617794"/>
                  <a:gd name="connsiteY8" fmla="*/ 665120 h 2075158"/>
                  <a:gd name="connsiteX9" fmla="*/ 875861 w 1617794"/>
                  <a:gd name="connsiteY9" fmla="*/ 34056 h 2075158"/>
                  <a:gd name="connsiteX10" fmla="*/ 219038 w 1617794"/>
                  <a:gd name="connsiteY10" fmla="*/ 124207 h 2075158"/>
                  <a:gd name="connsiteX0" fmla="*/ 219038 w 1666856"/>
                  <a:gd name="connsiteY0" fmla="*/ 124207 h 2076978"/>
                  <a:gd name="connsiteX1" fmla="*/ 97 w 1666856"/>
                  <a:gd name="connsiteY1" fmla="*/ 459058 h 2076978"/>
                  <a:gd name="connsiteX2" fmla="*/ 206159 w 1666856"/>
                  <a:gd name="connsiteY2" fmla="*/ 845424 h 2076978"/>
                  <a:gd name="connsiteX3" fmla="*/ 1056165 w 1666856"/>
                  <a:gd name="connsiteY3" fmla="*/ 1025728 h 2076978"/>
                  <a:gd name="connsiteX4" fmla="*/ 1635713 w 1666856"/>
                  <a:gd name="connsiteY4" fmla="*/ 1334820 h 2076978"/>
                  <a:gd name="connsiteX5" fmla="*/ 1481167 w 1666856"/>
                  <a:gd name="connsiteY5" fmla="*/ 2043159 h 2076978"/>
                  <a:gd name="connsiteX6" fmla="*/ 579646 w 1666856"/>
                  <a:gd name="connsiteY6" fmla="*/ 1888614 h 2076978"/>
                  <a:gd name="connsiteX7" fmla="*/ 541010 w 1666856"/>
                  <a:gd name="connsiteY7" fmla="*/ 1231790 h 2076978"/>
                  <a:gd name="connsiteX8" fmla="*/ 1081922 w 1666856"/>
                  <a:gd name="connsiteY8" fmla="*/ 665120 h 2076978"/>
                  <a:gd name="connsiteX9" fmla="*/ 875861 w 1666856"/>
                  <a:gd name="connsiteY9" fmla="*/ 34056 h 2076978"/>
                  <a:gd name="connsiteX10" fmla="*/ 219038 w 1666856"/>
                  <a:gd name="connsiteY10" fmla="*/ 124207 h 2076978"/>
                  <a:gd name="connsiteX0" fmla="*/ 219058 w 1664049"/>
                  <a:gd name="connsiteY0" fmla="*/ 124207 h 2076978"/>
                  <a:gd name="connsiteX1" fmla="*/ 117 w 1664049"/>
                  <a:gd name="connsiteY1" fmla="*/ 459058 h 2076978"/>
                  <a:gd name="connsiteX2" fmla="*/ 206179 w 1664049"/>
                  <a:gd name="connsiteY2" fmla="*/ 845424 h 2076978"/>
                  <a:gd name="connsiteX3" fmla="*/ 1094822 w 1664049"/>
                  <a:gd name="connsiteY3" fmla="*/ 974212 h 2076978"/>
                  <a:gd name="connsiteX4" fmla="*/ 1635733 w 1664049"/>
                  <a:gd name="connsiteY4" fmla="*/ 1334820 h 2076978"/>
                  <a:gd name="connsiteX5" fmla="*/ 1481187 w 1664049"/>
                  <a:gd name="connsiteY5" fmla="*/ 2043159 h 2076978"/>
                  <a:gd name="connsiteX6" fmla="*/ 579666 w 1664049"/>
                  <a:gd name="connsiteY6" fmla="*/ 1888614 h 2076978"/>
                  <a:gd name="connsiteX7" fmla="*/ 541030 w 1664049"/>
                  <a:gd name="connsiteY7" fmla="*/ 1231790 h 2076978"/>
                  <a:gd name="connsiteX8" fmla="*/ 1081942 w 1664049"/>
                  <a:gd name="connsiteY8" fmla="*/ 665120 h 2076978"/>
                  <a:gd name="connsiteX9" fmla="*/ 875881 w 1664049"/>
                  <a:gd name="connsiteY9" fmla="*/ 34056 h 2076978"/>
                  <a:gd name="connsiteX10" fmla="*/ 219058 w 1664049"/>
                  <a:gd name="connsiteY10" fmla="*/ 124207 h 2076978"/>
                  <a:gd name="connsiteX0" fmla="*/ 227054 w 1737502"/>
                  <a:gd name="connsiteY0" fmla="*/ 124207 h 2076978"/>
                  <a:gd name="connsiteX1" fmla="*/ 8113 w 1737502"/>
                  <a:gd name="connsiteY1" fmla="*/ 459058 h 2076978"/>
                  <a:gd name="connsiteX2" fmla="*/ 214175 w 1737502"/>
                  <a:gd name="connsiteY2" fmla="*/ 845424 h 2076978"/>
                  <a:gd name="connsiteX3" fmla="*/ 1643729 w 1737502"/>
                  <a:gd name="connsiteY3" fmla="*/ 1334820 h 2076978"/>
                  <a:gd name="connsiteX4" fmla="*/ 1489183 w 1737502"/>
                  <a:gd name="connsiteY4" fmla="*/ 2043159 h 2076978"/>
                  <a:gd name="connsiteX5" fmla="*/ 587662 w 1737502"/>
                  <a:gd name="connsiteY5" fmla="*/ 1888614 h 2076978"/>
                  <a:gd name="connsiteX6" fmla="*/ 549026 w 1737502"/>
                  <a:gd name="connsiteY6" fmla="*/ 1231790 h 2076978"/>
                  <a:gd name="connsiteX7" fmla="*/ 1089938 w 1737502"/>
                  <a:gd name="connsiteY7" fmla="*/ 665120 h 2076978"/>
                  <a:gd name="connsiteX8" fmla="*/ 883877 w 1737502"/>
                  <a:gd name="connsiteY8" fmla="*/ 34056 h 2076978"/>
                  <a:gd name="connsiteX9" fmla="*/ 227054 w 1737502"/>
                  <a:gd name="connsiteY9" fmla="*/ 124207 h 2076978"/>
                  <a:gd name="connsiteX0" fmla="*/ 227054 w 1734930"/>
                  <a:gd name="connsiteY0" fmla="*/ 124207 h 2123993"/>
                  <a:gd name="connsiteX1" fmla="*/ 8113 w 1734930"/>
                  <a:gd name="connsiteY1" fmla="*/ 459058 h 2123993"/>
                  <a:gd name="connsiteX2" fmla="*/ 214175 w 1734930"/>
                  <a:gd name="connsiteY2" fmla="*/ 845424 h 2123993"/>
                  <a:gd name="connsiteX3" fmla="*/ 1643729 w 1734930"/>
                  <a:gd name="connsiteY3" fmla="*/ 1334820 h 2123993"/>
                  <a:gd name="connsiteX4" fmla="*/ 1489183 w 1734930"/>
                  <a:gd name="connsiteY4" fmla="*/ 2043159 h 2123993"/>
                  <a:gd name="connsiteX5" fmla="*/ 664936 w 1734930"/>
                  <a:gd name="connsiteY5" fmla="*/ 2017403 h 2123993"/>
                  <a:gd name="connsiteX6" fmla="*/ 549026 w 1734930"/>
                  <a:gd name="connsiteY6" fmla="*/ 1231790 h 2123993"/>
                  <a:gd name="connsiteX7" fmla="*/ 1089938 w 1734930"/>
                  <a:gd name="connsiteY7" fmla="*/ 665120 h 2123993"/>
                  <a:gd name="connsiteX8" fmla="*/ 883877 w 1734930"/>
                  <a:gd name="connsiteY8" fmla="*/ 34056 h 2123993"/>
                  <a:gd name="connsiteX9" fmla="*/ 227054 w 1734930"/>
                  <a:gd name="connsiteY9" fmla="*/ 124207 h 2123993"/>
                  <a:gd name="connsiteX0" fmla="*/ 227054 w 1734930"/>
                  <a:gd name="connsiteY0" fmla="*/ 124207 h 2118829"/>
                  <a:gd name="connsiteX1" fmla="*/ 8113 w 1734930"/>
                  <a:gd name="connsiteY1" fmla="*/ 459058 h 2118829"/>
                  <a:gd name="connsiteX2" fmla="*/ 214175 w 1734930"/>
                  <a:gd name="connsiteY2" fmla="*/ 845424 h 2118829"/>
                  <a:gd name="connsiteX3" fmla="*/ 1643729 w 1734930"/>
                  <a:gd name="connsiteY3" fmla="*/ 1334820 h 2118829"/>
                  <a:gd name="connsiteX4" fmla="*/ 1489183 w 1734930"/>
                  <a:gd name="connsiteY4" fmla="*/ 2043159 h 2118829"/>
                  <a:gd name="connsiteX5" fmla="*/ 664936 w 1734930"/>
                  <a:gd name="connsiteY5" fmla="*/ 2017403 h 2118829"/>
                  <a:gd name="connsiteX6" fmla="*/ 626300 w 1734930"/>
                  <a:gd name="connsiteY6" fmla="*/ 1321942 h 2118829"/>
                  <a:gd name="connsiteX7" fmla="*/ 1089938 w 1734930"/>
                  <a:gd name="connsiteY7" fmla="*/ 665120 h 2118829"/>
                  <a:gd name="connsiteX8" fmla="*/ 883877 w 1734930"/>
                  <a:gd name="connsiteY8" fmla="*/ 34056 h 2118829"/>
                  <a:gd name="connsiteX9" fmla="*/ 227054 w 1734930"/>
                  <a:gd name="connsiteY9" fmla="*/ 124207 h 2118829"/>
                  <a:gd name="connsiteX0" fmla="*/ 227054 w 1734930"/>
                  <a:gd name="connsiteY0" fmla="*/ 124207 h 2118829"/>
                  <a:gd name="connsiteX1" fmla="*/ 8113 w 1734930"/>
                  <a:gd name="connsiteY1" fmla="*/ 459058 h 2118829"/>
                  <a:gd name="connsiteX2" fmla="*/ 214175 w 1734930"/>
                  <a:gd name="connsiteY2" fmla="*/ 845424 h 2118829"/>
                  <a:gd name="connsiteX3" fmla="*/ 1643729 w 1734930"/>
                  <a:gd name="connsiteY3" fmla="*/ 1334820 h 2118829"/>
                  <a:gd name="connsiteX4" fmla="*/ 1489183 w 1734930"/>
                  <a:gd name="connsiteY4" fmla="*/ 2043159 h 2118829"/>
                  <a:gd name="connsiteX5" fmla="*/ 664936 w 1734930"/>
                  <a:gd name="connsiteY5" fmla="*/ 2017403 h 2118829"/>
                  <a:gd name="connsiteX6" fmla="*/ 626300 w 1734930"/>
                  <a:gd name="connsiteY6" fmla="*/ 1321942 h 2118829"/>
                  <a:gd name="connsiteX7" fmla="*/ 1089938 w 1734930"/>
                  <a:gd name="connsiteY7" fmla="*/ 665120 h 2118829"/>
                  <a:gd name="connsiteX8" fmla="*/ 767968 w 1734930"/>
                  <a:gd name="connsiteY8" fmla="*/ 34056 h 2118829"/>
                  <a:gd name="connsiteX9" fmla="*/ 227054 w 1734930"/>
                  <a:gd name="connsiteY9" fmla="*/ 124207 h 2118829"/>
                  <a:gd name="connsiteX0" fmla="*/ 227054 w 1734930"/>
                  <a:gd name="connsiteY0" fmla="*/ 124207 h 2118829"/>
                  <a:gd name="connsiteX1" fmla="*/ 8113 w 1734930"/>
                  <a:gd name="connsiteY1" fmla="*/ 459058 h 2118829"/>
                  <a:gd name="connsiteX2" fmla="*/ 214175 w 1734930"/>
                  <a:gd name="connsiteY2" fmla="*/ 845424 h 2118829"/>
                  <a:gd name="connsiteX3" fmla="*/ 1643729 w 1734930"/>
                  <a:gd name="connsiteY3" fmla="*/ 1334820 h 2118829"/>
                  <a:gd name="connsiteX4" fmla="*/ 1489183 w 1734930"/>
                  <a:gd name="connsiteY4" fmla="*/ 2043159 h 2118829"/>
                  <a:gd name="connsiteX5" fmla="*/ 664936 w 1734930"/>
                  <a:gd name="connsiteY5" fmla="*/ 2017403 h 2118829"/>
                  <a:gd name="connsiteX6" fmla="*/ 626300 w 1734930"/>
                  <a:gd name="connsiteY6" fmla="*/ 1321942 h 2118829"/>
                  <a:gd name="connsiteX7" fmla="*/ 1089938 w 1734930"/>
                  <a:gd name="connsiteY7" fmla="*/ 665120 h 2118829"/>
                  <a:gd name="connsiteX8" fmla="*/ 767968 w 1734930"/>
                  <a:gd name="connsiteY8" fmla="*/ 34056 h 2118829"/>
                  <a:gd name="connsiteX9" fmla="*/ 227054 w 1734930"/>
                  <a:gd name="connsiteY9" fmla="*/ 124207 h 2118829"/>
                  <a:gd name="connsiteX0" fmla="*/ 227054 w 1734930"/>
                  <a:gd name="connsiteY0" fmla="*/ 124207 h 2118829"/>
                  <a:gd name="connsiteX1" fmla="*/ 8113 w 1734930"/>
                  <a:gd name="connsiteY1" fmla="*/ 459058 h 2118829"/>
                  <a:gd name="connsiteX2" fmla="*/ 214175 w 1734930"/>
                  <a:gd name="connsiteY2" fmla="*/ 845424 h 2118829"/>
                  <a:gd name="connsiteX3" fmla="*/ 1643729 w 1734930"/>
                  <a:gd name="connsiteY3" fmla="*/ 1334820 h 2118829"/>
                  <a:gd name="connsiteX4" fmla="*/ 1489183 w 1734930"/>
                  <a:gd name="connsiteY4" fmla="*/ 2043159 h 2118829"/>
                  <a:gd name="connsiteX5" fmla="*/ 664936 w 1734930"/>
                  <a:gd name="connsiteY5" fmla="*/ 2017403 h 2118829"/>
                  <a:gd name="connsiteX6" fmla="*/ 626300 w 1734930"/>
                  <a:gd name="connsiteY6" fmla="*/ 1321942 h 2118829"/>
                  <a:gd name="connsiteX7" fmla="*/ 1089938 w 1734930"/>
                  <a:gd name="connsiteY7" fmla="*/ 665120 h 2118829"/>
                  <a:gd name="connsiteX8" fmla="*/ 767968 w 1734930"/>
                  <a:gd name="connsiteY8" fmla="*/ 34056 h 2118829"/>
                  <a:gd name="connsiteX9" fmla="*/ 227054 w 1734930"/>
                  <a:gd name="connsiteY9" fmla="*/ 124207 h 2118829"/>
                  <a:gd name="connsiteX0" fmla="*/ 227054 w 1734930"/>
                  <a:gd name="connsiteY0" fmla="*/ 124207 h 2157568"/>
                  <a:gd name="connsiteX1" fmla="*/ 8113 w 1734930"/>
                  <a:gd name="connsiteY1" fmla="*/ 459058 h 2157568"/>
                  <a:gd name="connsiteX2" fmla="*/ 214175 w 1734930"/>
                  <a:gd name="connsiteY2" fmla="*/ 845424 h 2157568"/>
                  <a:gd name="connsiteX3" fmla="*/ 1643729 w 1734930"/>
                  <a:gd name="connsiteY3" fmla="*/ 1334820 h 2157568"/>
                  <a:gd name="connsiteX4" fmla="*/ 1489183 w 1734930"/>
                  <a:gd name="connsiteY4" fmla="*/ 2043159 h 2157568"/>
                  <a:gd name="connsiteX5" fmla="*/ 664936 w 1734930"/>
                  <a:gd name="connsiteY5" fmla="*/ 2017403 h 2157568"/>
                  <a:gd name="connsiteX6" fmla="*/ 626300 w 1734930"/>
                  <a:gd name="connsiteY6" fmla="*/ 1321942 h 2157568"/>
                  <a:gd name="connsiteX7" fmla="*/ 1089938 w 1734930"/>
                  <a:gd name="connsiteY7" fmla="*/ 665120 h 2157568"/>
                  <a:gd name="connsiteX8" fmla="*/ 767968 w 1734930"/>
                  <a:gd name="connsiteY8" fmla="*/ 34056 h 2157568"/>
                  <a:gd name="connsiteX9" fmla="*/ 227054 w 1734930"/>
                  <a:gd name="connsiteY9" fmla="*/ 124207 h 2157568"/>
                  <a:gd name="connsiteX0" fmla="*/ 227054 w 1732863"/>
                  <a:gd name="connsiteY0" fmla="*/ 124207 h 2182671"/>
                  <a:gd name="connsiteX1" fmla="*/ 8113 w 1732863"/>
                  <a:gd name="connsiteY1" fmla="*/ 459058 h 2182671"/>
                  <a:gd name="connsiteX2" fmla="*/ 214175 w 1732863"/>
                  <a:gd name="connsiteY2" fmla="*/ 845424 h 2182671"/>
                  <a:gd name="connsiteX3" fmla="*/ 1643729 w 1732863"/>
                  <a:gd name="connsiteY3" fmla="*/ 1334820 h 2182671"/>
                  <a:gd name="connsiteX4" fmla="*/ 1489183 w 1732863"/>
                  <a:gd name="connsiteY4" fmla="*/ 2043159 h 2182671"/>
                  <a:gd name="connsiteX5" fmla="*/ 729331 w 1732863"/>
                  <a:gd name="connsiteY5" fmla="*/ 2056039 h 2182671"/>
                  <a:gd name="connsiteX6" fmla="*/ 626300 w 1732863"/>
                  <a:gd name="connsiteY6" fmla="*/ 1321942 h 2182671"/>
                  <a:gd name="connsiteX7" fmla="*/ 1089938 w 1732863"/>
                  <a:gd name="connsiteY7" fmla="*/ 665120 h 2182671"/>
                  <a:gd name="connsiteX8" fmla="*/ 767968 w 1732863"/>
                  <a:gd name="connsiteY8" fmla="*/ 34056 h 2182671"/>
                  <a:gd name="connsiteX9" fmla="*/ 227054 w 1732863"/>
                  <a:gd name="connsiteY9" fmla="*/ 124207 h 2182671"/>
                  <a:gd name="connsiteX0" fmla="*/ 227054 w 1732863"/>
                  <a:gd name="connsiteY0" fmla="*/ 124207 h 2137486"/>
                  <a:gd name="connsiteX1" fmla="*/ 8113 w 1732863"/>
                  <a:gd name="connsiteY1" fmla="*/ 459058 h 2137486"/>
                  <a:gd name="connsiteX2" fmla="*/ 214175 w 1732863"/>
                  <a:gd name="connsiteY2" fmla="*/ 845424 h 2137486"/>
                  <a:gd name="connsiteX3" fmla="*/ 1643729 w 1732863"/>
                  <a:gd name="connsiteY3" fmla="*/ 1334820 h 2137486"/>
                  <a:gd name="connsiteX4" fmla="*/ 1489183 w 1732863"/>
                  <a:gd name="connsiteY4" fmla="*/ 2043159 h 2137486"/>
                  <a:gd name="connsiteX5" fmla="*/ 729331 w 1732863"/>
                  <a:gd name="connsiteY5" fmla="*/ 2056039 h 2137486"/>
                  <a:gd name="connsiteX6" fmla="*/ 677815 w 1732863"/>
                  <a:gd name="connsiteY6" fmla="*/ 1360578 h 2137486"/>
                  <a:gd name="connsiteX7" fmla="*/ 1089938 w 1732863"/>
                  <a:gd name="connsiteY7" fmla="*/ 665120 h 2137486"/>
                  <a:gd name="connsiteX8" fmla="*/ 767968 w 1732863"/>
                  <a:gd name="connsiteY8" fmla="*/ 34056 h 2137486"/>
                  <a:gd name="connsiteX9" fmla="*/ 227054 w 1732863"/>
                  <a:gd name="connsiteY9" fmla="*/ 124207 h 2137486"/>
                  <a:gd name="connsiteX0" fmla="*/ 227054 w 1732863"/>
                  <a:gd name="connsiteY0" fmla="*/ 115013 h 2128292"/>
                  <a:gd name="connsiteX1" fmla="*/ 8113 w 1732863"/>
                  <a:gd name="connsiteY1" fmla="*/ 449864 h 2128292"/>
                  <a:gd name="connsiteX2" fmla="*/ 214175 w 1732863"/>
                  <a:gd name="connsiteY2" fmla="*/ 836230 h 2128292"/>
                  <a:gd name="connsiteX3" fmla="*/ 1643729 w 1732863"/>
                  <a:gd name="connsiteY3" fmla="*/ 1325626 h 2128292"/>
                  <a:gd name="connsiteX4" fmla="*/ 1489183 w 1732863"/>
                  <a:gd name="connsiteY4" fmla="*/ 2033965 h 2128292"/>
                  <a:gd name="connsiteX5" fmla="*/ 729331 w 1732863"/>
                  <a:gd name="connsiteY5" fmla="*/ 2046845 h 2128292"/>
                  <a:gd name="connsiteX6" fmla="*/ 677815 w 1732863"/>
                  <a:gd name="connsiteY6" fmla="*/ 1351384 h 2128292"/>
                  <a:gd name="connsiteX7" fmla="*/ 1077059 w 1732863"/>
                  <a:gd name="connsiteY7" fmla="*/ 527138 h 2128292"/>
                  <a:gd name="connsiteX8" fmla="*/ 767968 w 1732863"/>
                  <a:gd name="connsiteY8" fmla="*/ 24862 h 2128292"/>
                  <a:gd name="connsiteX9" fmla="*/ 227054 w 1732863"/>
                  <a:gd name="connsiteY9" fmla="*/ 115013 h 212829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1732863" h="2128292">
                    <a:moveTo>
                      <a:pt x="227054" y="115013"/>
                    </a:moveTo>
                    <a:cubicBezTo>
                      <a:pt x="100412" y="185847"/>
                      <a:pt x="10259" y="329661"/>
                      <a:pt x="8113" y="449864"/>
                    </a:cubicBezTo>
                    <a:cubicBezTo>
                      <a:pt x="5967" y="570067"/>
                      <a:pt x="-58427" y="690270"/>
                      <a:pt x="214175" y="836230"/>
                    </a:cubicBezTo>
                    <a:cubicBezTo>
                      <a:pt x="486777" y="982190"/>
                      <a:pt x="1431228" y="1126003"/>
                      <a:pt x="1643729" y="1325626"/>
                    </a:cubicBezTo>
                    <a:cubicBezTo>
                      <a:pt x="1856230" y="1525249"/>
                      <a:pt x="1641583" y="1913762"/>
                      <a:pt x="1489183" y="2033965"/>
                    </a:cubicBezTo>
                    <a:cubicBezTo>
                      <a:pt x="1336783" y="2154168"/>
                      <a:pt x="864559" y="2160609"/>
                      <a:pt x="729331" y="2046845"/>
                    </a:cubicBezTo>
                    <a:cubicBezTo>
                      <a:pt x="594103" y="1933082"/>
                      <a:pt x="619860" y="1604668"/>
                      <a:pt x="677815" y="1351384"/>
                    </a:cubicBezTo>
                    <a:cubicBezTo>
                      <a:pt x="735770" y="1098100"/>
                      <a:pt x="1062034" y="748225"/>
                      <a:pt x="1077059" y="527138"/>
                    </a:cubicBezTo>
                    <a:cubicBezTo>
                      <a:pt x="1092084" y="306051"/>
                      <a:pt x="909635" y="93549"/>
                      <a:pt x="767968" y="24862"/>
                    </a:cubicBezTo>
                    <a:cubicBezTo>
                      <a:pt x="626301" y="-43825"/>
                      <a:pt x="353697" y="44179"/>
                      <a:pt x="227054" y="115013"/>
                    </a:cubicBezTo>
                    <a:close/>
                  </a:path>
                </a:pathLst>
              </a:custGeom>
              <a:noFill/>
              <a:ln w="38100">
                <a:solidFill>
                  <a:srgbClr val="00FFFF"/>
                </a:solidFill>
                <a:prstDash val="sysDot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9" name="Oval 98"/>
              <p:cNvSpPr/>
              <p:nvPr/>
            </p:nvSpPr>
            <p:spPr>
              <a:xfrm>
                <a:off x="1436348" y="1267087"/>
                <a:ext cx="2008135" cy="1579179"/>
              </a:xfrm>
              <a:prstGeom prst="ellipse">
                <a:avLst/>
              </a:prstGeom>
              <a:noFill/>
              <a:ln>
                <a:solidFill>
                  <a:srgbClr val="00FFFF"/>
                </a:solidFill>
                <a:prstDash val="sys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2" name="Rectangle 101"/>
              <p:cNvSpPr/>
              <p:nvPr/>
            </p:nvSpPr>
            <p:spPr>
              <a:xfrm>
                <a:off x="1017104" y="1068496"/>
                <a:ext cx="2564296" cy="2132968"/>
              </a:xfrm>
              <a:prstGeom prst="rect">
                <a:avLst/>
              </a:prstGeom>
              <a:solidFill>
                <a:schemeClr val="bg2">
                  <a:alpha val="8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07" name="Group 106"/>
              <p:cNvGrpSpPr/>
              <p:nvPr/>
            </p:nvGrpSpPr>
            <p:grpSpPr>
              <a:xfrm>
                <a:off x="1223750" y="1134526"/>
                <a:ext cx="2144533" cy="1815358"/>
                <a:chOff x="2411352" y="1168529"/>
                <a:chExt cx="3348714" cy="2834704"/>
              </a:xfrm>
            </p:grpSpPr>
            <p:grpSp>
              <p:nvGrpSpPr>
                <p:cNvPr id="108" name="Group 107"/>
                <p:cNvGrpSpPr/>
                <p:nvPr/>
              </p:nvGrpSpPr>
              <p:grpSpPr>
                <a:xfrm>
                  <a:off x="3080119" y="3155631"/>
                  <a:ext cx="2558681" cy="536295"/>
                  <a:chOff x="3080119" y="3739702"/>
                  <a:chExt cx="2558681" cy="536295"/>
                </a:xfrm>
              </p:grpSpPr>
              <p:sp>
                <p:nvSpPr>
                  <p:cNvPr id="114" name="Freeform 113"/>
                  <p:cNvSpPr/>
                  <p:nvPr/>
                </p:nvSpPr>
                <p:spPr>
                  <a:xfrm>
                    <a:off x="4324093" y="3739702"/>
                    <a:ext cx="917136" cy="441101"/>
                  </a:xfrm>
                  <a:custGeom>
                    <a:avLst/>
                    <a:gdLst>
                      <a:gd name="connsiteX0" fmla="*/ 0 w 1584101"/>
                      <a:gd name="connsiteY0" fmla="*/ 759854 h 759854"/>
                      <a:gd name="connsiteX1" fmla="*/ 0 w 1584101"/>
                      <a:gd name="connsiteY1" fmla="*/ 0 h 759854"/>
                      <a:gd name="connsiteX2" fmla="*/ 1584101 w 1584101"/>
                      <a:gd name="connsiteY2" fmla="*/ 12879 h 759854"/>
                      <a:gd name="connsiteX0" fmla="*/ 0 w 1579887"/>
                      <a:gd name="connsiteY0" fmla="*/ 759854 h 759854"/>
                      <a:gd name="connsiteX1" fmla="*/ 0 w 1579887"/>
                      <a:gd name="connsiteY1" fmla="*/ 0 h 759854"/>
                      <a:gd name="connsiteX2" fmla="*/ 1579887 w 1579887"/>
                      <a:gd name="connsiteY2" fmla="*/ 238 h 759854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</a:cxnLst>
                    <a:rect l="l" t="t" r="r" b="b"/>
                    <a:pathLst>
                      <a:path w="1579887" h="759854">
                        <a:moveTo>
                          <a:pt x="0" y="759854"/>
                        </a:moveTo>
                        <a:lnTo>
                          <a:pt x="0" y="0"/>
                        </a:lnTo>
                        <a:lnTo>
                          <a:pt x="1579887" y="238"/>
                        </a:lnTo>
                      </a:path>
                    </a:pathLst>
                  </a:custGeom>
                  <a:noFill/>
                  <a:ln w="57150">
                    <a:solidFill>
                      <a:schemeClr val="bg2">
                        <a:lumMod val="40000"/>
                        <a:lumOff val="60000"/>
                      </a:schemeClr>
                    </a:solidFill>
                    <a:headEnd type="none" w="med" len="med"/>
                    <a:tailEnd type="triangle" w="med" len="med"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pic>
                <p:nvPicPr>
                  <p:cNvPr id="115" name="Picture 6" descr="C:\Users\dliao\Documents\My Notebook\Physics\UCSF PostDoc\Tlsty Journal Club\PersisterJournalClub20110131\DNADoubleStrand.png"/>
                  <p:cNvPicPr>
                    <a:picLocks noChangeAspect="1" noChangeArrowheads="1"/>
                  </p:cNvPicPr>
                  <p:nvPr/>
                </p:nvPicPr>
                <p:blipFill>
                  <a:blip r:embed="rId3" cstate="print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>
                    <a:fillRect/>
                  </a:stretch>
                </p:blipFill>
                <p:spPr bwMode="auto">
                  <a:xfrm>
                    <a:off x="3080119" y="4114800"/>
                    <a:ext cx="2558681" cy="161197"/>
                  </a:xfrm>
                  <a:prstGeom prst="rect">
                    <a:avLst/>
                  </a:prstGeom>
                  <a:noFill/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</p:pic>
            </p:grpSp>
            <p:sp>
              <p:nvSpPr>
                <p:cNvPr id="110" name="Freeform 109"/>
                <p:cNvSpPr/>
                <p:nvPr/>
              </p:nvSpPr>
              <p:spPr>
                <a:xfrm>
                  <a:off x="2743327" y="1168529"/>
                  <a:ext cx="730866" cy="413991"/>
                </a:xfrm>
                <a:custGeom>
                  <a:avLst/>
                  <a:gdLst>
                    <a:gd name="connsiteX0" fmla="*/ 84377 w 729336"/>
                    <a:gd name="connsiteY0" fmla="*/ 340657 h 688387"/>
                    <a:gd name="connsiteX1" fmla="*/ 32861 w 729336"/>
                    <a:gd name="connsiteY1" fmla="*/ 662629 h 688387"/>
                    <a:gd name="connsiteX2" fmla="*/ 612411 w 729336"/>
                    <a:gd name="connsiteY2" fmla="*/ 688387 h 688387"/>
                    <a:gd name="connsiteX3" fmla="*/ 728320 w 729336"/>
                    <a:gd name="connsiteY3" fmla="*/ 417930 h 688387"/>
                    <a:gd name="connsiteX4" fmla="*/ 586653 w 729336"/>
                    <a:gd name="connsiteY4" fmla="*/ 405051 h 688387"/>
                    <a:gd name="connsiteX5" fmla="*/ 548016 w 729336"/>
                    <a:gd name="connsiteY5" fmla="*/ 546719 h 688387"/>
                    <a:gd name="connsiteX6" fmla="*/ 380591 w 729336"/>
                    <a:gd name="connsiteY6" fmla="*/ 314899 h 688387"/>
                    <a:gd name="connsiteX7" fmla="*/ 509380 w 729336"/>
                    <a:gd name="connsiteY7" fmla="*/ 160353 h 688387"/>
                    <a:gd name="connsiteX8" fmla="*/ 548016 w 729336"/>
                    <a:gd name="connsiteY8" fmla="*/ 276263 h 688387"/>
                    <a:gd name="connsiteX9" fmla="*/ 728320 w 729336"/>
                    <a:gd name="connsiteY9" fmla="*/ 186111 h 688387"/>
                    <a:gd name="connsiteX10" fmla="*/ 560895 w 729336"/>
                    <a:gd name="connsiteY10" fmla="*/ 31564 h 688387"/>
                    <a:gd name="connsiteX11" fmla="*/ 187408 w 729336"/>
                    <a:gd name="connsiteY11" fmla="*/ 31564 h 688387"/>
                    <a:gd name="connsiteX12" fmla="*/ 84377 w 729336"/>
                    <a:gd name="connsiteY12" fmla="*/ 340657 h 688387"/>
                    <a:gd name="connsiteX0" fmla="*/ 84377 w 729336"/>
                    <a:gd name="connsiteY0" fmla="*/ 340657 h 688387"/>
                    <a:gd name="connsiteX1" fmla="*/ 32861 w 729336"/>
                    <a:gd name="connsiteY1" fmla="*/ 662629 h 688387"/>
                    <a:gd name="connsiteX2" fmla="*/ 612411 w 729336"/>
                    <a:gd name="connsiteY2" fmla="*/ 688387 h 688387"/>
                    <a:gd name="connsiteX3" fmla="*/ 728320 w 729336"/>
                    <a:gd name="connsiteY3" fmla="*/ 417930 h 688387"/>
                    <a:gd name="connsiteX4" fmla="*/ 586653 w 729336"/>
                    <a:gd name="connsiteY4" fmla="*/ 405051 h 688387"/>
                    <a:gd name="connsiteX5" fmla="*/ 548016 w 729336"/>
                    <a:gd name="connsiteY5" fmla="*/ 546719 h 688387"/>
                    <a:gd name="connsiteX6" fmla="*/ 357731 w 729336"/>
                    <a:gd name="connsiteY6" fmla="*/ 342331 h 688387"/>
                    <a:gd name="connsiteX7" fmla="*/ 509380 w 729336"/>
                    <a:gd name="connsiteY7" fmla="*/ 160353 h 688387"/>
                    <a:gd name="connsiteX8" fmla="*/ 548016 w 729336"/>
                    <a:gd name="connsiteY8" fmla="*/ 276263 h 688387"/>
                    <a:gd name="connsiteX9" fmla="*/ 728320 w 729336"/>
                    <a:gd name="connsiteY9" fmla="*/ 186111 h 688387"/>
                    <a:gd name="connsiteX10" fmla="*/ 560895 w 729336"/>
                    <a:gd name="connsiteY10" fmla="*/ 31564 h 688387"/>
                    <a:gd name="connsiteX11" fmla="*/ 187408 w 729336"/>
                    <a:gd name="connsiteY11" fmla="*/ 31564 h 688387"/>
                    <a:gd name="connsiteX12" fmla="*/ 84377 w 729336"/>
                    <a:gd name="connsiteY12" fmla="*/ 340657 h 688387"/>
                    <a:gd name="connsiteX0" fmla="*/ 84377 w 729336"/>
                    <a:gd name="connsiteY0" fmla="*/ 340657 h 688387"/>
                    <a:gd name="connsiteX1" fmla="*/ 32861 w 729336"/>
                    <a:gd name="connsiteY1" fmla="*/ 662629 h 688387"/>
                    <a:gd name="connsiteX2" fmla="*/ 612411 w 729336"/>
                    <a:gd name="connsiteY2" fmla="*/ 688387 h 688387"/>
                    <a:gd name="connsiteX3" fmla="*/ 728320 w 729336"/>
                    <a:gd name="connsiteY3" fmla="*/ 417930 h 688387"/>
                    <a:gd name="connsiteX4" fmla="*/ 586653 w 729336"/>
                    <a:gd name="connsiteY4" fmla="*/ 405051 h 688387"/>
                    <a:gd name="connsiteX5" fmla="*/ 548016 w 729336"/>
                    <a:gd name="connsiteY5" fmla="*/ 546719 h 688387"/>
                    <a:gd name="connsiteX6" fmla="*/ 357731 w 729336"/>
                    <a:gd name="connsiteY6" fmla="*/ 342331 h 688387"/>
                    <a:gd name="connsiteX7" fmla="*/ 509380 w 729336"/>
                    <a:gd name="connsiteY7" fmla="*/ 160353 h 688387"/>
                    <a:gd name="connsiteX8" fmla="*/ 548016 w 729336"/>
                    <a:gd name="connsiteY8" fmla="*/ 276263 h 688387"/>
                    <a:gd name="connsiteX9" fmla="*/ 728320 w 729336"/>
                    <a:gd name="connsiteY9" fmla="*/ 186111 h 688387"/>
                    <a:gd name="connsiteX10" fmla="*/ 560895 w 729336"/>
                    <a:gd name="connsiteY10" fmla="*/ 31564 h 688387"/>
                    <a:gd name="connsiteX11" fmla="*/ 187408 w 729336"/>
                    <a:gd name="connsiteY11" fmla="*/ 31564 h 688387"/>
                    <a:gd name="connsiteX12" fmla="*/ 84377 w 729336"/>
                    <a:gd name="connsiteY12" fmla="*/ 340657 h 688387"/>
                    <a:gd name="connsiteX0" fmla="*/ 84377 w 729336"/>
                    <a:gd name="connsiteY0" fmla="*/ 340657 h 688387"/>
                    <a:gd name="connsiteX1" fmla="*/ 32861 w 729336"/>
                    <a:gd name="connsiteY1" fmla="*/ 662629 h 688387"/>
                    <a:gd name="connsiteX2" fmla="*/ 612411 w 729336"/>
                    <a:gd name="connsiteY2" fmla="*/ 688387 h 688387"/>
                    <a:gd name="connsiteX3" fmla="*/ 728320 w 729336"/>
                    <a:gd name="connsiteY3" fmla="*/ 417930 h 688387"/>
                    <a:gd name="connsiteX4" fmla="*/ 586653 w 729336"/>
                    <a:gd name="connsiteY4" fmla="*/ 405051 h 688387"/>
                    <a:gd name="connsiteX5" fmla="*/ 548016 w 729336"/>
                    <a:gd name="connsiteY5" fmla="*/ 546719 h 688387"/>
                    <a:gd name="connsiteX6" fmla="*/ 357731 w 729336"/>
                    <a:gd name="connsiteY6" fmla="*/ 356047 h 688387"/>
                    <a:gd name="connsiteX7" fmla="*/ 509380 w 729336"/>
                    <a:gd name="connsiteY7" fmla="*/ 160353 h 688387"/>
                    <a:gd name="connsiteX8" fmla="*/ 548016 w 729336"/>
                    <a:gd name="connsiteY8" fmla="*/ 276263 h 688387"/>
                    <a:gd name="connsiteX9" fmla="*/ 728320 w 729336"/>
                    <a:gd name="connsiteY9" fmla="*/ 186111 h 688387"/>
                    <a:gd name="connsiteX10" fmla="*/ 560895 w 729336"/>
                    <a:gd name="connsiteY10" fmla="*/ 31564 h 688387"/>
                    <a:gd name="connsiteX11" fmla="*/ 187408 w 729336"/>
                    <a:gd name="connsiteY11" fmla="*/ 31564 h 688387"/>
                    <a:gd name="connsiteX12" fmla="*/ 84377 w 729336"/>
                    <a:gd name="connsiteY12" fmla="*/ 340657 h 688387"/>
                    <a:gd name="connsiteX0" fmla="*/ 84377 w 729336"/>
                    <a:gd name="connsiteY0" fmla="*/ 340657 h 688387"/>
                    <a:gd name="connsiteX1" fmla="*/ 32861 w 729336"/>
                    <a:gd name="connsiteY1" fmla="*/ 662629 h 688387"/>
                    <a:gd name="connsiteX2" fmla="*/ 612411 w 729336"/>
                    <a:gd name="connsiteY2" fmla="*/ 688387 h 688387"/>
                    <a:gd name="connsiteX3" fmla="*/ 728320 w 729336"/>
                    <a:gd name="connsiteY3" fmla="*/ 417930 h 688387"/>
                    <a:gd name="connsiteX4" fmla="*/ 586653 w 729336"/>
                    <a:gd name="connsiteY4" fmla="*/ 405051 h 688387"/>
                    <a:gd name="connsiteX5" fmla="*/ 548016 w 729336"/>
                    <a:gd name="connsiteY5" fmla="*/ 546719 h 688387"/>
                    <a:gd name="connsiteX6" fmla="*/ 357731 w 729336"/>
                    <a:gd name="connsiteY6" fmla="*/ 356047 h 688387"/>
                    <a:gd name="connsiteX7" fmla="*/ 532240 w 729336"/>
                    <a:gd name="connsiteY7" fmla="*/ 164925 h 688387"/>
                    <a:gd name="connsiteX8" fmla="*/ 548016 w 729336"/>
                    <a:gd name="connsiteY8" fmla="*/ 276263 h 688387"/>
                    <a:gd name="connsiteX9" fmla="*/ 728320 w 729336"/>
                    <a:gd name="connsiteY9" fmla="*/ 186111 h 688387"/>
                    <a:gd name="connsiteX10" fmla="*/ 560895 w 729336"/>
                    <a:gd name="connsiteY10" fmla="*/ 31564 h 688387"/>
                    <a:gd name="connsiteX11" fmla="*/ 187408 w 729336"/>
                    <a:gd name="connsiteY11" fmla="*/ 31564 h 688387"/>
                    <a:gd name="connsiteX12" fmla="*/ 84377 w 729336"/>
                    <a:gd name="connsiteY12" fmla="*/ 340657 h 688387"/>
                    <a:gd name="connsiteX0" fmla="*/ 84377 w 729336"/>
                    <a:gd name="connsiteY0" fmla="*/ 340657 h 688387"/>
                    <a:gd name="connsiteX1" fmla="*/ 32861 w 729336"/>
                    <a:gd name="connsiteY1" fmla="*/ 662629 h 688387"/>
                    <a:gd name="connsiteX2" fmla="*/ 612411 w 729336"/>
                    <a:gd name="connsiteY2" fmla="*/ 688387 h 688387"/>
                    <a:gd name="connsiteX3" fmla="*/ 728320 w 729336"/>
                    <a:gd name="connsiteY3" fmla="*/ 417930 h 688387"/>
                    <a:gd name="connsiteX4" fmla="*/ 586653 w 729336"/>
                    <a:gd name="connsiteY4" fmla="*/ 405051 h 688387"/>
                    <a:gd name="connsiteX5" fmla="*/ 548016 w 729336"/>
                    <a:gd name="connsiteY5" fmla="*/ 546719 h 688387"/>
                    <a:gd name="connsiteX6" fmla="*/ 357731 w 729336"/>
                    <a:gd name="connsiteY6" fmla="*/ 356047 h 688387"/>
                    <a:gd name="connsiteX7" fmla="*/ 532240 w 729336"/>
                    <a:gd name="connsiteY7" fmla="*/ 164925 h 688387"/>
                    <a:gd name="connsiteX8" fmla="*/ 548016 w 729336"/>
                    <a:gd name="connsiteY8" fmla="*/ 276263 h 688387"/>
                    <a:gd name="connsiteX9" fmla="*/ 728320 w 729336"/>
                    <a:gd name="connsiteY9" fmla="*/ 186111 h 688387"/>
                    <a:gd name="connsiteX10" fmla="*/ 560895 w 729336"/>
                    <a:gd name="connsiteY10" fmla="*/ 31564 h 688387"/>
                    <a:gd name="connsiteX11" fmla="*/ 187408 w 729336"/>
                    <a:gd name="connsiteY11" fmla="*/ 31564 h 688387"/>
                    <a:gd name="connsiteX12" fmla="*/ 84377 w 729336"/>
                    <a:gd name="connsiteY12" fmla="*/ 340657 h 688387"/>
                    <a:gd name="connsiteX0" fmla="*/ 84377 w 729336"/>
                    <a:gd name="connsiteY0" fmla="*/ 340657 h 688387"/>
                    <a:gd name="connsiteX1" fmla="*/ 32861 w 729336"/>
                    <a:gd name="connsiteY1" fmla="*/ 662629 h 688387"/>
                    <a:gd name="connsiteX2" fmla="*/ 612411 w 729336"/>
                    <a:gd name="connsiteY2" fmla="*/ 688387 h 688387"/>
                    <a:gd name="connsiteX3" fmla="*/ 728320 w 729336"/>
                    <a:gd name="connsiteY3" fmla="*/ 417930 h 688387"/>
                    <a:gd name="connsiteX4" fmla="*/ 586653 w 729336"/>
                    <a:gd name="connsiteY4" fmla="*/ 405051 h 688387"/>
                    <a:gd name="connsiteX5" fmla="*/ 529728 w 729336"/>
                    <a:gd name="connsiteY5" fmla="*/ 533003 h 688387"/>
                    <a:gd name="connsiteX6" fmla="*/ 357731 w 729336"/>
                    <a:gd name="connsiteY6" fmla="*/ 356047 h 688387"/>
                    <a:gd name="connsiteX7" fmla="*/ 532240 w 729336"/>
                    <a:gd name="connsiteY7" fmla="*/ 164925 h 688387"/>
                    <a:gd name="connsiteX8" fmla="*/ 548016 w 729336"/>
                    <a:gd name="connsiteY8" fmla="*/ 276263 h 688387"/>
                    <a:gd name="connsiteX9" fmla="*/ 728320 w 729336"/>
                    <a:gd name="connsiteY9" fmla="*/ 186111 h 688387"/>
                    <a:gd name="connsiteX10" fmla="*/ 560895 w 729336"/>
                    <a:gd name="connsiteY10" fmla="*/ 31564 h 688387"/>
                    <a:gd name="connsiteX11" fmla="*/ 187408 w 729336"/>
                    <a:gd name="connsiteY11" fmla="*/ 31564 h 688387"/>
                    <a:gd name="connsiteX12" fmla="*/ 84377 w 729336"/>
                    <a:gd name="connsiteY12" fmla="*/ 340657 h 688387"/>
                    <a:gd name="connsiteX0" fmla="*/ 84377 w 729336"/>
                    <a:gd name="connsiteY0" fmla="*/ 340657 h 688387"/>
                    <a:gd name="connsiteX1" fmla="*/ 32861 w 729336"/>
                    <a:gd name="connsiteY1" fmla="*/ 662629 h 688387"/>
                    <a:gd name="connsiteX2" fmla="*/ 612411 w 729336"/>
                    <a:gd name="connsiteY2" fmla="*/ 688387 h 688387"/>
                    <a:gd name="connsiteX3" fmla="*/ 728320 w 729336"/>
                    <a:gd name="connsiteY3" fmla="*/ 417930 h 688387"/>
                    <a:gd name="connsiteX4" fmla="*/ 586653 w 729336"/>
                    <a:gd name="connsiteY4" fmla="*/ 405051 h 688387"/>
                    <a:gd name="connsiteX5" fmla="*/ 529728 w 729336"/>
                    <a:gd name="connsiteY5" fmla="*/ 533003 h 688387"/>
                    <a:gd name="connsiteX6" fmla="*/ 357731 w 729336"/>
                    <a:gd name="connsiteY6" fmla="*/ 356047 h 688387"/>
                    <a:gd name="connsiteX7" fmla="*/ 532240 w 729336"/>
                    <a:gd name="connsiteY7" fmla="*/ 164925 h 688387"/>
                    <a:gd name="connsiteX8" fmla="*/ 548016 w 729336"/>
                    <a:gd name="connsiteY8" fmla="*/ 276263 h 688387"/>
                    <a:gd name="connsiteX9" fmla="*/ 728320 w 729336"/>
                    <a:gd name="connsiteY9" fmla="*/ 186111 h 688387"/>
                    <a:gd name="connsiteX10" fmla="*/ 560895 w 729336"/>
                    <a:gd name="connsiteY10" fmla="*/ 31564 h 688387"/>
                    <a:gd name="connsiteX11" fmla="*/ 187408 w 729336"/>
                    <a:gd name="connsiteY11" fmla="*/ 31564 h 688387"/>
                    <a:gd name="connsiteX12" fmla="*/ 84377 w 729336"/>
                    <a:gd name="connsiteY12" fmla="*/ 340657 h 688387"/>
                    <a:gd name="connsiteX0" fmla="*/ 84377 w 730333"/>
                    <a:gd name="connsiteY0" fmla="*/ 340657 h 688387"/>
                    <a:gd name="connsiteX1" fmla="*/ 32861 w 730333"/>
                    <a:gd name="connsiteY1" fmla="*/ 662629 h 688387"/>
                    <a:gd name="connsiteX2" fmla="*/ 612411 w 730333"/>
                    <a:gd name="connsiteY2" fmla="*/ 688387 h 688387"/>
                    <a:gd name="connsiteX3" fmla="*/ 728320 w 730333"/>
                    <a:gd name="connsiteY3" fmla="*/ 417930 h 688387"/>
                    <a:gd name="connsiteX4" fmla="*/ 568365 w 730333"/>
                    <a:gd name="connsiteY4" fmla="*/ 405051 h 688387"/>
                    <a:gd name="connsiteX5" fmla="*/ 529728 w 730333"/>
                    <a:gd name="connsiteY5" fmla="*/ 533003 h 688387"/>
                    <a:gd name="connsiteX6" fmla="*/ 357731 w 730333"/>
                    <a:gd name="connsiteY6" fmla="*/ 356047 h 688387"/>
                    <a:gd name="connsiteX7" fmla="*/ 532240 w 730333"/>
                    <a:gd name="connsiteY7" fmla="*/ 164925 h 688387"/>
                    <a:gd name="connsiteX8" fmla="*/ 548016 w 730333"/>
                    <a:gd name="connsiteY8" fmla="*/ 276263 h 688387"/>
                    <a:gd name="connsiteX9" fmla="*/ 728320 w 730333"/>
                    <a:gd name="connsiteY9" fmla="*/ 186111 h 688387"/>
                    <a:gd name="connsiteX10" fmla="*/ 560895 w 730333"/>
                    <a:gd name="connsiteY10" fmla="*/ 31564 h 688387"/>
                    <a:gd name="connsiteX11" fmla="*/ 187408 w 730333"/>
                    <a:gd name="connsiteY11" fmla="*/ 31564 h 688387"/>
                    <a:gd name="connsiteX12" fmla="*/ 84377 w 730333"/>
                    <a:gd name="connsiteY12" fmla="*/ 340657 h 688387"/>
                    <a:gd name="connsiteX0" fmla="*/ 84377 w 730333"/>
                    <a:gd name="connsiteY0" fmla="*/ 340657 h 688387"/>
                    <a:gd name="connsiteX1" fmla="*/ 32861 w 730333"/>
                    <a:gd name="connsiteY1" fmla="*/ 662629 h 688387"/>
                    <a:gd name="connsiteX2" fmla="*/ 612411 w 730333"/>
                    <a:gd name="connsiteY2" fmla="*/ 688387 h 688387"/>
                    <a:gd name="connsiteX3" fmla="*/ 728320 w 730333"/>
                    <a:gd name="connsiteY3" fmla="*/ 417930 h 688387"/>
                    <a:gd name="connsiteX4" fmla="*/ 568365 w 730333"/>
                    <a:gd name="connsiteY4" fmla="*/ 405051 h 688387"/>
                    <a:gd name="connsiteX5" fmla="*/ 529728 w 730333"/>
                    <a:gd name="connsiteY5" fmla="*/ 533003 h 688387"/>
                    <a:gd name="connsiteX6" fmla="*/ 357731 w 730333"/>
                    <a:gd name="connsiteY6" fmla="*/ 356047 h 688387"/>
                    <a:gd name="connsiteX7" fmla="*/ 518524 w 730333"/>
                    <a:gd name="connsiteY7" fmla="*/ 155781 h 688387"/>
                    <a:gd name="connsiteX8" fmla="*/ 548016 w 730333"/>
                    <a:gd name="connsiteY8" fmla="*/ 276263 h 688387"/>
                    <a:gd name="connsiteX9" fmla="*/ 728320 w 730333"/>
                    <a:gd name="connsiteY9" fmla="*/ 186111 h 688387"/>
                    <a:gd name="connsiteX10" fmla="*/ 560895 w 730333"/>
                    <a:gd name="connsiteY10" fmla="*/ 31564 h 688387"/>
                    <a:gd name="connsiteX11" fmla="*/ 187408 w 730333"/>
                    <a:gd name="connsiteY11" fmla="*/ 31564 h 688387"/>
                    <a:gd name="connsiteX12" fmla="*/ 84377 w 730333"/>
                    <a:gd name="connsiteY12" fmla="*/ 340657 h 688387"/>
                    <a:gd name="connsiteX0" fmla="*/ 84377 w 730333"/>
                    <a:gd name="connsiteY0" fmla="*/ 340657 h 688387"/>
                    <a:gd name="connsiteX1" fmla="*/ 32861 w 730333"/>
                    <a:gd name="connsiteY1" fmla="*/ 662629 h 688387"/>
                    <a:gd name="connsiteX2" fmla="*/ 612411 w 730333"/>
                    <a:gd name="connsiteY2" fmla="*/ 688387 h 688387"/>
                    <a:gd name="connsiteX3" fmla="*/ 728320 w 730333"/>
                    <a:gd name="connsiteY3" fmla="*/ 417930 h 688387"/>
                    <a:gd name="connsiteX4" fmla="*/ 568365 w 730333"/>
                    <a:gd name="connsiteY4" fmla="*/ 405051 h 688387"/>
                    <a:gd name="connsiteX5" fmla="*/ 488580 w 730333"/>
                    <a:gd name="connsiteY5" fmla="*/ 523859 h 688387"/>
                    <a:gd name="connsiteX6" fmla="*/ 357731 w 730333"/>
                    <a:gd name="connsiteY6" fmla="*/ 356047 h 688387"/>
                    <a:gd name="connsiteX7" fmla="*/ 518524 w 730333"/>
                    <a:gd name="connsiteY7" fmla="*/ 155781 h 688387"/>
                    <a:gd name="connsiteX8" fmla="*/ 548016 w 730333"/>
                    <a:gd name="connsiteY8" fmla="*/ 276263 h 688387"/>
                    <a:gd name="connsiteX9" fmla="*/ 728320 w 730333"/>
                    <a:gd name="connsiteY9" fmla="*/ 186111 h 688387"/>
                    <a:gd name="connsiteX10" fmla="*/ 560895 w 730333"/>
                    <a:gd name="connsiteY10" fmla="*/ 31564 h 688387"/>
                    <a:gd name="connsiteX11" fmla="*/ 187408 w 730333"/>
                    <a:gd name="connsiteY11" fmla="*/ 31564 h 688387"/>
                    <a:gd name="connsiteX12" fmla="*/ 84377 w 730333"/>
                    <a:gd name="connsiteY12" fmla="*/ 340657 h 688387"/>
                    <a:gd name="connsiteX0" fmla="*/ 84377 w 730333"/>
                    <a:gd name="connsiteY0" fmla="*/ 340657 h 688387"/>
                    <a:gd name="connsiteX1" fmla="*/ 32861 w 730333"/>
                    <a:gd name="connsiteY1" fmla="*/ 662629 h 688387"/>
                    <a:gd name="connsiteX2" fmla="*/ 612411 w 730333"/>
                    <a:gd name="connsiteY2" fmla="*/ 688387 h 688387"/>
                    <a:gd name="connsiteX3" fmla="*/ 728320 w 730333"/>
                    <a:gd name="connsiteY3" fmla="*/ 417930 h 688387"/>
                    <a:gd name="connsiteX4" fmla="*/ 568365 w 730333"/>
                    <a:gd name="connsiteY4" fmla="*/ 405051 h 688387"/>
                    <a:gd name="connsiteX5" fmla="*/ 488580 w 730333"/>
                    <a:gd name="connsiteY5" fmla="*/ 523859 h 688387"/>
                    <a:gd name="connsiteX6" fmla="*/ 357731 w 730333"/>
                    <a:gd name="connsiteY6" fmla="*/ 356047 h 688387"/>
                    <a:gd name="connsiteX7" fmla="*/ 468232 w 730333"/>
                    <a:gd name="connsiteY7" fmla="*/ 160353 h 688387"/>
                    <a:gd name="connsiteX8" fmla="*/ 548016 w 730333"/>
                    <a:gd name="connsiteY8" fmla="*/ 276263 h 688387"/>
                    <a:gd name="connsiteX9" fmla="*/ 728320 w 730333"/>
                    <a:gd name="connsiteY9" fmla="*/ 186111 h 688387"/>
                    <a:gd name="connsiteX10" fmla="*/ 560895 w 730333"/>
                    <a:gd name="connsiteY10" fmla="*/ 31564 h 688387"/>
                    <a:gd name="connsiteX11" fmla="*/ 187408 w 730333"/>
                    <a:gd name="connsiteY11" fmla="*/ 31564 h 688387"/>
                    <a:gd name="connsiteX12" fmla="*/ 84377 w 730333"/>
                    <a:gd name="connsiteY12" fmla="*/ 340657 h 688387"/>
                    <a:gd name="connsiteX0" fmla="*/ 84377 w 730333"/>
                    <a:gd name="connsiteY0" fmla="*/ 340657 h 688387"/>
                    <a:gd name="connsiteX1" fmla="*/ 32861 w 730333"/>
                    <a:gd name="connsiteY1" fmla="*/ 662629 h 688387"/>
                    <a:gd name="connsiteX2" fmla="*/ 612411 w 730333"/>
                    <a:gd name="connsiteY2" fmla="*/ 688387 h 688387"/>
                    <a:gd name="connsiteX3" fmla="*/ 728320 w 730333"/>
                    <a:gd name="connsiteY3" fmla="*/ 417930 h 688387"/>
                    <a:gd name="connsiteX4" fmla="*/ 568365 w 730333"/>
                    <a:gd name="connsiteY4" fmla="*/ 405051 h 688387"/>
                    <a:gd name="connsiteX5" fmla="*/ 488580 w 730333"/>
                    <a:gd name="connsiteY5" fmla="*/ 523859 h 688387"/>
                    <a:gd name="connsiteX6" fmla="*/ 357731 w 730333"/>
                    <a:gd name="connsiteY6" fmla="*/ 356047 h 688387"/>
                    <a:gd name="connsiteX7" fmla="*/ 468232 w 730333"/>
                    <a:gd name="connsiteY7" fmla="*/ 160353 h 688387"/>
                    <a:gd name="connsiteX8" fmla="*/ 548016 w 730333"/>
                    <a:gd name="connsiteY8" fmla="*/ 276263 h 688387"/>
                    <a:gd name="connsiteX9" fmla="*/ 728320 w 730333"/>
                    <a:gd name="connsiteY9" fmla="*/ 186111 h 688387"/>
                    <a:gd name="connsiteX10" fmla="*/ 560895 w 730333"/>
                    <a:gd name="connsiteY10" fmla="*/ 31564 h 688387"/>
                    <a:gd name="connsiteX11" fmla="*/ 187408 w 730333"/>
                    <a:gd name="connsiteY11" fmla="*/ 31564 h 688387"/>
                    <a:gd name="connsiteX12" fmla="*/ 84377 w 730333"/>
                    <a:gd name="connsiteY12" fmla="*/ 340657 h 688387"/>
                    <a:gd name="connsiteX0" fmla="*/ 84377 w 730333"/>
                    <a:gd name="connsiteY0" fmla="*/ 340657 h 688387"/>
                    <a:gd name="connsiteX1" fmla="*/ 32861 w 730333"/>
                    <a:gd name="connsiteY1" fmla="*/ 662629 h 688387"/>
                    <a:gd name="connsiteX2" fmla="*/ 612411 w 730333"/>
                    <a:gd name="connsiteY2" fmla="*/ 688387 h 688387"/>
                    <a:gd name="connsiteX3" fmla="*/ 728320 w 730333"/>
                    <a:gd name="connsiteY3" fmla="*/ 417930 h 688387"/>
                    <a:gd name="connsiteX4" fmla="*/ 568365 w 730333"/>
                    <a:gd name="connsiteY4" fmla="*/ 405051 h 688387"/>
                    <a:gd name="connsiteX5" fmla="*/ 456576 w 730333"/>
                    <a:gd name="connsiteY5" fmla="*/ 523859 h 688387"/>
                    <a:gd name="connsiteX6" fmla="*/ 357731 w 730333"/>
                    <a:gd name="connsiteY6" fmla="*/ 356047 h 688387"/>
                    <a:gd name="connsiteX7" fmla="*/ 468232 w 730333"/>
                    <a:gd name="connsiteY7" fmla="*/ 160353 h 688387"/>
                    <a:gd name="connsiteX8" fmla="*/ 548016 w 730333"/>
                    <a:gd name="connsiteY8" fmla="*/ 276263 h 688387"/>
                    <a:gd name="connsiteX9" fmla="*/ 728320 w 730333"/>
                    <a:gd name="connsiteY9" fmla="*/ 186111 h 688387"/>
                    <a:gd name="connsiteX10" fmla="*/ 560895 w 730333"/>
                    <a:gd name="connsiteY10" fmla="*/ 31564 h 688387"/>
                    <a:gd name="connsiteX11" fmla="*/ 187408 w 730333"/>
                    <a:gd name="connsiteY11" fmla="*/ 31564 h 688387"/>
                    <a:gd name="connsiteX12" fmla="*/ 84377 w 730333"/>
                    <a:gd name="connsiteY12" fmla="*/ 340657 h 688387"/>
                    <a:gd name="connsiteX0" fmla="*/ 84377 w 730333"/>
                    <a:gd name="connsiteY0" fmla="*/ 340657 h 688387"/>
                    <a:gd name="connsiteX1" fmla="*/ 32861 w 730333"/>
                    <a:gd name="connsiteY1" fmla="*/ 662629 h 688387"/>
                    <a:gd name="connsiteX2" fmla="*/ 612411 w 730333"/>
                    <a:gd name="connsiteY2" fmla="*/ 688387 h 688387"/>
                    <a:gd name="connsiteX3" fmla="*/ 728320 w 730333"/>
                    <a:gd name="connsiteY3" fmla="*/ 417930 h 688387"/>
                    <a:gd name="connsiteX4" fmla="*/ 568365 w 730333"/>
                    <a:gd name="connsiteY4" fmla="*/ 405051 h 688387"/>
                    <a:gd name="connsiteX5" fmla="*/ 456576 w 730333"/>
                    <a:gd name="connsiteY5" fmla="*/ 523859 h 688387"/>
                    <a:gd name="connsiteX6" fmla="*/ 357731 w 730333"/>
                    <a:gd name="connsiteY6" fmla="*/ 356047 h 688387"/>
                    <a:gd name="connsiteX7" fmla="*/ 468232 w 730333"/>
                    <a:gd name="connsiteY7" fmla="*/ 160353 h 688387"/>
                    <a:gd name="connsiteX8" fmla="*/ 548016 w 730333"/>
                    <a:gd name="connsiteY8" fmla="*/ 276263 h 688387"/>
                    <a:gd name="connsiteX9" fmla="*/ 728320 w 730333"/>
                    <a:gd name="connsiteY9" fmla="*/ 186111 h 688387"/>
                    <a:gd name="connsiteX10" fmla="*/ 560895 w 730333"/>
                    <a:gd name="connsiteY10" fmla="*/ 31564 h 688387"/>
                    <a:gd name="connsiteX11" fmla="*/ 187408 w 730333"/>
                    <a:gd name="connsiteY11" fmla="*/ 31564 h 688387"/>
                    <a:gd name="connsiteX12" fmla="*/ 84377 w 730333"/>
                    <a:gd name="connsiteY12" fmla="*/ 340657 h 688387"/>
                    <a:gd name="connsiteX0" fmla="*/ 84377 w 730866"/>
                    <a:gd name="connsiteY0" fmla="*/ 340657 h 688387"/>
                    <a:gd name="connsiteX1" fmla="*/ 32861 w 730866"/>
                    <a:gd name="connsiteY1" fmla="*/ 662629 h 688387"/>
                    <a:gd name="connsiteX2" fmla="*/ 612411 w 730866"/>
                    <a:gd name="connsiteY2" fmla="*/ 688387 h 688387"/>
                    <a:gd name="connsiteX3" fmla="*/ 728320 w 730866"/>
                    <a:gd name="connsiteY3" fmla="*/ 417930 h 688387"/>
                    <a:gd name="connsiteX4" fmla="*/ 559221 w 730866"/>
                    <a:gd name="connsiteY4" fmla="*/ 405051 h 688387"/>
                    <a:gd name="connsiteX5" fmla="*/ 456576 w 730866"/>
                    <a:gd name="connsiteY5" fmla="*/ 523859 h 688387"/>
                    <a:gd name="connsiteX6" fmla="*/ 357731 w 730866"/>
                    <a:gd name="connsiteY6" fmla="*/ 356047 h 688387"/>
                    <a:gd name="connsiteX7" fmla="*/ 468232 w 730866"/>
                    <a:gd name="connsiteY7" fmla="*/ 160353 h 688387"/>
                    <a:gd name="connsiteX8" fmla="*/ 548016 w 730866"/>
                    <a:gd name="connsiteY8" fmla="*/ 276263 h 688387"/>
                    <a:gd name="connsiteX9" fmla="*/ 728320 w 730866"/>
                    <a:gd name="connsiteY9" fmla="*/ 186111 h 688387"/>
                    <a:gd name="connsiteX10" fmla="*/ 560895 w 730866"/>
                    <a:gd name="connsiteY10" fmla="*/ 31564 h 688387"/>
                    <a:gd name="connsiteX11" fmla="*/ 187408 w 730866"/>
                    <a:gd name="connsiteY11" fmla="*/ 31564 h 688387"/>
                    <a:gd name="connsiteX12" fmla="*/ 84377 w 730866"/>
                    <a:gd name="connsiteY12" fmla="*/ 340657 h 688387"/>
                    <a:gd name="connsiteX0" fmla="*/ 84377 w 730866"/>
                    <a:gd name="connsiteY0" fmla="*/ 340657 h 688387"/>
                    <a:gd name="connsiteX1" fmla="*/ 32861 w 730866"/>
                    <a:gd name="connsiteY1" fmla="*/ 662629 h 688387"/>
                    <a:gd name="connsiteX2" fmla="*/ 612411 w 730866"/>
                    <a:gd name="connsiteY2" fmla="*/ 688387 h 688387"/>
                    <a:gd name="connsiteX3" fmla="*/ 728320 w 730866"/>
                    <a:gd name="connsiteY3" fmla="*/ 417930 h 688387"/>
                    <a:gd name="connsiteX4" fmla="*/ 559221 w 730866"/>
                    <a:gd name="connsiteY4" fmla="*/ 405051 h 688387"/>
                    <a:gd name="connsiteX5" fmla="*/ 456576 w 730866"/>
                    <a:gd name="connsiteY5" fmla="*/ 523859 h 688387"/>
                    <a:gd name="connsiteX6" fmla="*/ 357731 w 730866"/>
                    <a:gd name="connsiteY6" fmla="*/ 356047 h 688387"/>
                    <a:gd name="connsiteX7" fmla="*/ 468232 w 730866"/>
                    <a:gd name="connsiteY7" fmla="*/ 160353 h 688387"/>
                    <a:gd name="connsiteX8" fmla="*/ 566304 w 730866"/>
                    <a:gd name="connsiteY8" fmla="*/ 285407 h 688387"/>
                    <a:gd name="connsiteX9" fmla="*/ 728320 w 730866"/>
                    <a:gd name="connsiteY9" fmla="*/ 186111 h 688387"/>
                    <a:gd name="connsiteX10" fmla="*/ 560895 w 730866"/>
                    <a:gd name="connsiteY10" fmla="*/ 31564 h 688387"/>
                    <a:gd name="connsiteX11" fmla="*/ 187408 w 730866"/>
                    <a:gd name="connsiteY11" fmla="*/ 31564 h 688387"/>
                    <a:gd name="connsiteX12" fmla="*/ 84377 w 730866"/>
                    <a:gd name="connsiteY12" fmla="*/ 340657 h 688387"/>
                    <a:gd name="connsiteX0" fmla="*/ 84377 w 730866"/>
                    <a:gd name="connsiteY0" fmla="*/ 340657 h 688387"/>
                    <a:gd name="connsiteX1" fmla="*/ 32861 w 730866"/>
                    <a:gd name="connsiteY1" fmla="*/ 662629 h 688387"/>
                    <a:gd name="connsiteX2" fmla="*/ 612411 w 730866"/>
                    <a:gd name="connsiteY2" fmla="*/ 688387 h 688387"/>
                    <a:gd name="connsiteX3" fmla="*/ 728320 w 730866"/>
                    <a:gd name="connsiteY3" fmla="*/ 417930 h 688387"/>
                    <a:gd name="connsiteX4" fmla="*/ 559221 w 730866"/>
                    <a:gd name="connsiteY4" fmla="*/ 405051 h 688387"/>
                    <a:gd name="connsiteX5" fmla="*/ 456576 w 730866"/>
                    <a:gd name="connsiteY5" fmla="*/ 523859 h 688387"/>
                    <a:gd name="connsiteX6" fmla="*/ 357731 w 730866"/>
                    <a:gd name="connsiteY6" fmla="*/ 356047 h 688387"/>
                    <a:gd name="connsiteX7" fmla="*/ 468232 w 730866"/>
                    <a:gd name="connsiteY7" fmla="*/ 160353 h 688387"/>
                    <a:gd name="connsiteX8" fmla="*/ 566304 w 730866"/>
                    <a:gd name="connsiteY8" fmla="*/ 285407 h 688387"/>
                    <a:gd name="connsiteX9" fmla="*/ 728320 w 730866"/>
                    <a:gd name="connsiteY9" fmla="*/ 186111 h 688387"/>
                    <a:gd name="connsiteX10" fmla="*/ 560895 w 730866"/>
                    <a:gd name="connsiteY10" fmla="*/ 31564 h 688387"/>
                    <a:gd name="connsiteX11" fmla="*/ 187408 w 730866"/>
                    <a:gd name="connsiteY11" fmla="*/ 31564 h 688387"/>
                    <a:gd name="connsiteX12" fmla="*/ 84377 w 730866"/>
                    <a:gd name="connsiteY12" fmla="*/ 340657 h 688387"/>
                    <a:gd name="connsiteX0" fmla="*/ 84377 w 730866"/>
                    <a:gd name="connsiteY0" fmla="*/ 340657 h 688387"/>
                    <a:gd name="connsiteX1" fmla="*/ 32861 w 730866"/>
                    <a:gd name="connsiteY1" fmla="*/ 662629 h 688387"/>
                    <a:gd name="connsiteX2" fmla="*/ 612411 w 730866"/>
                    <a:gd name="connsiteY2" fmla="*/ 688387 h 688387"/>
                    <a:gd name="connsiteX3" fmla="*/ 728320 w 730866"/>
                    <a:gd name="connsiteY3" fmla="*/ 417930 h 688387"/>
                    <a:gd name="connsiteX4" fmla="*/ 559221 w 730866"/>
                    <a:gd name="connsiteY4" fmla="*/ 405051 h 688387"/>
                    <a:gd name="connsiteX5" fmla="*/ 456576 w 730866"/>
                    <a:gd name="connsiteY5" fmla="*/ 523859 h 688387"/>
                    <a:gd name="connsiteX6" fmla="*/ 357731 w 730866"/>
                    <a:gd name="connsiteY6" fmla="*/ 356047 h 688387"/>
                    <a:gd name="connsiteX7" fmla="*/ 468232 w 730866"/>
                    <a:gd name="connsiteY7" fmla="*/ 160353 h 688387"/>
                    <a:gd name="connsiteX8" fmla="*/ 566304 w 730866"/>
                    <a:gd name="connsiteY8" fmla="*/ 285407 h 688387"/>
                    <a:gd name="connsiteX9" fmla="*/ 728320 w 730866"/>
                    <a:gd name="connsiteY9" fmla="*/ 186111 h 688387"/>
                    <a:gd name="connsiteX10" fmla="*/ 560895 w 730866"/>
                    <a:gd name="connsiteY10" fmla="*/ 31564 h 688387"/>
                    <a:gd name="connsiteX11" fmla="*/ 187408 w 730866"/>
                    <a:gd name="connsiteY11" fmla="*/ 31564 h 688387"/>
                    <a:gd name="connsiteX12" fmla="*/ 84377 w 730866"/>
                    <a:gd name="connsiteY12" fmla="*/ 340657 h 688387"/>
                    <a:gd name="connsiteX0" fmla="*/ 84377 w 730866"/>
                    <a:gd name="connsiteY0" fmla="*/ 340657 h 688387"/>
                    <a:gd name="connsiteX1" fmla="*/ 32861 w 730866"/>
                    <a:gd name="connsiteY1" fmla="*/ 662629 h 688387"/>
                    <a:gd name="connsiteX2" fmla="*/ 612411 w 730866"/>
                    <a:gd name="connsiteY2" fmla="*/ 688387 h 688387"/>
                    <a:gd name="connsiteX3" fmla="*/ 728320 w 730866"/>
                    <a:gd name="connsiteY3" fmla="*/ 417930 h 688387"/>
                    <a:gd name="connsiteX4" fmla="*/ 559221 w 730866"/>
                    <a:gd name="connsiteY4" fmla="*/ 405051 h 688387"/>
                    <a:gd name="connsiteX5" fmla="*/ 456576 w 730866"/>
                    <a:gd name="connsiteY5" fmla="*/ 523859 h 688387"/>
                    <a:gd name="connsiteX6" fmla="*/ 353159 w 730866"/>
                    <a:gd name="connsiteY6" fmla="*/ 337759 h 688387"/>
                    <a:gd name="connsiteX7" fmla="*/ 468232 w 730866"/>
                    <a:gd name="connsiteY7" fmla="*/ 160353 h 688387"/>
                    <a:gd name="connsiteX8" fmla="*/ 566304 w 730866"/>
                    <a:gd name="connsiteY8" fmla="*/ 285407 h 688387"/>
                    <a:gd name="connsiteX9" fmla="*/ 728320 w 730866"/>
                    <a:gd name="connsiteY9" fmla="*/ 186111 h 688387"/>
                    <a:gd name="connsiteX10" fmla="*/ 560895 w 730866"/>
                    <a:gd name="connsiteY10" fmla="*/ 31564 h 688387"/>
                    <a:gd name="connsiteX11" fmla="*/ 187408 w 730866"/>
                    <a:gd name="connsiteY11" fmla="*/ 31564 h 688387"/>
                    <a:gd name="connsiteX12" fmla="*/ 84377 w 730866"/>
                    <a:gd name="connsiteY12" fmla="*/ 340657 h 688387"/>
                    <a:gd name="connsiteX0" fmla="*/ 84377 w 730866"/>
                    <a:gd name="connsiteY0" fmla="*/ 340657 h 688387"/>
                    <a:gd name="connsiteX1" fmla="*/ 32861 w 730866"/>
                    <a:gd name="connsiteY1" fmla="*/ 662629 h 688387"/>
                    <a:gd name="connsiteX2" fmla="*/ 612411 w 730866"/>
                    <a:gd name="connsiteY2" fmla="*/ 688387 h 688387"/>
                    <a:gd name="connsiteX3" fmla="*/ 728320 w 730866"/>
                    <a:gd name="connsiteY3" fmla="*/ 417930 h 688387"/>
                    <a:gd name="connsiteX4" fmla="*/ 559221 w 730866"/>
                    <a:gd name="connsiteY4" fmla="*/ 405051 h 688387"/>
                    <a:gd name="connsiteX5" fmla="*/ 456576 w 730866"/>
                    <a:gd name="connsiteY5" fmla="*/ 523859 h 688387"/>
                    <a:gd name="connsiteX6" fmla="*/ 353159 w 730866"/>
                    <a:gd name="connsiteY6" fmla="*/ 337759 h 688387"/>
                    <a:gd name="connsiteX7" fmla="*/ 468232 w 730866"/>
                    <a:gd name="connsiteY7" fmla="*/ 160353 h 688387"/>
                    <a:gd name="connsiteX8" fmla="*/ 566304 w 730866"/>
                    <a:gd name="connsiteY8" fmla="*/ 285407 h 688387"/>
                    <a:gd name="connsiteX9" fmla="*/ 728320 w 730866"/>
                    <a:gd name="connsiteY9" fmla="*/ 186111 h 688387"/>
                    <a:gd name="connsiteX10" fmla="*/ 560895 w 730866"/>
                    <a:gd name="connsiteY10" fmla="*/ 31564 h 688387"/>
                    <a:gd name="connsiteX11" fmla="*/ 187408 w 730866"/>
                    <a:gd name="connsiteY11" fmla="*/ 31564 h 688387"/>
                    <a:gd name="connsiteX12" fmla="*/ 84377 w 730866"/>
                    <a:gd name="connsiteY12" fmla="*/ 340657 h 688387"/>
                    <a:gd name="connsiteX0" fmla="*/ 84377 w 730866"/>
                    <a:gd name="connsiteY0" fmla="*/ 340657 h 688387"/>
                    <a:gd name="connsiteX1" fmla="*/ 32861 w 730866"/>
                    <a:gd name="connsiteY1" fmla="*/ 662629 h 688387"/>
                    <a:gd name="connsiteX2" fmla="*/ 612411 w 730866"/>
                    <a:gd name="connsiteY2" fmla="*/ 688387 h 688387"/>
                    <a:gd name="connsiteX3" fmla="*/ 728320 w 730866"/>
                    <a:gd name="connsiteY3" fmla="*/ 417930 h 688387"/>
                    <a:gd name="connsiteX4" fmla="*/ 559221 w 730866"/>
                    <a:gd name="connsiteY4" fmla="*/ 405051 h 688387"/>
                    <a:gd name="connsiteX5" fmla="*/ 456576 w 730866"/>
                    <a:gd name="connsiteY5" fmla="*/ 523859 h 688387"/>
                    <a:gd name="connsiteX6" fmla="*/ 353159 w 730866"/>
                    <a:gd name="connsiteY6" fmla="*/ 337759 h 688387"/>
                    <a:gd name="connsiteX7" fmla="*/ 468232 w 730866"/>
                    <a:gd name="connsiteY7" fmla="*/ 160353 h 688387"/>
                    <a:gd name="connsiteX8" fmla="*/ 566304 w 730866"/>
                    <a:gd name="connsiteY8" fmla="*/ 285407 h 688387"/>
                    <a:gd name="connsiteX9" fmla="*/ 728320 w 730866"/>
                    <a:gd name="connsiteY9" fmla="*/ 186111 h 688387"/>
                    <a:gd name="connsiteX10" fmla="*/ 560895 w 730866"/>
                    <a:gd name="connsiteY10" fmla="*/ 31564 h 688387"/>
                    <a:gd name="connsiteX11" fmla="*/ 187408 w 730866"/>
                    <a:gd name="connsiteY11" fmla="*/ 31564 h 688387"/>
                    <a:gd name="connsiteX12" fmla="*/ 84377 w 730866"/>
                    <a:gd name="connsiteY12" fmla="*/ 340657 h 688387"/>
                    <a:gd name="connsiteX0" fmla="*/ 84377 w 730866"/>
                    <a:gd name="connsiteY0" fmla="*/ 340657 h 688387"/>
                    <a:gd name="connsiteX1" fmla="*/ 32861 w 730866"/>
                    <a:gd name="connsiteY1" fmla="*/ 662629 h 688387"/>
                    <a:gd name="connsiteX2" fmla="*/ 612411 w 730866"/>
                    <a:gd name="connsiteY2" fmla="*/ 688387 h 688387"/>
                    <a:gd name="connsiteX3" fmla="*/ 728320 w 730866"/>
                    <a:gd name="connsiteY3" fmla="*/ 417930 h 688387"/>
                    <a:gd name="connsiteX4" fmla="*/ 559221 w 730866"/>
                    <a:gd name="connsiteY4" fmla="*/ 405051 h 688387"/>
                    <a:gd name="connsiteX5" fmla="*/ 460053 w 730866"/>
                    <a:gd name="connsiteY5" fmla="*/ 512296 h 688387"/>
                    <a:gd name="connsiteX6" fmla="*/ 353159 w 730866"/>
                    <a:gd name="connsiteY6" fmla="*/ 337759 h 688387"/>
                    <a:gd name="connsiteX7" fmla="*/ 468232 w 730866"/>
                    <a:gd name="connsiteY7" fmla="*/ 160353 h 688387"/>
                    <a:gd name="connsiteX8" fmla="*/ 566304 w 730866"/>
                    <a:gd name="connsiteY8" fmla="*/ 285407 h 688387"/>
                    <a:gd name="connsiteX9" fmla="*/ 728320 w 730866"/>
                    <a:gd name="connsiteY9" fmla="*/ 186111 h 688387"/>
                    <a:gd name="connsiteX10" fmla="*/ 560895 w 730866"/>
                    <a:gd name="connsiteY10" fmla="*/ 31564 h 688387"/>
                    <a:gd name="connsiteX11" fmla="*/ 187408 w 730866"/>
                    <a:gd name="connsiteY11" fmla="*/ 31564 h 688387"/>
                    <a:gd name="connsiteX12" fmla="*/ 84377 w 730866"/>
                    <a:gd name="connsiteY12" fmla="*/ 340657 h 68838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</a:cxnLst>
                  <a:rect l="l" t="t" r="r" b="b"/>
                  <a:pathLst>
                    <a:path w="730866" h="688387">
                      <a:moveTo>
                        <a:pt x="84377" y="340657"/>
                      </a:moveTo>
                      <a:cubicBezTo>
                        <a:pt x="58619" y="445834"/>
                        <a:pt x="-55145" y="604674"/>
                        <a:pt x="32861" y="662629"/>
                      </a:cubicBezTo>
                      <a:cubicBezTo>
                        <a:pt x="120867" y="720584"/>
                        <a:pt x="496501" y="729170"/>
                        <a:pt x="612411" y="688387"/>
                      </a:cubicBezTo>
                      <a:cubicBezTo>
                        <a:pt x="728321" y="647604"/>
                        <a:pt x="737185" y="465153"/>
                        <a:pt x="728320" y="417930"/>
                      </a:cubicBezTo>
                      <a:cubicBezTo>
                        <a:pt x="719455" y="370707"/>
                        <a:pt x="603932" y="389323"/>
                        <a:pt x="559221" y="405051"/>
                      </a:cubicBezTo>
                      <a:cubicBezTo>
                        <a:pt x="514510" y="420779"/>
                        <a:pt x="526401" y="514367"/>
                        <a:pt x="460053" y="512296"/>
                      </a:cubicBezTo>
                      <a:cubicBezTo>
                        <a:pt x="393705" y="510225"/>
                        <a:pt x="351796" y="396416"/>
                        <a:pt x="353159" y="337759"/>
                      </a:cubicBezTo>
                      <a:cubicBezTo>
                        <a:pt x="354522" y="279102"/>
                        <a:pt x="405276" y="155362"/>
                        <a:pt x="468232" y="160353"/>
                      </a:cubicBezTo>
                      <a:cubicBezTo>
                        <a:pt x="531188" y="165344"/>
                        <a:pt x="504668" y="253682"/>
                        <a:pt x="566304" y="285407"/>
                      </a:cubicBezTo>
                      <a:cubicBezTo>
                        <a:pt x="627940" y="317132"/>
                        <a:pt x="729221" y="228418"/>
                        <a:pt x="728320" y="186111"/>
                      </a:cubicBezTo>
                      <a:cubicBezTo>
                        <a:pt x="727419" y="143804"/>
                        <a:pt x="651047" y="57322"/>
                        <a:pt x="560895" y="31564"/>
                      </a:cubicBezTo>
                      <a:cubicBezTo>
                        <a:pt x="470743" y="5806"/>
                        <a:pt x="266828" y="-24245"/>
                        <a:pt x="187408" y="31564"/>
                      </a:cubicBezTo>
                      <a:cubicBezTo>
                        <a:pt x="107988" y="87373"/>
                        <a:pt x="110135" y="235480"/>
                        <a:pt x="84377" y="340657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rgbClr val="00FFFF"/>
                    </a:gs>
                    <a:gs pos="44000">
                      <a:srgbClr val="00B0F0"/>
                    </a:gs>
                    <a:gs pos="100000">
                      <a:srgbClr val="0070C0"/>
                    </a:gs>
                  </a:gsLst>
                  <a:lin ang="5400000" scaled="1"/>
                </a:gra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pic>
              <p:nvPicPr>
                <p:cNvPr id="111" name="Picture 5"/>
                <p:cNvPicPr>
                  <a:picLocks noChangeAspect="1" noChangeArrowheads="1" noCrop="1"/>
                </p:cNvPicPr>
                <p:nvPr/>
              </p:nvPicPr>
              <p:blipFill>
                <a:blip r:embed="rId4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 bwMode="auto">
                <a:xfrm>
                  <a:off x="2411352" y="3156726"/>
                  <a:ext cx="801343" cy="683610"/>
                </a:xfrm>
                <a:prstGeom prst="rect">
                  <a:avLst/>
                </a:prstGeom>
                <a:noFill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</p:pic>
            <p:sp>
              <p:nvSpPr>
                <p:cNvPr id="112" name="Freeform 111"/>
                <p:cNvSpPr/>
                <p:nvPr/>
              </p:nvSpPr>
              <p:spPr>
                <a:xfrm>
                  <a:off x="3584079" y="3589242"/>
                  <a:ext cx="730866" cy="413991"/>
                </a:xfrm>
                <a:custGeom>
                  <a:avLst/>
                  <a:gdLst>
                    <a:gd name="connsiteX0" fmla="*/ 84377 w 729336"/>
                    <a:gd name="connsiteY0" fmla="*/ 340657 h 688387"/>
                    <a:gd name="connsiteX1" fmla="*/ 32861 w 729336"/>
                    <a:gd name="connsiteY1" fmla="*/ 662629 h 688387"/>
                    <a:gd name="connsiteX2" fmla="*/ 612411 w 729336"/>
                    <a:gd name="connsiteY2" fmla="*/ 688387 h 688387"/>
                    <a:gd name="connsiteX3" fmla="*/ 728320 w 729336"/>
                    <a:gd name="connsiteY3" fmla="*/ 417930 h 688387"/>
                    <a:gd name="connsiteX4" fmla="*/ 586653 w 729336"/>
                    <a:gd name="connsiteY4" fmla="*/ 405051 h 688387"/>
                    <a:gd name="connsiteX5" fmla="*/ 548016 w 729336"/>
                    <a:gd name="connsiteY5" fmla="*/ 546719 h 688387"/>
                    <a:gd name="connsiteX6" fmla="*/ 380591 w 729336"/>
                    <a:gd name="connsiteY6" fmla="*/ 314899 h 688387"/>
                    <a:gd name="connsiteX7" fmla="*/ 509380 w 729336"/>
                    <a:gd name="connsiteY7" fmla="*/ 160353 h 688387"/>
                    <a:gd name="connsiteX8" fmla="*/ 548016 w 729336"/>
                    <a:gd name="connsiteY8" fmla="*/ 276263 h 688387"/>
                    <a:gd name="connsiteX9" fmla="*/ 728320 w 729336"/>
                    <a:gd name="connsiteY9" fmla="*/ 186111 h 688387"/>
                    <a:gd name="connsiteX10" fmla="*/ 560895 w 729336"/>
                    <a:gd name="connsiteY10" fmla="*/ 31564 h 688387"/>
                    <a:gd name="connsiteX11" fmla="*/ 187408 w 729336"/>
                    <a:gd name="connsiteY11" fmla="*/ 31564 h 688387"/>
                    <a:gd name="connsiteX12" fmla="*/ 84377 w 729336"/>
                    <a:gd name="connsiteY12" fmla="*/ 340657 h 688387"/>
                    <a:gd name="connsiteX0" fmla="*/ 84377 w 729336"/>
                    <a:gd name="connsiteY0" fmla="*/ 340657 h 688387"/>
                    <a:gd name="connsiteX1" fmla="*/ 32861 w 729336"/>
                    <a:gd name="connsiteY1" fmla="*/ 662629 h 688387"/>
                    <a:gd name="connsiteX2" fmla="*/ 612411 w 729336"/>
                    <a:gd name="connsiteY2" fmla="*/ 688387 h 688387"/>
                    <a:gd name="connsiteX3" fmla="*/ 728320 w 729336"/>
                    <a:gd name="connsiteY3" fmla="*/ 417930 h 688387"/>
                    <a:gd name="connsiteX4" fmla="*/ 586653 w 729336"/>
                    <a:gd name="connsiteY4" fmla="*/ 405051 h 688387"/>
                    <a:gd name="connsiteX5" fmla="*/ 548016 w 729336"/>
                    <a:gd name="connsiteY5" fmla="*/ 546719 h 688387"/>
                    <a:gd name="connsiteX6" fmla="*/ 357731 w 729336"/>
                    <a:gd name="connsiteY6" fmla="*/ 342331 h 688387"/>
                    <a:gd name="connsiteX7" fmla="*/ 509380 w 729336"/>
                    <a:gd name="connsiteY7" fmla="*/ 160353 h 688387"/>
                    <a:gd name="connsiteX8" fmla="*/ 548016 w 729336"/>
                    <a:gd name="connsiteY8" fmla="*/ 276263 h 688387"/>
                    <a:gd name="connsiteX9" fmla="*/ 728320 w 729336"/>
                    <a:gd name="connsiteY9" fmla="*/ 186111 h 688387"/>
                    <a:gd name="connsiteX10" fmla="*/ 560895 w 729336"/>
                    <a:gd name="connsiteY10" fmla="*/ 31564 h 688387"/>
                    <a:gd name="connsiteX11" fmla="*/ 187408 w 729336"/>
                    <a:gd name="connsiteY11" fmla="*/ 31564 h 688387"/>
                    <a:gd name="connsiteX12" fmla="*/ 84377 w 729336"/>
                    <a:gd name="connsiteY12" fmla="*/ 340657 h 688387"/>
                    <a:gd name="connsiteX0" fmla="*/ 84377 w 729336"/>
                    <a:gd name="connsiteY0" fmla="*/ 340657 h 688387"/>
                    <a:gd name="connsiteX1" fmla="*/ 32861 w 729336"/>
                    <a:gd name="connsiteY1" fmla="*/ 662629 h 688387"/>
                    <a:gd name="connsiteX2" fmla="*/ 612411 w 729336"/>
                    <a:gd name="connsiteY2" fmla="*/ 688387 h 688387"/>
                    <a:gd name="connsiteX3" fmla="*/ 728320 w 729336"/>
                    <a:gd name="connsiteY3" fmla="*/ 417930 h 688387"/>
                    <a:gd name="connsiteX4" fmla="*/ 586653 w 729336"/>
                    <a:gd name="connsiteY4" fmla="*/ 405051 h 688387"/>
                    <a:gd name="connsiteX5" fmla="*/ 548016 w 729336"/>
                    <a:gd name="connsiteY5" fmla="*/ 546719 h 688387"/>
                    <a:gd name="connsiteX6" fmla="*/ 357731 w 729336"/>
                    <a:gd name="connsiteY6" fmla="*/ 342331 h 688387"/>
                    <a:gd name="connsiteX7" fmla="*/ 509380 w 729336"/>
                    <a:gd name="connsiteY7" fmla="*/ 160353 h 688387"/>
                    <a:gd name="connsiteX8" fmla="*/ 548016 w 729336"/>
                    <a:gd name="connsiteY8" fmla="*/ 276263 h 688387"/>
                    <a:gd name="connsiteX9" fmla="*/ 728320 w 729336"/>
                    <a:gd name="connsiteY9" fmla="*/ 186111 h 688387"/>
                    <a:gd name="connsiteX10" fmla="*/ 560895 w 729336"/>
                    <a:gd name="connsiteY10" fmla="*/ 31564 h 688387"/>
                    <a:gd name="connsiteX11" fmla="*/ 187408 w 729336"/>
                    <a:gd name="connsiteY11" fmla="*/ 31564 h 688387"/>
                    <a:gd name="connsiteX12" fmla="*/ 84377 w 729336"/>
                    <a:gd name="connsiteY12" fmla="*/ 340657 h 688387"/>
                    <a:gd name="connsiteX0" fmla="*/ 84377 w 729336"/>
                    <a:gd name="connsiteY0" fmla="*/ 340657 h 688387"/>
                    <a:gd name="connsiteX1" fmla="*/ 32861 w 729336"/>
                    <a:gd name="connsiteY1" fmla="*/ 662629 h 688387"/>
                    <a:gd name="connsiteX2" fmla="*/ 612411 w 729336"/>
                    <a:gd name="connsiteY2" fmla="*/ 688387 h 688387"/>
                    <a:gd name="connsiteX3" fmla="*/ 728320 w 729336"/>
                    <a:gd name="connsiteY3" fmla="*/ 417930 h 688387"/>
                    <a:gd name="connsiteX4" fmla="*/ 586653 w 729336"/>
                    <a:gd name="connsiteY4" fmla="*/ 405051 h 688387"/>
                    <a:gd name="connsiteX5" fmla="*/ 548016 w 729336"/>
                    <a:gd name="connsiteY5" fmla="*/ 546719 h 688387"/>
                    <a:gd name="connsiteX6" fmla="*/ 357731 w 729336"/>
                    <a:gd name="connsiteY6" fmla="*/ 356047 h 688387"/>
                    <a:gd name="connsiteX7" fmla="*/ 509380 w 729336"/>
                    <a:gd name="connsiteY7" fmla="*/ 160353 h 688387"/>
                    <a:gd name="connsiteX8" fmla="*/ 548016 w 729336"/>
                    <a:gd name="connsiteY8" fmla="*/ 276263 h 688387"/>
                    <a:gd name="connsiteX9" fmla="*/ 728320 w 729336"/>
                    <a:gd name="connsiteY9" fmla="*/ 186111 h 688387"/>
                    <a:gd name="connsiteX10" fmla="*/ 560895 w 729336"/>
                    <a:gd name="connsiteY10" fmla="*/ 31564 h 688387"/>
                    <a:gd name="connsiteX11" fmla="*/ 187408 w 729336"/>
                    <a:gd name="connsiteY11" fmla="*/ 31564 h 688387"/>
                    <a:gd name="connsiteX12" fmla="*/ 84377 w 729336"/>
                    <a:gd name="connsiteY12" fmla="*/ 340657 h 688387"/>
                    <a:gd name="connsiteX0" fmla="*/ 84377 w 729336"/>
                    <a:gd name="connsiteY0" fmla="*/ 340657 h 688387"/>
                    <a:gd name="connsiteX1" fmla="*/ 32861 w 729336"/>
                    <a:gd name="connsiteY1" fmla="*/ 662629 h 688387"/>
                    <a:gd name="connsiteX2" fmla="*/ 612411 w 729336"/>
                    <a:gd name="connsiteY2" fmla="*/ 688387 h 688387"/>
                    <a:gd name="connsiteX3" fmla="*/ 728320 w 729336"/>
                    <a:gd name="connsiteY3" fmla="*/ 417930 h 688387"/>
                    <a:gd name="connsiteX4" fmla="*/ 586653 w 729336"/>
                    <a:gd name="connsiteY4" fmla="*/ 405051 h 688387"/>
                    <a:gd name="connsiteX5" fmla="*/ 548016 w 729336"/>
                    <a:gd name="connsiteY5" fmla="*/ 546719 h 688387"/>
                    <a:gd name="connsiteX6" fmla="*/ 357731 w 729336"/>
                    <a:gd name="connsiteY6" fmla="*/ 356047 h 688387"/>
                    <a:gd name="connsiteX7" fmla="*/ 532240 w 729336"/>
                    <a:gd name="connsiteY7" fmla="*/ 164925 h 688387"/>
                    <a:gd name="connsiteX8" fmla="*/ 548016 w 729336"/>
                    <a:gd name="connsiteY8" fmla="*/ 276263 h 688387"/>
                    <a:gd name="connsiteX9" fmla="*/ 728320 w 729336"/>
                    <a:gd name="connsiteY9" fmla="*/ 186111 h 688387"/>
                    <a:gd name="connsiteX10" fmla="*/ 560895 w 729336"/>
                    <a:gd name="connsiteY10" fmla="*/ 31564 h 688387"/>
                    <a:gd name="connsiteX11" fmla="*/ 187408 w 729336"/>
                    <a:gd name="connsiteY11" fmla="*/ 31564 h 688387"/>
                    <a:gd name="connsiteX12" fmla="*/ 84377 w 729336"/>
                    <a:gd name="connsiteY12" fmla="*/ 340657 h 688387"/>
                    <a:gd name="connsiteX0" fmla="*/ 84377 w 729336"/>
                    <a:gd name="connsiteY0" fmla="*/ 340657 h 688387"/>
                    <a:gd name="connsiteX1" fmla="*/ 32861 w 729336"/>
                    <a:gd name="connsiteY1" fmla="*/ 662629 h 688387"/>
                    <a:gd name="connsiteX2" fmla="*/ 612411 w 729336"/>
                    <a:gd name="connsiteY2" fmla="*/ 688387 h 688387"/>
                    <a:gd name="connsiteX3" fmla="*/ 728320 w 729336"/>
                    <a:gd name="connsiteY3" fmla="*/ 417930 h 688387"/>
                    <a:gd name="connsiteX4" fmla="*/ 586653 w 729336"/>
                    <a:gd name="connsiteY4" fmla="*/ 405051 h 688387"/>
                    <a:gd name="connsiteX5" fmla="*/ 548016 w 729336"/>
                    <a:gd name="connsiteY5" fmla="*/ 546719 h 688387"/>
                    <a:gd name="connsiteX6" fmla="*/ 357731 w 729336"/>
                    <a:gd name="connsiteY6" fmla="*/ 356047 h 688387"/>
                    <a:gd name="connsiteX7" fmla="*/ 532240 w 729336"/>
                    <a:gd name="connsiteY7" fmla="*/ 164925 h 688387"/>
                    <a:gd name="connsiteX8" fmla="*/ 548016 w 729336"/>
                    <a:gd name="connsiteY8" fmla="*/ 276263 h 688387"/>
                    <a:gd name="connsiteX9" fmla="*/ 728320 w 729336"/>
                    <a:gd name="connsiteY9" fmla="*/ 186111 h 688387"/>
                    <a:gd name="connsiteX10" fmla="*/ 560895 w 729336"/>
                    <a:gd name="connsiteY10" fmla="*/ 31564 h 688387"/>
                    <a:gd name="connsiteX11" fmla="*/ 187408 w 729336"/>
                    <a:gd name="connsiteY11" fmla="*/ 31564 h 688387"/>
                    <a:gd name="connsiteX12" fmla="*/ 84377 w 729336"/>
                    <a:gd name="connsiteY12" fmla="*/ 340657 h 688387"/>
                    <a:gd name="connsiteX0" fmla="*/ 84377 w 729336"/>
                    <a:gd name="connsiteY0" fmla="*/ 340657 h 688387"/>
                    <a:gd name="connsiteX1" fmla="*/ 32861 w 729336"/>
                    <a:gd name="connsiteY1" fmla="*/ 662629 h 688387"/>
                    <a:gd name="connsiteX2" fmla="*/ 612411 w 729336"/>
                    <a:gd name="connsiteY2" fmla="*/ 688387 h 688387"/>
                    <a:gd name="connsiteX3" fmla="*/ 728320 w 729336"/>
                    <a:gd name="connsiteY3" fmla="*/ 417930 h 688387"/>
                    <a:gd name="connsiteX4" fmla="*/ 586653 w 729336"/>
                    <a:gd name="connsiteY4" fmla="*/ 405051 h 688387"/>
                    <a:gd name="connsiteX5" fmla="*/ 529728 w 729336"/>
                    <a:gd name="connsiteY5" fmla="*/ 533003 h 688387"/>
                    <a:gd name="connsiteX6" fmla="*/ 357731 w 729336"/>
                    <a:gd name="connsiteY6" fmla="*/ 356047 h 688387"/>
                    <a:gd name="connsiteX7" fmla="*/ 532240 w 729336"/>
                    <a:gd name="connsiteY7" fmla="*/ 164925 h 688387"/>
                    <a:gd name="connsiteX8" fmla="*/ 548016 w 729336"/>
                    <a:gd name="connsiteY8" fmla="*/ 276263 h 688387"/>
                    <a:gd name="connsiteX9" fmla="*/ 728320 w 729336"/>
                    <a:gd name="connsiteY9" fmla="*/ 186111 h 688387"/>
                    <a:gd name="connsiteX10" fmla="*/ 560895 w 729336"/>
                    <a:gd name="connsiteY10" fmla="*/ 31564 h 688387"/>
                    <a:gd name="connsiteX11" fmla="*/ 187408 w 729336"/>
                    <a:gd name="connsiteY11" fmla="*/ 31564 h 688387"/>
                    <a:gd name="connsiteX12" fmla="*/ 84377 w 729336"/>
                    <a:gd name="connsiteY12" fmla="*/ 340657 h 688387"/>
                    <a:gd name="connsiteX0" fmla="*/ 84377 w 729336"/>
                    <a:gd name="connsiteY0" fmla="*/ 340657 h 688387"/>
                    <a:gd name="connsiteX1" fmla="*/ 32861 w 729336"/>
                    <a:gd name="connsiteY1" fmla="*/ 662629 h 688387"/>
                    <a:gd name="connsiteX2" fmla="*/ 612411 w 729336"/>
                    <a:gd name="connsiteY2" fmla="*/ 688387 h 688387"/>
                    <a:gd name="connsiteX3" fmla="*/ 728320 w 729336"/>
                    <a:gd name="connsiteY3" fmla="*/ 417930 h 688387"/>
                    <a:gd name="connsiteX4" fmla="*/ 586653 w 729336"/>
                    <a:gd name="connsiteY4" fmla="*/ 405051 h 688387"/>
                    <a:gd name="connsiteX5" fmla="*/ 529728 w 729336"/>
                    <a:gd name="connsiteY5" fmla="*/ 533003 h 688387"/>
                    <a:gd name="connsiteX6" fmla="*/ 357731 w 729336"/>
                    <a:gd name="connsiteY6" fmla="*/ 356047 h 688387"/>
                    <a:gd name="connsiteX7" fmla="*/ 532240 w 729336"/>
                    <a:gd name="connsiteY7" fmla="*/ 164925 h 688387"/>
                    <a:gd name="connsiteX8" fmla="*/ 548016 w 729336"/>
                    <a:gd name="connsiteY8" fmla="*/ 276263 h 688387"/>
                    <a:gd name="connsiteX9" fmla="*/ 728320 w 729336"/>
                    <a:gd name="connsiteY9" fmla="*/ 186111 h 688387"/>
                    <a:gd name="connsiteX10" fmla="*/ 560895 w 729336"/>
                    <a:gd name="connsiteY10" fmla="*/ 31564 h 688387"/>
                    <a:gd name="connsiteX11" fmla="*/ 187408 w 729336"/>
                    <a:gd name="connsiteY11" fmla="*/ 31564 h 688387"/>
                    <a:gd name="connsiteX12" fmla="*/ 84377 w 729336"/>
                    <a:gd name="connsiteY12" fmla="*/ 340657 h 688387"/>
                    <a:gd name="connsiteX0" fmla="*/ 84377 w 730333"/>
                    <a:gd name="connsiteY0" fmla="*/ 340657 h 688387"/>
                    <a:gd name="connsiteX1" fmla="*/ 32861 w 730333"/>
                    <a:gd name="connsiteY1" fmla="*/ 662629 h 688387"/>
                    <a:gd name="connsiteX2" fmla="*/ 612411 w 730333"/>
                    <a:gd name="connsiteY2" fmla="*/ 688387 h 688387"/>
                    <a:gd name="connsiteX3" fmla="*/ 728320 w 730333"/>
                    <a:gd name="connsiteY3" fmla="*/ 417930 h 688387"/>
                    <a:gd name="connsiteX4" fmla="*/ 568365 w 730333"/>
                    <a:gd name="connsiteY4" fmla="*/ 405051 h 688387"/>
                    <a:gd name="connsiteX5" fmla="*/ 529728 w 730333"/>
                    <a:gd name="connsiteY5" fmla="*/ 533003 h 688387"/>
                    <a:gd name="connsiteX6" fmla="*/ 357731 w 730333"/>
                    <a:gd name="connsiteY6" fmla="*/ 356047 h 688387"/>
                    <a:gd name="connsiteX7" fmla="*/ 532240 w 730333"/>
                    <a:gd name="connsiteY7" fmla="*/ 164925 h 688387"/>
                    <a:gd name="connsiteX8" fmla="*/ 548016 w 730333"/>
                    <a:gd name="connsiteY8" fmla="*/ 276263 h 688387"/>
                    <a:gd name="connsiteX9" fmla="*/ 728320 w 730333"/>
                    <a:gd name="connsiteY9" fmla="*/ 186111 h 688387"/>
                    <a:gd name="connsiteX10" fmla="*/ 560895 w 730333"/>
                    <a:gd name="connsiteY10" fmla="*/ 31564 h 688387"/>
                    <a:gd name="connsiteX11" fmla="*/ 187408 w 730333"/>
                    <a:gd name="connsiteY11" fmla="*/ 31564 h 688387"/>
                    <a:gd name="connsiteX12" fmla="*/ 84377 w 730333"/>
                    <a:gd name="connsiteY12" fmla="*/ 340657 h 688387"/>
                    <a:gd name="connsiteX0" fmla="*/ 84377 w 730333"/>
                    <a:gd name="connsiteY0" fmla="*/ 340657 h 688387"/>
                    <a:gd name="connsiteX1" fmla="*/ 32861 w 730333"/>
                    <a:gd name="connsiteY1" fmla="*/ 662629 h 688387"/>
                    <a:gd name="connsiteX2" fmla="*/ 612411 w 730333"/>
                    <a:gd name="connsiteY2" fmla="*/ 688387 h 688387"/>
                    <a:gd name="connsiteX3" fmla="*/ 728320 w 730333"/>
                    <a:gd name="connsiteY3" fmla="*/ 417930 h 688387"/>
                    <a:gd name="connsiteX4" fmla="*/ 568365 w 730333"/>
                    <a:gd name="connsiteY4" fmla="*/ 405051 h 688387"/>
                    <a:gd name="connsiteX5" fmla="*/ 529728 w 730333"/>
                    <a:gd name="connsiteY5" fmla="*/ 533003 h 688387"/>
                    <a:gd name="connsiteX6" fmla="*/ 357731 w 730333"/>
                    <a:gd name="connsiteY6" fmla="*/ 356047 h 688387"/>
                    <a:gd name="connsiteX7" fmla="*/ 518524 w 730333"/>
                    <a:gd name="connsiteY7" fmla="*/ 155781 h 688387"/>
                    <a:gd name="connsiteX8" fmla="*/ 548016 w 730333"/>
                    <a:gd name="connsiteY8" fmla="*/ 276263 h 688387"/>
                    <a:gd name="connsiteX9" fmla="*/ 728320 w 730333"/>
                    <a:gd name="connsiteY9" fmla="*/ 186111 h 688387"/>
                    <a:gd name="connsiteX10" fmla="*/ 560895 w 730333"/>
                    <a:gd name="connsiteY10" fmla="*/ 31564 h 688387"/>
                    <a:gd name="connsiteX11" fmla="*/ 187408 w 730333"/>
                    <a:gd name="connsiteY11" fmla="*/ 31564 h 688387"/>
                    <a:gd name="connsiteX12" fmla="*/ 84377 w 730333"/>
                    <a:gd name="connsiteY12" fmla="*/ 340657 h 688387"/>
                    <a:gd name="connsiteX0" fmla="*/ 84377 w 730333"/>
                    <a:gd name="connsiteY0" fmla="*/ 340657 h 688387"/>
                    <a:gd name="connsiteX1" fmla="*/ 32861 w 730333"/>
                    <a:gd name="connsiteY1" fmla="*/ 662629 h 688387"/>
                    <a:gd name="connsiteX2" fmla="*/ 612411 w 730333"/>
                    <a:gd name="connsiteY2" fmla="*/ 688387 h 688387"/>
                    <a:gd name="connsiteX3" fmla="*/ 728320 w 730333"/>
                    <a:gd name="connsiteY3" fmla="*/ 417930 h 688387"/>
                    <a:gd name="connsiteX4" fmla="*/ 568365 w 730333"/>
                    <a:gd name="connsiteY4" fmla="*/ 405051 h 688387"/>
                    <a:gd name="connsiteX5" fmla="*/ 488580 w 730333"/>
                    <a:gd name="connsiteY5" fmla="*/ 523859 h 688387"/>
                    <a:gd name="connsiteX6" fmla="*/ 357731 w 730333"/>
                    <a:gd name="connsiteY6" fmla="*/ 356047 h 688387"/>
                    <a:gd name="connsiteX7" fmla="*/ 518524 w 730333"/>
                    <a:gd name="connsiteY7" fmla="*/ 155781 h 688387"/>
                    <a:gd name="connsiteX8" fmla="*/ 548016 w 730333"/>
                    <a:gd name="connsiteY8" fmla="*/ 276263 h 688387"/>
                    <a:gd name="connsiteX9" fmla="*/ 728320 w 730333"/>
                    <a:gd name="connsiteY9" fmla="*/ 186111 h 688387"/>
                    <a:gd name="connsiteX10" fmla="*/ 560895 w 730333"/>
                    <a:gd name="connsiteY10" fmla="*/ 31564 h 688387"/>
                    <a:gd name="connsiteX11" fmla="*/ 187408 w 730333"/>
                    <a:gd name="connsiteY11" fmla="*/ 31564 h 688387"/>
                    <a:gd name="connsiteX12" fmla="*/ 84377 w 730333"/>
                    <a:gd name="connsiteY12" fmla="*/ 340657 h 688387"/>
                    <a:gd name="connsiteX0" fmla="*/ 84377 w 730333"/>
                    <a:gd name="connsiteY0" fmla="*/ 340657 h 688387"/>
                    <a:gd name="connsiteX1" fmla="*/ 32861 w 730333"/>
                    <a:gd name="connsiteY1" fmla="*/ 662629 h 688387"/>
                    <a:gd name="connsiteX2" fmla="*/ 612411 w 730333"/>
                    <a:gd name="connsiteY2" fmla="*/ 688387 h 688387"/>
                    <a:gd name="connsiteX3" fmla="*/ 728320 w 730333"/>
                    <a:gd name="connsiteY3" fmla="*/ 417930 h 688387"/>
                    <a:gd name="connsiteX4" fmla="*/ 568365 w 730333"/>
                    <a:gd name="connsiteY4" fmla="*/ 405051 h 688387"/>
                    <a:gd name="connsiteX5" fmla="*/ 488580 w 730333"/>
                    <a:gd name="connsiteY5" fmla="*/ 523859 h 688387"/>
                    <a:gd name="connsiteX6" fmla="*/ 357731 w 730333"/>
                    <a:gd name="connsiteY6" fmla="*/ 356047 h 688387"/>
                    <a:gd name="connsiteX7" fmla="*/ 468232 w 730333"/>
                    <a:gd name="connsiteY7" fmla="*/ 160353 h 688387"/>
                    <a:gd name="connsiteX8" fmla="*/ 548016 w 730333"/>
                    <a:gd name="connsiteY8" fmla="*/ 276263 h 688387"/>
                    <a:gd name="connsiteX9" fmla="*/ 728320 w 730333"/>
                    <a:gd name="connsiteY9" fmla="*/ 186111 h 688387"/>
                    <a:gd name="connsiteX10" fmla="*/ 560895 w 730333"/>
                    <a:gd name="connsiteY10" fmla="*/ 31564 h 688387"/>
                    <a:gd name="connsiteX11" fmla="*/ 187408 w 730333"/>
                    <a:gd name="connsiteY11" fmla="*/ 31564 h 688387"/>
                    <a:gd name="connsiteX12" fmla="*/ 84377 w 730333"/>
                    <a:gd name="connsiteY12" fmla="*/ 340657 h 688387"/>
                    <a:gd name="connsiteX0" fmla="*/ 84377 w 730333"/>
                    <a:gd name="connsiteY0" fmla="*/ 340657 h 688387"/>
                    <a:gd name="connsiteX1" fmla="*/ 32861 w 730333"/>
                    <a:gd name="connsiteY1" fmla="*/ 662629 h 688387"/>
                    <a:gd name="connsiteX2" fmla="*/ 612411 w 730333"/>
                    <a:gd name="connsiteY2" fmla="*/ 688387 h 688387"/>
                    <a:gd name="connsiteX3" fmla="*/ 728320 w 730333"/>
                    <a:gd name="connsiteY3" fmla="*/ 417930 h 688387"/>
                    <a:gd name="connsiteX4" fmla="*/ 568365 w 730333"/>
                    <a:gd name="connsiteY4" fmla="*/ 405051 h 688387"/>
                    <a:gd name="connsiteX5" fmla="*/ 488580 w 730333"/>
                    <a:gd name="connsiteY5" fmla="*/ 523859 h 688387"/>
                    <a:gd name="connsiteX6" fmla="*/ 357731 w 730333"/>
                    <a:gd name="connsiteY6" fmla="*/ 356047 h 688387"/>
                    <a:gd name="connsiteX7" fmla="*/ 468232 w 730333"/>
                    <a:gd name="connsiteY7" fmla="*/ 160353 h 688387"/>
                    <a:gd name="connsiteX8" fmla="*/ 548016 w 730333"/>
                    <a:gd name="connsiteY8" fmla="*/ 276263 h 688387"/>
                    <a:gd name="connsiteX9" fmla="*/ 728320 w 730333"/>
                    <a:gd name="connsiteY9" fmla="*/ 186111 h 688387"/>
                    <a:gd name="connsiteX10" fmla="*/ 560895 w 730333"/>
                    <a:gd name="connsiteY10" fmla="*/ 31564 h 688387"/>
                    <a:gd name="connsiteX11" fmla="*/ 187408 w 730333"/>
                    <a:gd name="connsiteY11" fmla="*/ 31564 h 688387"/>
                    <a:gd name="connsiteX12" fmla="*/ 84377 w 730333"/>
                    <a:gd name="connsiteY12" fmla="*/ 340657 h 688387"/>
                    <a:gd name="connsiteX0" fmla="*/ 84377 w 730333"/>
                    <a:gd name="connsiteY0" fmla="*/ 340657 h 688387"/>
                    <a:gd name="connsiteX1" fmla="*/ 32861 w 730333"/>
                    <a:gd name="connsiteY1" fmla="*/ 662629 h 688387"/>
                    <a:gd name="connsiteX2" fmla="*/ 612411 w 730333"/>
                    <a:gd name="connsiteY2" fmla="*/ 688387 h 688387"/>
                    <a:gd name="connsiteX3" fmla="*/ 728320 w 730333"/>
                    <a:gd name="connsiteY3" fmla="*/ 417930 h 688387"/>
                    <a:gd name="connsiteX4" fmla="*/ 568365 w 730333"/>
                    <a:gd name="connsiteY4" fmla="*/ 405051 h 688387"/>
                    <a:gd name="connsiteX5" fmla="*/ 456576 w 730333"/>
                    <a:gd name="connsiteY5" fmla="*/ 523859 h 688387"/>
                    <a:gd name="connsiteX6" fmla="*/ 357731 w 730333"/>
                    <a:gd name="connsiteY6" fmla="*/ 356047 h 688387"/>
                    <a:gd name="connsiteX7" fmla="*/ 468232 w 730333"/>
                    <a:gd name="connsiteY7" fmla="*/ 160353 h 688387"/>
                    <a:gd name="connsiteX8" fmla="*/ 548016 w 730333"/>
                    <a:gd name="connsiteY8" fmla="*/ 276263 h 688387"/>
                    <a:gd name="connsiteX9" fmla="*/ 728320 w 730333"/>
                    <a:gd name="connsiteY9" fmla="*/ 186111 h 688387"/>
                    <a:gd name="connsiteX10" fmla="*/ 560895 w 730333"/>
                    <a:gd name="connsiteY10" fmla="*/ 31564 h 688387"/>
                    <a:gd name="connsiteX11" fmla="*/ 187408 w 730333"/>
                    <a:gd name="connsiteY11" fmla="*/ 31564 h 688387"/>
                    <a:gd name="connsiteX12" fmla="*/ 84377 w 730333"/>
                    <a:gd name="connsiteY12" fmla="*/ 340657 h 688387"/>
                    <a:gd name="connsiteX0" fmla="*/ 84377 w 730333"/>
                    <a:gd name="connsiteY0" fmla="*/ 340657 h 688387"/>
                    <a:gd name="connsiteX1" fmla="*/ 32861 w 730333"/>
                    <a:gd name="connsiteY1" fmla="*/ 662629 h 688387"/>
                    <a:gd name="connsiteX2" fmla="*/ 612411 w 730333"/>
                    <a:gd name="connsiteY2" fmla="*/ 688387 h 688387"/>
                    <a:gd name="connsiteX3" fmla="*/ 728320 w 730333"/>
                    <a:gd name="connsiteY3" fmla="*/ 417930 h 688387"/>
                    <a:gd name="connsiteX4" fmla="*/ 568365 w 730333"/>
                    <a:gd name="connsiteY4" fmla="*/ 405051 h 688387"/>
                    <a:gd name="connsiteX5" fmla="*/ 456576 w 730333"/>
                    <a:gd name="connsiteY5" fmla="*/ 523859 h 688387"/>
                    <a:gd name="connsiteX6" fmla="*/ 357731 w 730333"/>
                    <a:gd name="connsiteY6" fmla="*/ 356047 h 688387"/>
                    <a:gd name="connsiteX7" fmla="*/ 468232 w 730333"/>
                    <a:gd name="connsiteY7" fmla="*/ 160353 h 688387"/>
                    <a:gd name="connsiteX8" fmla="*/ 548016 w 730333"/>
                    <a:gd name="connsiteY8" fmla="*/ 276263 h 688387"/>
                    <a:gd name="connsiteX9" fmla="*/ 728320 w 730333"/>
                    <a:gd name="connsiteY9" fmla="*/ 186111 h 688387"/>
                    <a:gd name="connsiteX10" fmla="*/ 560895 w 730333"/>
                    <a:gd name="connsiteY10" fmla="*/ 31564 h 688387"/>
                    <a:gd name="connsiteX11" fmla="*/ 187408 w 730333"/>
                    <a:gd name="connsiteY11" fmla="*/ 31564 h 688387"/>
                    <a:gd name="connsiteX12" fmla="*/ 84377 w 730333"/>
                    <a:gd name="connsiteY12" fmla="*/ 340657 h 688387"/>
                    <a:gd name="connsiteX0" fmla="*/ 84377 w 730866"/>
                    <a:gd name="connsiteY0" fmla="*/ 340657 h 688387"/>
                    <a:gd name="connsiteX1" fmla="*/ 32861 w 730866"/>
                    <a:gd name="connsiteY1" fmla="*/ 662629 h 688387"/>
                    <a:gd name="connsiteX2" fmla="*/ 612411 w 730866"/>
                    <a:gd name="connsiteY2" fmla="*/ 688387 h 688387"/>
                    <a:gd name="connsiteX3" fmla="*/ 728320 w 730866"/>
                    <a:gd name="connsiteY3" fmla="*/ 417930 h 688387"/>
                    <a:gd name="connsiteX4" fmla="*/ 559221 w 730866"/>
                    <a:gd name="connsiteY4" fmla="*/ 405051 h 688387"/>
                    <a:gd name="connsiteX5" fmla="*/ 456576 w 730866"/>
                    <a:gd name="connsiteY5" fmla="*/ 523859 h 688387"/>
                    <a:gd name="connsiteX6" fmla="*/ 357731 w 730866"/>
                    <a:gd name="connsiteY6" fmla="*/ 356047 h 688387"/>
                    <a:gd name="connsiteX7" fmla="*/ 468232 w 730866"/>
                    <a:gd name="connsiteY7" fmla="*/ 160353 h 688387"/>
                    <a:gd name="connsiteX8" fmla="*/ 548016 w 730866"/>
                    <a:gd name="connsiteY8" fmla="*/ 276263 h 688387"/>
                    <a:gd name="connsiteX9" fmla="*/ 728320 w 730866"/>
                    <a:gd name="connsiteY9" fmla="*/ 186111 h 688387"/>
                    <a:gd name="connsiteX10" fmla="*/ 560895 w 730866"/>
                    <a:gd name="connsiteY10" fmla="*/ 31564 h 688387"/>
                    <a:gd name="connsiteX11" fmla="*/ 187408 w 730866"/>
                    <a:gd name="connsiteY11" fmla="*/ 31564 h 688387"/>
                    <a:gd name="connsiteX12" fmla="*/ 84377 w 730866"/>
                    <a:gd name="connsiteY12" fmla="*/ 340657 h 688387"/>
                    <a:gd name="connsiteX0" fmla="*/ 84377 w 730866"/>
                    <a:gd name="connsiteY0" fmla="*/ 340657 h 688387"/>
                    <a:gd name="connsiteX1" fmla="*/ 32861 w 730866"/>
                    <a:gd name="connsiteY1" fmla="*/ 662629 h 688387"/>
                    <a:gd name="connsiteX2" fmla="*/ 612411 w 730866"/>
                    <a:gd name="connsiteY2" fmla="*/ 688387 h 688387"/>
                    <a:gd name="connsiteX3" fmla="*/ 728320 w 730866"/>
                    <a:gd name="connsiteY3" fmla="*/ 417930 h 688387"/>
                    <a:gd name="connsiteX4" fmla="*/ 559221 w 730866"/>
                    <a:gd name="connsiteY4" fmla="*/ 405051 h 688387"/>
                    <a:gd name="connsiteX5" fmla="*/ 456576 w 730866"/>
                    <a:gd name="connsiteY5" fmla="*/ 523859 h 688387"/>
                    <a:gd name="connsiteX6" fmla="*/ 357731 w 730866"/>
                    <a:gd name="connsiteY6" fmla="*/ 356047 h 688387"/>
                    <a:gd name="connsiteX7" fmla="*/ 468232 w 730866"/>
                    <a:gd name="connsiteY7" fmla="*/ 160353 h 688387"/>
                    <a:gd name="connsiteX8" fmla="*/ 566304 w 730866"/>
                    <a:gd name="connsiteY8" fmla="*/ 285407 h 688387"/>
                    <a:gd name="connsiteX9" fmla="*/ 728320 w 730866"/>
                    <a:gd name="connsiteY9" fmla="*/ 186111 h 688387"/>
                    <a:gd name="connsiteX10" fmla="*/ 560895 w 730866"/>
                    <a:gd name="connsiteY10" fmla="*/ 31564 h 688387"/>
                    <a:gd name="connsiteX11" fmla="*/ 187408 w 730866"/>
                    <a:gd name="connsiteY11" fmla="*/ 31564 h 688387"/>
                    <a:gd name="connsiteX12" fmla="*/ 84377 w 730866"/>
                    <a:gd name="connsiteY12" fmla="*/ 340657 h 688387"/>
                    <a:gd name="connsiteX0" fmla="*/ 84377 w 730866"/>
                    <a:gd name="connsiteY0" fmla="*/ 340657 h 688387"/>
                    <a:gd name="connsiteX1" fmla="*/ 32861 w 730866"/>
                    <a:gd name="connsiteY1" fmla="*/ 662629 h 688387"/>
                    <a:gd name="connsiteX2" fmla="*/ 612411 w 730866"/>
                    <a:gd name="connsiteY2" fmla="*/ 688387 h 688387"/>
                    <a:gd name="connsiteX3" fmla="*/ 728320 w 730866"/>
                    <a:gd name="connsiteY3" fmla="*/ 417930 h 688387"/>
                    <a:gd name="connsiteX4" fmla="*/ 559221 w 730866"/>
                    <a:gd name="connsiteY4" fmla="*/ 405051 h 688387"/>
                    <a:gd name="connsiteX5" fmla="*/ 456576 w 730866"/>
                    <a:gd name="connsiteY5" fmla="*/ 523859 h 688387"/>
                    <a:gd name="connsiteX6" fmla="*/ 357731 w 730866"/>
                    <a:gd name="connsiteY6" fmla="*/ 356047 h 688387"/>
                    <a:gd name="connsiteX7" fmla="*/ 468232 w 730866"/>
                    <a:gd name="connsiteY7" fmla="*/ 160353 h 688387"/>
                    <a:gd name="connsiteX8" fmla="*/ 566304 w 730866"/>
                    <a:gd name="connsiteY8" fmla="*/ 285407 h 688387"/>
                    <a:gd name="connsiteX9" fmla="*/ 728320 w 730866"/>
                    <a:gd name="connsiteY9" fmla="*/ 186111 h 688387"/>
                    <a:gd name="connsiteX10" fmla="*/ 560895 w 730866"/>
                    <a:gd name="connsiteY10" fmla="*/ 31564 h 688387"/>
                    <a:gd name="connsiteX11" fmla="*/ 187408 w 730866"/>
                    <a:gd name="connsiteY11" fmla="*/ 31564 h 688387"/>
                    <a:gd name="connsiteX12" fmla="*/ 84377 w 730866"/>
                    <a:gd name="connsiteY12" fmla="*/ 340657 h 688387"/>
                    <a:gd name="connsiteX0" fmla="*/ 84377 w 730866"/>
                    <a:gd name="connsiteY0" fmla="*/ 340657 h 688387"/>
                    <a:gd name="connsiteX1" fmla="*/ 32861 w 730866"/>
                    <a:gd name="connsiteY1" fmla="*/ 662629 h 688387"/>
                    <a:gd name="connsiteX2" fmla="*/ 612411 w 730866"/>
                    <a:gd name="connsiteY2" fmla="*/ 688387 h 688387"/>
                    <a:gd name="connsiteX3" fmla="*/ 728320 w 730866"/>
                    <a:gd name="connsiteY3" fmla="*/ 417930 h 688387"/>
                    <a:gd name="connsiteX4" fmla="*/ 559221 w 730866"/>
                    <a:gd name="connsiteY4" fmla="*/ 405051 h 688387"/>
                    <a:gd name="connsiteX5" fmla="*/ 456576 w 730866"/>
                    <a:gd name="connsiteY5" fmla="*/ 523859 h 688387"/>
                    <a:gd name="connsiteX6" fmla="*/ 357731 w 730866"/>
                    <a:gd name="connsiteY6" fmla="*/ 356047 h 688387"/>
                    <a:gd name="connsiteX7" fmla="*/ 468232 w 730866"/>
                    <a:gd name="connsiteY7" fmla="*/ 160353 h 688387"/>
                    <a:gd name="connsiteX8" fmla="*/ 566304 w 730866"/>
                    <a:gd name="connsiteY8" fmla="*/ 285407 h 688387"/>
                    <a:gd name="connsiteX9" fmla="*/ 728320 w 730866"/>
                    <a:gd name="connsiteY9" fmla="*/ 186111 h 688387"/>
                    <a:gd name="connsiteX10" fmla="*/ 560895 w 730866"/>
                    <a:gd name="connsiteY10" fmla="*/ 31564 h 688387"/>
                    <a:gd name="connsiteX11" fmla="*/ 187408 w 730866"/>
                    <a:gd name="connsiteY11" fmla="*/ 31564 h 688387"/>
                    <a:gd name="connsiteX12" fmla="*/ 84377 w 730866"/>
                    <a:gd name="connsiteY12" fmla="*/ 340657 h 688387"/>
                    <a:gd name="connsiteX0" fmla="*/ 84377 w 730866"/>
                    <a:gd name="connsiteY0" fmla="*/ 340657 h 688387"/>
                    <a:gd name="connsiteX1" fmla="*/ 32861 w 730866"/>
                    <a:gd name="connsiteY1" fmla="*/ 662629 h 688387"/>
                    <a:gd name="connsiteX2" fmla="*/ 612411 w 730866"/>
                    <a:gd name="connsiteY2" fmla="*/ 688387 h 688387"/>
                    <a:gd name="connsiteX3" fmla="*/ 728320 w 730866"/>
                    <a:gd name="connsiteY3" fmla="*/ 417930 h 688387"/>
                    <a:gd name="connsiteX4" fmla="*/ 559221 w 730866"/>
                    <a:gd name="connsiteY4" fmla="*/ 405051 h 688387"/>
                    <a:gd name="connsiteX5" fmla="*/ 456576 w 730866"/>
                    <a:gd name="connsiteY5" fmla="*/ 523859 h 688387"/>
                    <a:gd name="connsiteX6" fmla="*/ 353159 w 730866"/>
                    <a:gd name="connsiteY6" fmla="*/ 337759 h 688387"/>
                    <a:gd name="connsiteX7" fmla="*/ 468232 w 730866"/>
                    <a:gd name="connsiteY7" fmla="*/ 160353 h 688387"/>
                    <a:gd name="connsiteX8" fmla="*/ 566304 w 730866"/>
                    <a:gd name="connsiteY8" fmla="*/ 285407 h 688387"/>
                    <a:gd name="connsiteX9" fmla="*/ 728320 w 730866"/>
                    <a:gd name="connsiteY9" fmla="*/ 186111 h 688387"/>
                    <a:gd name="connsiteX10" fmla="*/ 560895 w 730866"/>
                    <a:gd name="connsiteY10" fmla="*/ 31564 h 688387"/>
                    <a:gd name="connsiteX11" fmla="*/ 187408 w 730866"/>
                    <a:gd name="connsiteY11" fmla="*/ 31564 h 688387"/>
                    <a:gd name="connsiteX12" fmla="*/ 84377 w 730866"/>
                    <a:gd name="connsiteY12" fmla="*/ 340657 h 688387"/>
                    <a:gd name="connsiteX0" fmla="*/ 84377 w 730866"/>
                    <a:gd name="connsiteY0" fmla="*/ 340657 h 688387"/>
                    <a:gd name="connsiteX1" fmla="*/ 32861 w 730866"/>
                    <a:gd name="connsiteY1" fmla="*/ 662629 h 688387"/>
                    <a:gd name="connsiteX2" fmla="*/ 612411 w 730866"/>
                    <a:gd name="connsiteY2" fmla="*/ 688387 h 688387"/>
                    <a:gd name="connsiteX3" fmla="*/ 728320 w 730866"/>
                    <a:gd name="connsiteY3" fmla="*/ 417930 h 688387"/>
                    <a:gd name="connsiteX4" fmla="*/ 559221 w 730866"/>
                    <a:gd name="connsiteY4" fmla="*/ 405051 h 688387"/>
                    <a:gd name="connsiteX5" fmla="*/ 456576 w 730866"/>
                    <a:gd name="connsiteY5" fmla="*/ 523859 h 688387"/>
                    <a:gd name="connsiteX6" fmla="*/ 353159 w 730866"/>
                    <a:gd name="connsiteY6" fmla="*/ 337759 h 688387"/>
                    <a:gd name="connsiteX7" fmla="*/ 468232 w 730866"/>
                    <a:gd name="connsiteY7" fmla="*/ 160353 h 688387"/>
                    <a:gd name="connsiteX8" fmla="*/ 566304 w 730866"/>
                    <a:gd name="connsiteY8" fmla="*/ 285407 h 688387"/>
                    <a:gd name="connsiteX9" fmla="*/ 728320 w 730866"/>
                    <a:gd name="connsiteY9" fmla="*/ 186111 h 688387"/>
                    <a:gd name="connsiteX10" fmla="*/ 560895 w 730866"/>
                    <a:gd name="connsiteY10" fmla="*/ 31564 h 688387"/>
                    <a:gd name="connsiteX11" fmla="*/ 187408 w 730866"/>
                    <a:gd name="connsiteY11" fmla="*/ 31564 h 688387"/>
                    <a:gd name="connsiteX12" fmla="*/ 84377 w 730866"/>
                    <a:gd name="connsiteY12" fmla="*/ 340657 h 688387"/>
                    <a:gd name="connsiteX0" fmla="*/ 84377 w 730866"/>
                    <a:gd name="connsiteY0" fmla="*/ 340657 h 688387"/>
                    <a:gd name="connsiteX1" fmla="*/ 32861 w 730866"/>
                    <a:gd name="connsiteY1" fmla="*/ 662629 h 688387"/>
                    <a:gd name="connsiteX2" fmla="*/ 612411 w 730866"/>
                    <a:gd name="connsiteY2" fmla="*/ 688387 h 688387"/>
                    <a:gd name="connsiteX3" fmla="*/ 728320 w 730866"/>
                    <a:gd name="connsiteY3" fmla="*/ 417930 h 688387"/>
                    <a:gd name="connsiteX4" fmla="*/ 559221 w 730866"/>
                    <a:gd name="connsiteY4" fmla="*/ 405051 h 688387"/>
                    <a:gd name="connsiteX5" fmla="*/ 456576 w 730866"/>
                    <a:gd name="connsiteY5" fmla="*/ 523859 h 688387"/>
                    <a:gd name="connsiteX6" fmla="*/ 353159 w 730866"/>
                    <a:gd name="connsiteY6" fmla="*/ 337759 h 688387"/>
                    <a:gd name="connsiteX7" fmla="*/ 468232 w 730866"/>
                    <a:gd name="connsiteY7" fmla="*/ 160353 h 688387"/>
                    <a:gd name="connsiteX8" fmla="*/ 566304 w 730866"/>
                    <a:gd name="connsiteY8" fmla="*/ 285407 h 688387"/>
                    <a:gd name="connsiteX9" fmla="*/ 728320 w 730866"/>
                    <a:gd name="connsiteY9" fmla="*/ 186111 h 688387"/>
                    <a:gd name="connsiteX10" fmla="*/ 560895 w 730866"/>
                    <a:gd name="connsiteY10" fmla="*/ 31564 h 688387"/>
                    <a:gd name="connsiteX11" fmla="*/ 187408 w 730866"/>
                    <a:gd name="connsiteY11" fmla="*/ 31564 h 688387"/>
                    <a:gd name="connsiteX12" fmla="*/ 84377 w 730866"/>
                    <a:gd name="connsiteY12" fmla="*/ 340657 h 688387"/>
                    <a:gd name="connsiteX0" fmla="*/ 84377 w 730866"/>
                    <a:gd name="connsiteY0" fmla="*/ 340657 h 688387"/>
                    <a:gd name="connsiteX1" fmla="*/ 32861 w 730866"/>
                    <a:gd name="connsiteY1" fmla="*/ 662629 h 688387"/>
                    <a:gd name="connsiteX2" fmla="*/ 612411 w 730866"/>
                    <a:gd name="connsiteY2" fmla="*/ 688387 h 688387"/>
                    <a:gd name="connsiteX3" fmla="*/ 728320 w 730866"/>
                    <a:gd name="connsiteY3" fmla="*/ 417930 h 688387"/>
                    <a:gd name="connsiteX4" fmla="*/ 559221 w 730866"/>
                    <a:gd name="connsiteY4" fmla="*/ 405051 h 688387"/>
                    <a:gd name="connsiteX5" fmla="*/ 460053 w 730866"/>
                    <a:gd name="connsiteY5" fmla="*/ 512296 h 688387"/>
                    <a:gd name="connsiteX6" fmla="*/ 353159 w 730866"/>
                    <a:gd name="connsiteY6" fmla="*/ 337759 h 688387"/>
                    <a:gd name="connsiteX7" fmla="*/ 468232 w 730866"/>
                    <a:gd name="connsiteY7" fmla="*/ 160353 h 688387"/>
                    <a:gd name="connsiteX8" fmla="*/ 566304 w 730866"/>
                    <a:gd name="connsiteY8" fmla="*/ 285407 h 688387"/>
                    <a:gd name="connsiteX9" fmla="*/ 728320 w 730866"/>
                    <a:gd name="connsiteY9" fmla="*/ 186111 h 688387"/>
                    <a:gd name="connsiteX10" fmla="*/ 560895 w 730866"/>
                    <a:gd name="connsiteY10" fmla="*/ 31564 h 688387"/>
                    <a:gd name="connsiteX11" fmla="*/ 187408 w 730866"/>
                    <a:gd name="connsiteY11" fmla="*/ 31564 h 688387"/>
                    <a:gd name="connsiteX12" fmla="*/ 84377 w 730866"/>
                    <a:gd name="connsiteY12" fmla="*/ 340657 h 68838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</a:cxnLst>
                  <a:rect l="l" t="t" r="r" b="b"/>
                  <a:pathLst>
                    <a:path w="730866" h="688387">
                      <a:moveTo>
                        <a:pt x="84377" y="340657"/>
                      </a:moveTo>
                      <a:cubicBezTo>
                        <a:pt x="58619" y="445834"/>
                        <a:pt x="-55145" y="604674"/>
                        <a:pt x="32861" y="662629"/>
                      </a:cubicBezTo>
                      <a:cubicBezTo>
                        <a:pt x="120867" y="720584"/>
                        <a:pt x="496501" y="729170"/>
                        <a:pt x="612411" y="688387"/>
                      </a:cubicBezTo>
                      <a:cubicBezTo>
                        <a:pt x="728321" y="647604"/>
                        <a:pt x="737185" y="465153"/>
                        <a:pt x="728320" y="417930"/>
                      </a:cubicBezTo>
                      <a:cubicBezTo>
                        <a:pt x="719455" y="370707"/>
                        <a:pt x="603932" y="389323"/>
                        <a:pt x="559221" y="405051"/>
                      </a:cubicBezTo>
                      <a:cubicBezTo>
                        <a:pt x="514510" y="420779"/>
                        <a:pt x="526401" y="514367"/>
                        <a:pt x="460053" y="512296"/>
                      </a:cubicBezTo>
                      <a:cubicBezTo>
                        <a:pt x="393705" y="510225"/>
                        <a:pt x="351796" y="396416"/>
                        <a:pt x="353159" y="337759"/>
                      </a:cubicBezTo>
                      <a:cubicBezTo>
                        <a:pt x="354522" y="279102"/>
                        <a:pt x="405276" y="155362"/>
                        <a:pt x="468232" y="160353"/>
                      </a:cubicBezTo>
                      <a:cubicBezTo>
                        <a:pt x="531188" y="165344"/>
                        <a:pt x="504668" y="253682"/>
                        <a:pt x="566304" y="285407"/>
                      </a:cubicBezTo>
                      <a:cubicBezTo>
                        <a:pt x="627940" y="317132"/>
                        <a:pt x="729221" y="228418"/>
                        <a:pt x="728320" y="186111"/>
                      </a:cubicBezTo>
                      <a:cubicBezTo>
                        <a:pt x="727419" y="143804"/>
                        <a:pt x="651047" y="57322"/>
                        <a:pt x="560895" y="31564"/>
                      </a:cubicBezTo>
                      <a:cubicBezTo>
                        <a:pt x="470743" y="5806"/>
                        <a:pt x="266828" y="-24245"/>
                        <a:pt x="187408" y="31564"/>
                      </a:cubicBezTo>
                      <a:cubicBezTo>
                        <a:pt x="107988" y="87373"/>
                        <a:pt x="110135" y="235480"/>
                        <a:pt x="84377" y="340657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rgbClr val="00FFFF"/>
                    </a:gs>
                    <a:gs pos="44000">
                      <a:srgbClr val="00B0F0"/>
                    </a:gs>
                    <a:gs pos="100000">
                      <a:srgbClr val="0070C0"/>
                    </a:gs>
                  </a:gsLst>
                  <a:lin ang="5400000" scaled="1"/>
                </a:gra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3" name="Freeform 112"/>
                <p:cNvSpPr/>
                <p:nvPr/>
              </p:nvSpPr>
              <p:spPr>
                <a:xfrm>
                  <a:off x="5029200" y="1556973"/>
                  <a:ext cx="730866" cy="413991"/>
                </a:xfrm>
                <a:custGeom>
                  <a:avLst/>
                  <a:gdLst>
                    <a:gd name="connsiteX0" fmla="*/ 84377 w 729336"/>
                    <a:gd name="connsiteY0" fmla="*/ 340657 h 688387"/>
                    <a:gd name="connsiteX1" fmla="*/ 32861 w 729336"/>
                    <a:gd name="connsiteY1" fmla="*/ 662629 h 688387"/>
                    <a:gd name="connsiteX2" fmla="*/ 612411 w 729336"/>
                    <a:gd name="connsiteY2" fmla="*/ 688387 h 688387"/>
                    <a:gd name="connsiteX3" fmla="*/ 728320 w 729336"/>
                    <a:gd name="connsiteY3" fmla="*/ 417930 h 688387"/>
                    <a:gd name="connsiteX4" fmla="*/ 586653 w 729336"/>
                    <a:gd name="connsiteY4" fmla="*/ 405051 h 688387"/>
                    <a:gd name="connsiteX5" fmla="*/ 548016 w 729336"/>
                    <a:gd name="connsiteY5" fmla="*/ 546719 h 688387"/>
                    <a:gd name="connsiteX6" fmla="*/ 380591 w 729336"/>
                    <a:gd name="connsiteY6" fmla="*/ 314899 h 688387"/>
                    <a:gd name="connsiteX7" fmla="*/ 509380 w 729336"/>
                    <a:gd name="connsiteY7" fmla="*/ 160353 h 688387"/>
                    <a:gd name="connsiteX8" fmla="*/ 548016 w 729336"/>
                    <a:gd name="connsiteY8" fmla="*/ 276263 h 688387"/>
                    <a:gd name="connsiteX9" fmla="*/ 728320 w 729336"/>
                    <a:gd name="connsiteY9" fmla="*/ 186111 h 688387"/>
                    <a:gd name="connsiteX10" fmla="*/ 560895 w 729336"/>
                    <a:gd name="connsiteY10" fmla="*/ 31564 h 688387"/>
                    <a:gd name="connsiteX11" fmla="*/ 187408 w 729336"/>
                    <a:gd name="connsiteY11" fmla="*/ 31564 h 688387"/>
                    <a:gd name="connsiteX12" fmla="*/ 84377 w 729336"/>
                    <a:gd name="connsiteY12" fmla="*/ 340657 h 688387"/>
                    <a:gd name="connsiteX0" fmla="*/ 84377 w 729336"/>
                    <a:gd name="connsiteY0" fmla="*/ 340657 h 688387"/>
                    <a:gd name="connsiteX1" fmla="*/ 32861 w 729336"/>
                    <a:gd name="connsiteY1" fmla="*/ 662629 h 688387"/>
                    <a:gd name="connsiteX2" fmla="*/ 612411 w 729336"/>
                    <a:gd name="connsiteY2" fmla="*/ 688387 h 688387"/>
                    <a:gd name="connsiteX3" fmla="*/ 728320 w 729336"/>
                    <a:gd name="connsiteY3" fmla="*/ 417930 h 688387"/>
                    <a:gd name="connsiteX4" fmla="*/ 586653 w 729336"/>
                    <a:gd name="connsiteY4" fmla="*/ 405051 h 688387"/>
                    <a:gd name="connsiteX5" fmla="*/ 548016 w 729336"/>
                    <a:gd name="connsiteY5" fmla="*/ 546719 h 688387"/>
                    <a:gd name="connsiteX6" fmla="*/ 357731 w 729336"/>
                    <a:gd name="connsiteY6" fmla="*/ 342331 h 688387"/>
                    <a:gd name="connsiteX7" fmla="*/ 509380 w 729336"/>
                    <a:gd name="connsiteY7" fmla="*/ 160353 h 688387"/>
                    <a:gd name="connsiteX8" fmla="*/ 548016 w 729336"/>
                    <a:gd name="connsiteY8" fmla="*/ 276263 h 688387"/>
                    <a:gd name="connsiteX9" fmla="*/ 728320 w 729336"/>
                    <a:gd name="connsiteY9" fmla="*/ 186111 h 688387"/>
                    <a:gd name="connsiteX10" fmla="*/ 560895 w 729336"/>
                    <a:gd name="connsiteY10" fmla="*/ 31564 h 688387"/>
                    <a:gd name="connsiteX11" fmla="*/ 187408 w 729336"/>
                    <a:gd name="connsiteY11" fmla="*/ 31564 h 688387"/>
                    <a:gd name="connsiteX12" fmla="*/ 84377 w 729336"/>
                    <a:gd name="connsiteY12" fmla="*/ 340657 h 688387"/>
                    <a:gd name="connsiteX0" fmla="*/ 84377 w 729336"/>
                    <a:gd name="connsiteY0" fmla="*/ 340657 h 688387"/>
                    <a:gd name="connsiteX1" fmla="*/ 32861 w 729336"/>
                    <a:gd name="connsiteY1" fmla="*/ 662629 h 688387"/>
                    <a:gd name="connsiteX2" fmla="*/ 612411 w 729336"/>
                    <a:gd name="connsiteY2" fmla="*/ 688387 h 688387"/>
                    <a:gd name="connsiteX3" fmla="*/ 728320 w 729336"/>
                    <a:gd name="connsiteY3" fmla="*/ 417930 h 688387"/>
                    <a:gd name="connsiteX4" fmla="*/ 586653 w 729336"/>
                    <a:gd name="connsiteY4" fmla="*/ 405051 h 688387"/>
                    <a:gd name="connsiteX5" fmla="*/ 548016 w 729336"/>
                    <a:gd name="connsiteY5" fmla="*/ 546719 h 688387"/>
                    <a:gd name="connsiteX6" fmla="*/ 357731 w 729336"/>
                    <a:gd name="connsiteY6" fmla="*/ 342331 h 688387"/>
                    <a:gd name="connsiteX7" fmla="*/ 509380 w 729336"/>
                    <a:gd name="connsiteY7" fmla="*/ 160353 h 688387"/>
                    <a:gd name="connsiteX8" fmla="*/ 548016 w 729336"/>
                    <a:gd name="connsiteY8" fmla="*/ 276263 h 688387"/>
                    <a:gd name="connsiteX9" fmla="*/ 728320 w 729336"/>
                    <a:gd name="connsiteY9" fmla="*/ 186111 h 688387"/>
                    <a:gd name="connsiteX10" fmla="*/ 560895 w 729336"/>
                    <a:gd name="connsiteY10" fmla="*/ 31564 h 688387"/>
                    <a:gd name="connsiteX11" fmla="*/ 187408 w 729336"/>
                    <a:gd name="connsiteY11" fmla="*/ 31564 h 688387"/>
                    <a:gd name="connsiteX12" fmla="*/ 84377 w 729336"/>
                    <a:gd name="connsiteY12" fmla="*/ 340657 h 688387"/>
                    <a:gd name="connsiteX0" fmla="*/ 84377 w 729336"/>
                    <a:gd name="connsiteY0" fmla="*/ 340657 h 688387"/>
                    <a:gd name="connsiteX1" fmla="*/ 32861 w 729336"/>
                    <a:gd name="connsiteY1" fmla="*/ 662629 h 688387"/>
                    <a:gd name="connsiteX2" fmla="*/ 612411 w 729336"/>
                    <a:gd name="connsiteY2" fmla="*/ 688387 h 688387"/>
                    <a:gd name="connsiteX3" fmla="*/ 728320 w 729336"/>
                    <a:gd name="connsiteY3" fmla="*/ 417930 h 688387"/>
                    <a:gd name="connsiteX4" fmla="*/ 586653 w 729336"/>
                    <a:gd name="connsiteY4" fmla="*/ 405051 h 688387"/>
                    <a:gd name="connsiteX5" fmla="*/ 548016 w 729336"/>
                    <a:gd name="connsiteY5" fmla="*/ 546719 h 688387"/>
                    <a:gd name="connsiteX6" fmla="*/ 357731 w 729336"/>
                    <a:gd name="connsiteY6" fmla="*/ 356047 h 688387"/>
                    <a:gd name="connsiteX7" fmla="*/ 509380 w 729336"/>
                    <a:gd name="connsiteY7" fmla="*/ 160353 h 688387"/>
                    <a:gd name="connsiteX8" fmla="*/ 548016 w 729336"/>
                    <a:gd name="connsiteY8" fmla="*/ 276263 h 688387"/>
                    <a:gd name="connsiteX9" fmla="*/ 728320 w 729336"/>
                    <a:gd name="connsiteY9" fmla="*/ 186111 h 688387"/>
                    <a:gd name="connsiteX10" fmla="*/ 560895 w 729336"/>
                    <a:gd name="connsiteY10" fmla="*/ 31564 h 688387"/>
                    <a:gd name="connsiteX11" fmla="*/ 187408 w 729336"/>
                    <a:gd name="connsiteY11" fmla="*/ 31564 h 688387"/>
                    <a:gd name="connsiteX12" fmla="*/ 84377 w 729336"/>
                    <a:gd name="connsiteY12" fmla="*/ 340657 h 688387"/>
                    <a:gd name="connsiteX0" fmla="*/ 84377 w 729336"/>
                    <a:gd name="connsiteY0" fmla="*/ 340657 h 688387"/>
                    <a:gd name="connsiteX1" fmla="*/ 32861 w 729336"/>
                    <a:gd name="connsiteY1" fmla="*/ 662629 h 688387"/>
                    <a:gd name="connsiteX2" fmla="*/ 612411 w 729336"/>
                    <a:gd name="connsiteY2" fmla="*/ 688387 h 688387"/>
                    <a:gd name="connsiteX3" fmla="*/ 728320 w 729336"/>
                    <a:gd name="connsiteY3" fmla="*/ 417930 h 688387"/>
                    <a:gd name="connsiteX4" fmla="*/ 586653 w 729336"/>
                    <a:gd name="connsiteY4" fmla="*/ 405051 h 688387"/>
                    <a:gd name="connsiteX5" fmla="*/ 548016 w 729336"/>
                    <a:gd name="connsiteY5" fmla="*/ 546719 h 688387"/>
                    <a:gd name="connsiteX6" fmla="*/ 357731 w 729336"/>
                    <a:gd name="connsiteY6" fmla="*/ 356047 h 688387"/>
                    <a:gd name="connsiteX7" fmla="*/ 532240 w 729336"/>
                    <a:gd name="connsiteY7" fmla="*/ 164925 h 688387"/>
                    <a:gd name="connsiteX8" fmla="*/ 548016 w 729336"/>
                    <a:gd name="connsiteY8" fmla="*/ 276263 h 688387"/>
                    <a:gd name="connsiteX9" fmla="*/ 728320 w 729336"/>
                    <a:gd name="connsiteY9" fmla="*/ 186111 h 688387"/>
                    <a:gd name="connsiteX10" fmla="*/ 560895 w 729336"/>
                    <a:gd name="connsiteY10" fmla="*/ 31564 h 688387"/>
                    <a:gd name="connsiteX11" fmla="*/ 187408 w 729336"/>
                    <a:gd name="connsiteY11" fmla="*/ 31564 h 688387"/>
                    <a:gd name="connsiteX12" fmla="*/ 84377 w 729336"/>
                    <a:gd name="connsiteY12" fmla="*/ 340657 h 688387"/>
                    <a:gd name="connsiteX0" fmla="*/ 84377 w 729336"/>
                    <a:gd name="connsiteY0" fmla="*/ 340657 h 688387"/>
                    <a:gd name="connsiteX1" fmla="*/ 32861 w 729336"/>
                    <a:gd name="connsiteY1" fmla="*/ 662629 h 688387"/>
                    <a:gd name="connsiteX2" fmla="*/ 612411 w 729336"/>
                    <a:gd name="connsiteY2" fmla="*/ 688387 h 688387"/>
                    <a:gd name="connsiteX3" fmla="*/ 728320 w 729336"/>
                    <a:gd name="connsiteY3" fmla="*/ 417930 h 688387"/>
                    <a:gd name="connsiteX4" fmla="*/ 586653 w 729336"/>
                    <a:gd name="connsiteY4" fmla="*/ 405051 h 688387"/>
                    <a:gd name="connsiteX5" fmla="*/ 548016 w 729336"/>
                    <a:gd name="connsiteY5" fmla="*/ 546719 h 688387"/>
                    <a:gd name="connsiteX6" fmla="*/ 357731 w 729336"/>
                    <a:gd name="connsiteY6" fmla="*/ 356047 h 688387"/>
                    <a:gd name="connsiteX7" fmla="*/ 532240 w 729336"/>
                    <a:gd name="connsiteY7" fmla="*/ 164925 h 688387"/>
                    <a:gd name="connsiteX8" fmla="*/ 548016 w 729336"/>
                    <a:gd name="connsiteY8" fmla="*/ 276263 h 688387"/>
                    <a:gd name="connsiteX9" fmla="*/ 728320 w 729336"/>
                    <a:gd name="connsiteY9" fmla="*/ 186111 h 688387"/>
                    <a:gd name="connsiteX10" fmla="*/ 560895 w 729336"/>
                    <a:gd name="connsiteY10" fmla="*/ 31564 h 688387"/>
                    <a:gd name="connsiteX11" fmla="*/ 187408 w 729336"/>
                    <a:gd name="connsiteY11" fmla="*/ 31564 h 688387"/>
                    <a:gd name="connsiteX12" fmla="*/ 84377 w 729336"/>
                    <a:gd name="connsiteY12" fmla="*/ 340657 h 688387"/>
                    <a:gd name="connsiteX0" fmla="*/ 84377 w 729336"/>
                    <a:gd name="connsiteY0" fmla="*/ 340657 h 688387"/>
                    <a:gd name="connsiteX1" fmla="*/ 32861 w 729336"/>
                    <a:gd name="connsiteY1" fmla="*/ 662629 h 688387"/>
                    <a:gd name="connsiteX2" fmla="*/ 612411 w 729336"/>
                    <a:gd name="connsiteY2" fmla="*/ 688387 h 688387"/>
                    <a:gd name="connsiteX3" fmla="*/ 728320 w 729336"/>
                    <a:gd name="connsiteY3" fmla="*/ 417930 h 688387"/>
                    <a:gd name="connsiteX4" fmla="*/ 586653 w 729336"/>
                    <a:gd name="connsiteY4" fmla="*/ 405051 h 688387"/>
                    <a:gd name="connsiteX5" fmla="*/ 529728 w 729336"/>
                    <a:gd name="connsiteY5" fmla="*/ 533003 h 688387"/>
                    <a:gd name="connsiteX6" fmla="*/ 357731 w 729336"/>
                    <a:gd name="connsiteY6" fmla="*/ 356047 h 688387"/>
                    <a:gd name="connsiteX7" fmla="*/ 532240 w 729336"/>
                    <a:gd name="connsiteY7" fmla="*/ 164925 h 688387"/>
                    <a:gd name="connsiteX8" fmla="*/ 548016 w 729336"/>
                    <a:gd name="connsiteY8" fmla="*/ 276263 h 688387"/>
                    <a:gd name="connsiteX9" fmla="*/ 728320 w 729336"/>
                    <a:gd name="connsiteY9" fmla="*/ 186111 h 688387"/>
                    <a:gd name="connsiteX10" fmla="*/ 560895 w 729336"/>
                    <a:gd name="connsiteY10" fmla="*/ 31564 h 688387"/>
                    <a:gd name="connsiteX11" fmla="*/ 187408 w 729336"/>
                    <a:gd name="connsiteY11" fmla="*/ 31564 h 688387"/>
                    <a:gd name="connsiteX12" fmla="*/ 84377 w 729336"/>
                    <a:gd name="connsiteY12" fmla="*/ 340657 h 688387"/>
                    <a:gd name="connsiteX0" fmla="*/ 84377 w 729336"/>
                    <a:gd name="connsiteY0" fmla="*/ 340657 h 688387"/>
                    <a:gd name="connsiteX1" fmla="*/ 32861 w 729336"/>
                    <a:gd name="connsiteY1" fmla="*/ 662629 h 688387"/>
                    <a:gd name="connsiteX2" fmla="*/ 612411 w 729336"/>
                    <a:gd name="connsiteY2" fmla="*/ 688387 h 688387"/>
                    <a:gd name="connsiteX3" fmla="*/ 728320 w 729336"/>
                    <a:gd name="connsiteY3" fmla="*/ 417930 h 688387"/>
                    <a:gd name="connsiteX4" fmla="*/ 586653 w 729336"/>
                    <a:gd name="connsiteY4" fmla="*/ 405051 h 688387"/>
                    <a:gd name="connsiteX5" fmla="*/ 529728 w 729336"/>
                    <a:gd name="connsiteY5" fmla="*/ 533003 h 688387"/>
                    <a:gd name="connsiteX6" fmla="*/ 357731 w 729336"/>
                    <a:gd name="connsiteY6" fmla="*/ 356047 h 688387"/>
                    <a:gd name="connsiteX7" fmla="*/ 532240 w 729336"/>
                    <a:gd name="connsiteY7" fmla="*/ 164925 h 688387"/>
                    <a:gd name="connsiteX8" fmla="*/ 548016 w 729336"/>
                    <a:gd name="connsiteY8" fmla="*/ 276263 h 688387"/>
                    <a:gd name="connsiteX9" fmla="*/ 728320 w 729336"/>
                    <a:gd name="connsiteY9" fmla="*/ 186111 h 688387"/>
                    <a:gd name="connsiteX10" fmla="*/ 560895 w 729336"/>
                    <a:gd name="connsiteY10" fmla="*/ 31564 h 688387"/>
                    <a:gd name="connsiteX11" fmla="*/ 187408 w 729336"/>
                    <a:gd name="connsiteY11" fmla="*/ 31564 h 688387"/>
                    <a:gd name="connsiteX12" fmla="*/ 84377 w 729336"/>
                    <a:gd name="connsiteY12" fmla="*/ 340657 h 688387"/>
                    <a:gd name="connsiteX0" fmla="*/ 84377 w 730333"/>
                    <a:gd name="connsiteY0" fmla="*/ 340657 h 688387"/>
                    <a:gd name="connsiteX1" fmla="*/ 32861 w 730333"/>
                    <a:gd name="connsiteY1" fmla="*/ 662629 h 688387"/>
                    <a:gd name="connsiteX2" fmla="*/ 612411 w 730333"/>
                    <a:gd name="connsiteY2" fmla="*/ 688387 h 688387"/>
                    <a:gd name="connsiteX3" fmla="*/ 728320 w 730333"/>
                    <a:gd name="connsiteY3" fmla="*/ 417930 h 688387"/>
                    <a:gd name="connsiteX4" fmla="*/ 568365 w 730333"/>
                    <a:gd name="connsiteY4" fmla="*/ 405051 h 688387"/>
                    <a:gd name="connsiteX5" fmla="*/ 529728 w 730333"/>
                    <a:gd name="connsiteY5" fmla="*/ 533003 h 688387"/>
                    <a:gd name="connsiteX6" fmla="*/ 357731 w 730333"/>
                    <a:gd name="connsiteY6" fmla="*/ 356047 h 688387"/>
                    <a:gd name="connsiteX7" fmla="*/ 532240 w 730333"/>
                    <a:gd name="connsiteY7" fmla="*/ 164925 h 688387"/>
                    <a:gd name="connsiteX8" fmla="*/ 548016 w 730333"/>
                    <a:gd name="connsiteY8" fmla="*/ 276263 h 688387"/>
                    <a:gd name="connsiteX9" fmla="*/ 728320 w 730333"/>
                    <a:gd name="connsiteY9" fmla="*/ 186111 h 688387"/>
                    <a:gd name="connsiteX10" fmla="*/ 560895 w 730333"/>
                    <a:gd name="connsiteY10" fmla="*/ 31564 h 688387"/>
                    <a:gd name="connsiteX11" fmla="*/ 187408 w 730333"/>
                    <a:gd name="connsiteY11" fmla="*/ 31564 h 688387"/>
                    <a:gd name="connsiteX12" fmla="*/ 84377 w 730333"/>
                    <a:gd name="connsiteY12" fmla="*/ 340657 h 688387"/>
                    <a:gd name="connsiteX0" fmla="*/ 84377 w 730333"/>
                    <a:gd name="connsiteY0" fmla="*/ 340657 h 688387"/>
                    <a:gd name="connsiteX1" fmla="*/ 32861 w 730333"/>
                    <a:gd name="connsiteY1" fmla="*/ 662629 h 688387"/>
                    <a:gd name="connsiteX2" fmla="*/ 612411 w 730333"/>
                    <a:gd name="connsiteY2" fmla="*/ 688387 h 688387"/>
                    <a:gd name="connsiteX3" fmla="*/ 728320 w 730333"/>
                    <a:gd name="connsiteY3" fmla="*/ 417930 h 688387"/>
                    <a:gd name="connsiteX4" fmla="*/ 568365 w 730333"/>
                    <a:gd name="connsiteY4" fmla="*/ 405051 h 688387"/>
                    <a:gd name="connsiteX5" fmla="*/ 529728 w 730333"/>
                    <a:gd name="connsiteY5" fmla="*/ 533003 h 688387"/>
                    <a:gd name="connsiteX6" fmla="*/ 357731 w 730333"/>
                    <a:gd name="connsiteY6" fmla="*/ 356047 h 688387"/>
                    <a:gd name="connsiteX7" fmla="*/ 518524 w 730333"/>
                    <a:gd name="connsiteY7" fmla="*/ 155781 h 688387"/>
                    <a:gd name="connsiteX8" fmla="*/ 548016 w 730333"/>
                    <a:gd name="connsiteY8" fmla="*/ 276263 h 688387"/>
                    <a:gd name="connsiteX9" fmla="*/ 728320 w 730333"/>
                    <a:gd name="connsiteY9" fmla="*/ 186111 h 688387"/>
                    <a:gd name="connsiteX10" fmla="*/ 560895 w 730333"/>
                    <a:gd name="connsiteY10" fmla="*/ 31564 h 688387"/>
                    <a:gd name="connsiteX11" fmla="*/ 187408 w 730333"/>
                    <a:gd name="connsiteY11" fmla="*/ 31564 h 688387"/>
                    <a:gd name="connsiteX12" fmla="*/ 84377 w 730333"/>
                    <a:gd name="connsiteY12" fmla="*/ 340657 h 688387"/>
                    <a:gd name="connsiteX0" fmla="*/ 84377 w 730333"/>
                    <a:gd name="connsiteY0" fmla="*/ 340657 h 688387"/>
                    <a:gd name="connsiteX1" fmla="*/ 32861 w 730333"/>
                    <a:gd name="connsiteY1" fmla="*/ 662629 h 688387"/>
                    <a:gd name="connsiteX2" fmla="*/ 612411 w 730333"/>
                    <a:gd name="connsiteY2" fmla="*/ 688387 h 688387"/>
                    <a:gd name="connsiteX3" fmla="*/ 728320 w 730333"/>
                    <a:gd name="connsiteY3" fmla="*/ 417930 h 688387"/>
                    <a:gd name="connsiteX4" fmla="*/ 568365 w 730333"/>
                    <a:gd name="connsiteY4" fmla="*/ 405051 h 688387"/>
                    <a:gd name="connsiteX5" fmla="*/ 488580 w 730333"/>
                    <a:gd name="connsiteY5" fmla="*/ 523859 h 688387"/>
                    <a:gd name="connsiteX6" fmla="*/ 357731 w 730333"/>
                    <a:gd name="connsiteY6" fmla="*/ 356047 h 688387"/>
                    <a:gd name="connsiteX7" fmla="*/ 518524 w 730333"/>
                    <a:gd name="connsiteY7" fmla="*/ 155781 h 688387"/>
                    <a:gd name="connsiteX8" fmla="*/ 548016 w 730333"/>
                    <a:gd name="connsiteY8" fmla="*/ 276263 h 688387"/>
                    <a:gd name="connsiteX9" fmla="*/ 728320 w 730333"/>
                    <a:gd name="connsiteY9" fmla="*/ 186111 h 688387"/>
                    <a:gd name="connsiteX10" fmla="*/ 560895 w 730333"/>
                    <a:gd name="connsiteY10" fmla="*/ 31564 h 688387"/>
                    <a:gd name="connsiteX11" fmla="*/ 187408 w 730333"/>
                    <a:gd name="connsiteY11" fmla="*/ 31564 h 688387"/>
                    <a:gd name="connsiteX12" fmla="*/ 84377 w 730333"/>
                    <a:gd name="connsiteY12" fmla="*/ 340657 h 688387"/>
                    <a:gd name="connsiteX0" fmla="*/ 84377 w 730333"/>
                    <a:gd name="connsiteY0" fmla="*/ 340657 h 688387"/>
                    <a:gd name="connsiteX1" fmla="*/ 32861 w 730333"/>
                    <a:gd name="connsiteY1" fmla="*/ 662629 h 688387"/>
                    <a:gd name="connsiteX2" fmla="*/ 612411 w 730333"/>
                    <a:gd name="connsiteY2" fmla="*/ 688387 h 688387"/>
                    <a:gd name="connsiteX3" fmla="*/ 728320 w 730333"/>
                    <a:gd name="connsiteY3" fmla="*/ 417930 h 688387"/>
                    <a:gd name="connsiteX4" fmla="*/ 568365 w 730333"/>
                    <a:gd name="connsiteY4" fmla="*/ 405051 h 688387"/>
                    <a:gd name="connsiteX5" fmla="*/ 488580 w 730333"/>
                    <a:gd name="connsiteY5" fmla="*/ 523859 h 688387"/>
                    <a:gd name="connsiteX6" fmla="*/ 357731 w 730333"/>
                    <a:gd name="connsiteY6" fmla="*/ 356047 h 688387"/>
                    <a:gd name="connsiteX7" fmla="*/ 468232 w 730333"/>
                    <a:gd name="connsiteY7" fmla="*/ 160353 h 688387"/>
                    <a:gd name="connsiteX8" fmla="*/ 548016 w 730333"/>
                    <a:gd name="connsiteY8" fmla="*/ 276263 h 688387"/>
                    <a:gd name="connsiteX9" fmla="*/ 728320 w 730333"/>
                    <a:gd name="connsiteY9" fmla="*/ 186111 h 688387"/>
                    <a:gd name="connsiteX10" fmla="*/ 560895 w 730333"/>
                    <a:gd name="connsiteY10" fmla="*/ 31564 h 688387"/>
                    <a:gd name="connsiteX11" fmla="*/ 187408 w 730333"/>
                    <a:gd name="connsiteY11" fmla="*/ 31564 h 688387"/>
                    <a:gd name="connsiteX12" fmla="*/ 84377 w 730333"/>
                    <a:gd name="connsiteY12" fmla="*/ 340657 h 688387"/>
                    <a:gd name="connsiteX0" fmla="*/ 84377 w 730333"/>
                    <a:gd name="connsiteY0" fmla="*/ 340657 h 688387"/>
                    <a:gd name="connsiteX1" fmla="*/ 32861 w 730333"/>
                    <a:gd name="connsiteY1" fmla="*/ 662629 h 688387"/>
                    <a:gd name="connsiteX2" fmla="*/ 612411 w 730333"/>
                    <a:gd name="connsiteY2" fmla="*/ 688387 h 688387"/>
                    <a:gd name="connsiteX3" fmla="*/ 728320 w 730333"/>
                    <a:gd name="connsiteY3" fmla="*/ 417930 h 688387"/>
                    <a:gd name="connsiteX4" fmla="*/ 568365 w 730333"/>
                    <a:gd name="connsiteY4" fmla="*/ 405051 h 688387"/>
                    <a:gd name="connsiteX5" fmla="*/ 488580 w 730333"/>
                    <a:gd name="connsiteY5" fmla="*/ 523859 h 688387"/>
                    <a:gd name="connsiteX6" fmla="*/ 357731 w 730333"/>
                    <a:gd name="connsiteY6" fmla="*/ 356047 h 688387"/>
                    <a:gd name="connsiteX7" fmla="*/ 468232 w 730333"/>
                    <a:gd name="connsiteY7" fmla="*/ 160353 h 688387"/>
                    <a:gd name="connsiteX8" fmla="*/ 548016 w 730333"/>
                    <a:gd name="connsiteY8" fmla="*/ 276263 h 688387"/>
                    <a:gd name="connsiteX9" fmla="*/ 728320 w 730333"/>
                    <a:gd name="connsiteY9" fmla="*/ 186111 h 688387"/>
                    <a:gd name="connsiteX10" fmla="*/ 560895 w 730333"/>
                    <a:gd name="connsiteY10" fmla="*/ 31564 h 688387"/>
                    <a:gd name="connsiteX11" fmla="*/ 187408 w 730333"/>
                    <a:gd name="connsiteY11" fmla="*/ 31564 h 688387"/>
                    <a:gd name="connsiteX12" fmla="*/ 84377 w 730333"/>
                    <a:gd name="connsiteY12" fmla="*/ 340657 h 688387"/>
                    <a:gd name="connsiteX0" fmla="*/ 84377 w 730333"/>
                    <a:gd name="connsiteY0" fmla="*/ 340657 h 688387"/>
                    <a:gd name="connsiteX1" fmla="*/ 32861 w 730333"/>
                    <a:gd name="connsiteY1" fmla="*/ 662629 h 688387"/>
                    <a:gd name="connsiteX2" fmla="*/ 612411 w 730333"/>
                    <a:gd name="connsiteY2" fmla="*/ 688387 h 688387"/>
                    <a:gd name="connsiteX3" fmla="*/ 728320 w 730333"/>
                    <a:gd name="connsiteY3" fmla="*/ 417930 h 688387"/>
                    <a:gd name="connsiteX4" fmla="*/ 568365 w 730333"/>
                    <a:gd name="connsiteY4" fmla="*/ 405051 h 688387"/>
                    <a:gd name="connsiteX5" fmla="*/ 456576 w 730333"/>
                    <a:gd name="connsiteY5" fmla="*/ 523859 h 688387"/>
                    <a:gd name="connsiteX6" fmla="*/ 357731 w 730333"/>
                    <a:gd name="connsiteY6" fmla="*/ 356047 h 688387"/>
                    <a:gd name="connsiteX7" fmla="*/ 468232 w 730333"/>
                    <a:gd name="connsiteY7" fmla="*/ 160353 h 688387"/>
                    <a:gd name="connsiteX8" fmla="*/ 548016 w 730333"/>
                    <a:gd name="connsiteY8" fmla="*/ 276263 h 688387"/>
                    <a:gd name="connsiteX9" fmla="*/ 728320 w 730333"/>
                    <a:gd name="connsiteY9" fmla="*/ 186111 h 688387"/>
                    <a:gd name="connsiteX10" fmla="*/ 560895 w 730333"/>
                    <a:gd name="connsiteY10" fmla="*/ 31564 h 688387"/>
                    <a:gd name="connsiteX11" fmla="*/ 187408 w 730333"/>
                    <a:gd name="connsiteY11" fmla="*/ 31564 h 688387"/>
                    <a:gd name="connsiteX12" fmla="*/ 84377 w 730333"/>
                    <a:gd name="connsiteY12" fmla="*/ 340657 h 688387"/>
                    <a:gd name="connsiteX0" fmla="*/ 84377 w 730333"/>
                    <a:gd name="connsiteY0" fmla="*/ 340657 h 688387"/>
                    <a:gd name="connsiteX1" fmla="*/ 32861 w 730333"/>
                    <a:gd name="connsiteY1" fmla="*/ 662629 h 688387"/>
                    <a:gd name="connsiteX2" fmla="*/ 612411 w 730333"/>
                    <a:gd name="connsiteY2" fmla="*/ 688387 h 688387"/>
                    <a:gd name="connsiteX3" fmla="*/ 728320 w 730333"/>
                    <a:gd name="connsiteY3" fmla="*/ 417930 h 688387"/>
                    <a:gd name="connsiteX4" fmla="*/ 568365 w 730333"/>
                    <a:gd name="connsiteY4" fmla="*/ 405051 h 688387"/>
                    <a:gd name="connsiteX5" fmla="*/ 456576 w 730333"/>
                    <a:gd name="connsiteY5" fmla="*/ 523859 h 688387"/>
                    <a:gd name="connsiteX6" fmla="*/ 357731 w 730333"/>
                    <a:gd name="connsiteY6" fmla="*/ 356047 h 688387"/>
                    <a:gd name="connsiteX7" fmla="*/ 468232 w 730333"/>
                    <a:gd name="connsiteY7" fmla="*/ 160353 h 688387"/>
                    <a:gd name="connsiteX8" fmla="*/ 548016 w 730333"/>
                    <a:gd name="connsiteY8" fmla="*/ 276263 h 688387"/>
                    <a:gd name="connsiteX9" fmla="*/ 728320 w 730333"/>
                    <a:gd name="connsiteY9" fmla="*/ 186111 h 688387"/>
                    <a:gd name="connsiteX10" fmla="*/ 560895 w 730333"/>
                    <a:gd name="connsiteY10" fmla="*/ 31564 h 688387"/>
                    <a:gd name="connsiteX11" fmla="*/ 187408 w 730333"/>
                    <a:gd name="connsiteY11" fmla="*/ 31564 h 688387"/>
                    <a:gd name="connsiteX12" fmla="*/ 84377 w 730333"/>
                    <a:gd name="connsiteY12" fmla="*/ 340657 h 688387"/>
                    <a:gd name="connsiteX0" fmla="*/ 84377 w 730866"/>
                    <a:gd name="connsiteY0" fmla="*/ 340657 h 688387"/>
                    <a:gd name="connsiteX1" fmla="*/ 32861 w 730866"/>
                    <a:gd name="connsiteY1" fmla="*/ 662629 h 688387"/>
                    <a:gd name="connsiteX2" fmla="*/ 612411 w 730866"/>
                    <a:gd name="connsiteY2" fmla="*/ 688387 h 688387"/>
                    <a:gd name="connsiteX3" fmla="*/ 728320 w 730866"/>
                    <a:gd name="connsiteY3" fmla="*/ 417930 h 688387"/>
                    <a:gd name="connsiteX4" fmla="*/ 559221 w 730866"/>
                    <a:gd name="connsiteY4" fmla="*/ 405051 h 688387"/>
                    <a:gd name="connsiteX5" fmla="*/ 456576 w 730866"/>
                    <a:gd name="connsiteY5" fmla="*/ 523859 h 688387"/>
                    <a:gd name="connsiteX6" fmla="*/ 357731 w 730866"/>
                    <a:gd name="connsiteY6" fmla="*/ 356047 h 688387"/>
                    <a:gd name="connsiteX7" fmla="*/ 468232 w 730866"/>
                    <a:gd name="connsiteY7" fmla="*/ 160353 h 688387"/>
                    <a:gd name="connsiteX8" fmla="*/ 548016 w 730866"/>
                    <a:gd name="connsiteY8" fmla="*/ 276263 h 688387"/>
                    <a:gd name="connsiteX9" fmla="*/ 728320 w 730866"/>
                    <a:gd name="connsiteY9" fmla="*/ 186111 h 688387"/>
                    <a:gd name="connsiteX10" fmla="*/ 560895 w 730866"/>
                    <a:gd name="connsiteY10" fmla="*/ 31564 h 688387"/>
                    <a:gd name="connsiteX11" fmla="*/ 187408 w 730866"/>
                    <a:gd name="connsiteY11" fmla="*/ 31564 h 688387"/>
                    <a:gd name="connsiteX12" fmla="*/ 84377 w 730866"/>
                    <a:gd name="connsiteY12" fmla="*/ 340657 h 688387"/>
                    <a:gd name="connsiteX0" fmla="*/ 84377 w 730866"/>
                    <a:gd name="connsiteY0" fmla="*/ 340657 h 688387"/>
                    <a:gd name="connsiteX1" fmla="*/ 32861 w 730866"/>
                    <a:gd name="connsiteY1" fmla="*/ 662629 h 688387"/>
                    <a:gd name="connsiteX2" fmla="*/ 612411 w 730866"/>
                    <a:gd name="connsiteY2" fmla="*/ 688387 h 688387"/>
                    <a:gd name="connsiteX3" fmla="*/ 728320 w 730866"/>
                    <a:gd name="connsiteY3" fmla="*/ 417930 h 688387"/>
                    <a:gd name="connsiteX4" fmla="*/ 559221 w 730866"/>
                    <a:gd name="connsiteY4" fmla="*/ 405051 h 688387"/>
                    <a:gd name="connsiteX5" fmla="*/ 456576 w 730866"/>
                    <a:gd name="connsiteY5" fmla="*/ 523859 h 688387"/>
                    <a:gd name="connsiteX6" fmla="*/ 357731 w 730866"/>
                    <a:gd name="connsiteY6" fmla="*/ 356047 h 688387"/>
                    <a:gd name="connsiteX7" fmla="*/ 468232 w 730866"/>
                    <a:gd name="connsiteY7" fmla="*/ 160353 h 688387"/>
                    <a:gd name="connsiteX8" fmla="*/ 566304 w 730866"/>
                    <a:gd name="connsiteY8" fmla="*/ 285407 h 688387"/>
                    <a:gd name="connsiteX9" fmla="*/ 728320 w 730866"/>
                    <a:gd name="connsiteY9" fmla="*/ 186111 h 688387"/>
                    <a:gd name="connsiteX10" fmla="*/ 560895 w 730866"/>
                    <a:gd name="connsiteY10" fmla="*/ 31564 h 688387"/>
                    <a:gd name="connsiteX11" fmla="*/ 187408 w 730866"/>
                    <a:gd name="connsiteY11" fmla="*/ 31564 h 688387"/>
                    <a:gd name="connsiteX12" fmla="*/ 84377 w 730866"/>
                    <a:gd name="connsiteY12" fmla="*/ 340657 h 688387"/>
                    <a:gd name="connsiteX0" fmla="*/ 84377 w 730866"/>
                    <a:gd name="connsiteY0" fmla="*/ 340657 h 688387"/>
                    <a:gd name="connsiteX1" fmla="*/ 32861 w 730866"/>
                    <a:gd name="connsiteY1" fmla="*/ 662629 h 688387"/>
                    <a:gd name="connsiteX2" fmla="*/ 612411 w 730866"/>
                    <a:gd name="connsiteY2" fmla="*/ 688387 h 688387"/>
                    <a:gd name="connsiteX3" fmla="*/ 728320 w 730866"/>
                    <a:gd name="connsiteY3" fmla="*/ 417930 h 688387"/>
                    <a:gd name="connsiteX4" fmla="*/ 559221 w 730866"/>
                    <a:gd name="connsiteY4" fmla="*/ 405051 h 688387"/>
                    <a:gd name="connsiteX5" fmla="*/ 456576 w 730866"/>
                    <a:gd name="connsiteY5" fmla="*/ 523859 h 688387"/>
                    <a:gd name="connsiteX6" fmla="*/ 357731 w 730866"/>
                    <a:gd name="connsiteY6" fmla="*/ 356047 h 688387"/>
                    <a:gd name="connsiteX7" fmla="*/ 468232 w 730866"/>
                    <a:gd name="connsiteY7" fmla="*/ 160353 h 688387"/>
                    <a:gd name="connsiteX8" fmla="*/ 566304 w 730866"/>
                    <a:gd name="connsiteY8" fmla="*/ 285407 h 688387"/>
                    <a:gd name="connsiteX9" fmla="*/ 728320 w 730866"/>
                    <a:gd name="connsiteY9" fmla="*/ 186111 h 688387"/>
                    <a:gd name="connsiteX10" fmla="*/ 560895 w 730866"/>
                    <a:gd name="connsiteY10" fmla="*/ 31564 h 688387"/>
                    <a:gd name="connsiteX11" fmla="*/ 187408 w 730866"/>
                    <a:gd name="connsiteY11" fmla="*/ 31564 h 688387"/>
                    <a:gd name="connsiteX12" fmla="*/ 84377 w 730866"/>
                    <a:gd name="connsiteY12" fmla="*/ 340657 h 688387"/>
                    <a:gd name="connsiteX0" fmla="*/ 84377 w 730866"/>
                    <a:gd name="connsiteY0" fmla="*/ 340657 h 688387"/>
                    <a:gd name="connsiteX1" fmla="*/ 32861 w 730866"/>
                    <a:gd name="connsiteY1" fmla="*/ 662629 h 688387"/>
                    <a:gd name="connsiteX2" fmla="*/ 612411 w 730866"/>
                    <a:gd name="connsiteY2" fmla="*/ 688387 h 688387"/>
                    <a:gd name="connsiteX3" fmla="*/ 728320 w 730866"/>
                    <a:gd name="connsiteY3" fmla="*/ 417930 h 688387"/>
                    <a:gd name="connsiteX4" fmla="*/ 559221 w 730866"/>
                    <a:gd name="connsiteY4" fmla="*/ 405051 h 688387"/>
                    <a:gd name="connsiteX5" fmla="*/ 456576 w 730866"/>
                    <a:gd name="connsiteY5" fmla="*/ 523859 h 688387"/>
                    <a:gd name="connsiteX6" fmla="*/ 357731 w 730866"/>
                    <a:gd name="connsiteY6" fmla="*/ 356047 h 688387"/>
                    <a:gd name="connsiteX7" fmla="*/ 468232 w 730866"/>
                    <a:gd name="connsiteY7" fmla="*/ 160353 h 688387"/>
                    <a:gd name="connsiteX8" fmla="*/ 566304 w 730866"/>
                    <a:gd name="connsiteY8" fmla="*/ 285407 h 688387"/>
                    <a:gd name="connsiteX9" fmla="*/ 728320 w 730866"/>
                    <a:gd name="connsiteY9" fmla="*/ 186111 h 688387"/>
                    <a:gd name="connsiteX10" fmla="*/ 560895 w 730866"/>
                    <a:gd name="connsiteY10" fmla="*/ 31564 h 688387"/>
                    <a:gd name="connsiteX11" fmla="*/ 187408 w 730866"/>
                    <a:gd name="connsiteY11" fmla="*/ 31564 h 688387"/>
                    <a:gd name="connsiteX12" fmla="*/ 84377 w 730866"/>
                    <a:gd name="connsiteY12" fmla="*/ 340657 h 688387"/>
                    <a:gd name="connsiteX0" fmla="*/ 84377 w 730866"/>
                    <a:gd name="connsiteY0" fmla="*/ 340657 h 688387"/>
                    <a:gd name="connsiteX1" fmla="*/ 32861 w 730866"/>
                    <a:gd name="connsiteY1" fmla="*/ 662629 h 688387"/>
                    <a:gd name="connsiteX2" fmla="*/ 612411 w 730866"/>
                    <a:gd name="connsiteY2" fmla="*/ 688387 h 688387"/>
                    <a:gd name="connsiteX3" fmla="*/ 728320 w 730866"/>
                    <a:gd name="connsiteY3" fmla="*/ 417930 h 688387"/>
                    <a:gd name="connsiteX4" fmla="*/ 559221 w 730866"/>
                    <a:gd name="connsiteY4" fmla="*/ 405051 h 688387"/>
                    <a:gd name="connsiteX5" fmla="*/ 456576 w 730866"/>
                    <a:gd name="connsiteY5" fmla="*/ 523859 h 688387"/>
                    <a:gd name="connsiteX6" fmla="*/ 353159 w 730866"/>
                    <a:gd name="connsiteY6" fmla="*/ 337759 h 688387"/>
                    <a:gd name="connsiteX7" fmla="*/ 468232 w 730866"/>
                    <a:gd name="connsiteY7" fmla="*/ 160353 h 688387"/>
                    <a:gd name="connsiteX8" fmla="*/ 566304 w 730866"/>
                    <a:gd name="connsiteY8" fmla="*/ 285407 h 688387"/>
                    <a:gd name="connsiteX9" fmla="*/ 728320 w 730866"/>
                    <a:gd name="connsiteY9" fmla="*/ 186111 h 688387"/>
                    <a:gd name="connsiteX10" fmla="*/ 560895 w 730866"/>
                    <a:gd name="connsiteY10" fmla="*/ 31564 h 688387"/>
                    <a:gd name="connsiteX11" fmla="*/ 187408 w 730866"/>
                    <a:gd name="connsiteY11" fmla="*/ 31564 h 688387"/>
                    <a:gd name="connsiteX12" fmla="*/ 84377 w 730866"/>
                    <a:gd name="connsiteY12" fmla="*/ 340657 h 688387"/>
                    <a:gd name="connsiteX0" fmla="*/ 84377 w 730866"/>
                    <a:gd name="connsiteY0" fmla="*/ 340657 h 688387"/>
                    <a:gd name="connsiteX1" fmla="*/ 32861 w 730866"/>
                    <a:gd name="connsiteY1" fmla="*/ 662629 h 688387"/>
                    <a:gd name="connsiteX2" fmla="*/ 612411 w 730866"/>
                    <a:gd name="connsiteY2" fmla="*/ 688387 h 688387"/>
                    <a:gd name="connsiteX3" fmla="*/ 728320 w 730866"/>
                    <a:gd name="connsiteY3" fmla="*/ 417930 h 688387"/>
                    <a:gd name="connsiteX4" fmla="*/ 559221 w 730866"/>
                    <a:gd name="connsiteY4" fmla="*/ 405051 h 688387"/>
                    <a:gd name="connsiteX5" fmla="*/ 456576 w 730866"/>
                    <a:gd name="connsiteY5" fmla="*/ 523859 h 688387"/>
                    <a:gd name="connsiteX6" fmla="*/ 353159 w 730866"/>
                    <a:gd name="connsiteY6" fmla="*/ 337759 h 688387"/>
                    <a:gd name="connsiteX7" fmla="*/ 468232 w 730866"/>
                    <a:gd name="connsiteY7" fmla="*/ 160353 h 688387"/>
                    <a:gd name="connsiteX8" fmla="*/ 566304 w 730866"/>
                    <a:gd name="connsiteY8" fmla="*/ 285407 h 688387"/>
                    <a:gd name="connsiteX9" fmla="*/ 728320 w 730866"/>
                    <a:gd name="connsiteY9" fmla="*/ 186111 h 688387"/>
                    <a:gd name="connsiteX10" fmla="*/ 560895 w 730866"/>
                    <a:gd name="connsiteY10" fmla="*/ 31564 h 688387"/>
                    <a:gd name="connsiteX11" fmla="*/ 187408 w 730866"/>
                    <a:gd name="connsiteY11" fmla="*/ 31564 h 688387"/>
                    <a:gd name="connsiteX12" fmla="*/ 84377 w 730866"/>
                    <a:gd name="connsiteY12" fmla="*/ 340657 h 688387"/>
                    <a:gd name="connsiteX0" fmla="*/ 84377 w 730866"/>
                    <a:gd name="connsiteY0" fmla="*/ 340657 h 688387"/>
                    <a:gd name="connsiteX1" fmla="*/ 32861 w 730866"/>
                    <a:gd name="connsiteY1" fmla="*/ 662629 h 688387"/>
                    <a:gd name="connsiteX2" fmla="*/ 612411 w 730866"/>
                    <a:gd name="connsiteY2" fmla="*/ 688387 h 688387"/>
                    <a:gd name="connsiteX3" fmla="*/ 728320 w 730866"/>
                    <a:gd name="connsiteY3" fmla="*/ 417930 h 688387"/>
                    <a:gd name="connsiteX4" fmla="*/ 559221 w 730866"/>
                    <a:gd name="connsiteY4" fmla="*/ 405051 h 688387"/>
                    <a:gd name="connsiteX5" fmla="*/ 456576 w 730866"/>
                    <a:gd name="connsiteY5" fmla="*/ 523859 h 688387"/>
                    <a:gd name="connsiteX6" fmla="*/ 353159 w 730866"/>
                    <a:gd name="connsiteY6" fmla="*/ 337759 h 688387"/>
                    <a:gd name="connsiteX7" fmla="*/ 468232 w 730866"/>
                    <a:gd name="connsiteY7" fmla="*/ 160353 h 688387"/>
                    <a:gd name="connsiteX8" fmla="*/ 566304 w 730866"/>
                    <a:gd name="connsiteY8" fmla="*/ 285407 h 688387"/>
                    <a:gd name="connsiteX9" fmla="*/ 728320 w 730866"/>
                    <a:gd name="connsiteY9" fmla="*/ 186111 h 688387"/>
                    <a:gd name="connsiteX10" fmla="*/ 560895 w 730866"/>
                    <a:gd name="connsiteY10" fmla="*/ 31564 h 688387"/>
                    <a:gd name="connsiteX11" fmla="*/ 187408 w 730866"/>
                    <a:gd name="connsiteY11" fmla="*/ 31564 h 688387"/>
                    <a:gd name="connsiteX12" fmla="*/ 84377 w 730866"/>
                    <a:gd name="connsiteY12" fmla="*/ 340657 h 688387"/>
                    <a:gd name="connsiteX0" fmla="*/ 84377 w 730866"/>
                    <a:gd name="connsiteY0" fmla="*/ 340657 h 688387"/>
                    <a:gd name="connsiteX1" fmla="*/ 32861 w 730866"/>
                    <a:gd name="connsiteY1" fmla="*/ 662629 h 688387"/>
                    <a:gd name="connsiteX2" fmla="*/ 612411 w 730866"/>
                    <a:gd name="connsiteY2" fmla="*/ 688387 h 688387"/>
                    <a:gd name="connsiteX3" fmla="*/ 728320 w 730866"/>
                    <a:gd name="connsiteY3" fmla="*/ 417930 h 688387"/>
                    <a:gd name="connsiteX4" fmla="*/ 559221 w 730866"/>
                    <a:gd name="connsiteY4" fmla="*/ 405051 h 688387"/>
                    <a:gd name="connsiteX5" fmla="*/ 460053 w 730866"/>
                    <a:gd name="connsiteY5" fmla="*/ 512296 h 688387"/>
                    <a:gd name="connsiteX6" fmla="*/ 353159 w 730866"/>
                    <a:gd name="connsiteY6" fmla="*/ 337759 h 688387"/>
                    <a:gd name="connsiteX7" fmla="*/ 468232 w 730866"/>
                    <a:gd name="connsiteY7" fmla="*/ 160353 h 688387"/>
                    <a:gd name="connsiteX8" fmla="*/ 566304 w 730866"/>
                    <a:gd name="connsiteY8" fmla="*/ 285407 h 688387"/>
                    <a:gd name="connsiteX9" fmla="*/ 728320 w 730866"/>
                    <a:gd name="connsiteY9" fmla="*/ 186111 h 688387"/>
                    <a:gd name="connsiteX10" fmla="*/ 560895 w 730866"/>
                    <a:gd name="connsiteY10" fmla="*/ 31564 h 688387"/>
                    <a:gd name="connsiteX11" fmla="*/ 187408 w 730866"/>
                    <a:gd name="connsiteY11" fmla="*/ 31564 h 688387"/>
                    <a:gd name="connsiteX12" fmla="*/ 84377 w 730866"/>
                    <a:gd name="connsiteY12" fmla="*/ 340657 h 68838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</a:cxnLst>
                  <a:rect l="l" t="t" r="r" b="b"/>
                  <a:pathLst>
                    <a:path w="730866" h="688387">
                      <a:moveTo>
                        <a:pt x="84377" y="340657"/>
                      </a:moveTo>
                      <a:cubicBezTo>
                        <a:pt x="58619" y="445834"/>
                        <a:pt x="-55145" y="604674"/>
                        <a:pt x="32861" y="662629"/>
                      </a:cubicBezTo>
                      <a:cubicBezTo>
                        <a:pt x="120867" y="720584"/>
                        <a:pt x="496501" y="729170"/>
                        <a:pt x="612411" y="688387"/>
                      </a:cubicBezTo>
                      <a:cubicBezTo>
                        <a:pt x="728321" y="647604"/>
                        <a:pt x="737185" y="465153"/>
                        <a:pt x="728320" y="417930"/>
                      </a:cubicBezTo>
                      <a:cubicBezTo>
                        <a:pt x="719455" y="370707"/>
                        <a:pt x="603932" y="389323"/>
                        <a:pt x="559221" y="405051"/>
                      </a:cubicBezTo>
                      <a:cubicBezTo>
                        <a:pt x="514510" y="420779"/>
                        <a:pt x="526401" y="514367"/>
                        <a:pt x="460053" y="512296"/>
                      </a:cubicBezTo>
                      <a:cubicBezTo>
                        <a:pt x="393705" y="510225"/>
                        <a:pt x="351796" y="396416"/>
                        <a:pt x="353159" y="337759"/>
                      </a:cubicBezTo>
                      <a:cubicBezTo>
                        <a:pt x="354522" y="279102"/>
                        <a:pt x="405276" y="155362"/>
                        <a:pt x="468232" y="160353"/>
                      </a:cubicBezTo>
                      <a:cubicBezTo>
                        <a:pt x="531188" y="165344"/>
                        <a:pt x="504668" y="253682"/>
                        <a:pt x="566304" y="285407"/>
                      </a:cubicBezTo>
                      <a:cubicBezTo>
                        <a:pt x="627940" y="317132"/>
                        <a:pt x="729221" y="228418"/>
                        <a:pt x="728320" y="186111"/>
                      </a:cubicBezTo>
                      <a:cubicBezTo>
                        <a:pt x="727419" y="143804"/>
                        <a:pt x="651047" y="57322"/>
                        <a:pt x="560895" y="31564"/>
                      </a:cubicBezTo>
                      <a:cubicBezTo>
                        <a:pt x="470743" y="5806"/>
                        <a:pt x="266828" y="-24245"/>
                        <a:pt x="187408" y="31564"/>
                      </a:cubicBezTo>
                      <a:cubicBezTo>
                        <a:pt x="107988" y="87373"/>
                        <a:pt x="110135" y="235480"/>
                        <a:pt x="84377" y="340657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rgbClr val="00FFFF"/>
                    </a:gs>
                    <a:gs pos="44000">
                      <a:srgbClr val="00B0F0"/>
                    </a:gs>
                    <a:gs pos="100000">
                      <a:srgbClr val="0070C0"/>
                    </a:gs>
                  </a:gsLst>
                  <a:lin ang="5400000" scaled="1"/>
                </a:gra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</p:grpSp>
      <p:grpSp>
        <p:nvGrpSpPr>
          <p:cNvPr id="2" name="Group 1"/>
          <p:cNvGrpSpPr/>
          <p:nvPr/>
        </p:nvGrpSpPr>
        <p:grpSpPr>
          <a:xfrm>
            <a:off x="5450278" y="1375815"/>
            <a:ext cx="2658097" cy="1845925"/>
            <a:chOff x="4953000" y="1375815"/>
            <a:chExt cx="2658097" cy="1845925"/>
          </a:xfrm>
        </p:grpSpPr>
        <p:sp>
          <p:nvSpPr>
            <p:cNvPr id="116" name="Freeform 115"/>
            <p:cNvSpPr/>
            <p:nvPr/>
          </p:nvSpPr>
          <p:spPr>
            <a:xfrm>
              <a:off x="5455775" y="2568306"/>
              <a:ext cx="593889" cy="438346"/>
            </a:xfrm>
            <a:custGeom>
              <a:avLst/>
              <a:gdLst>
                <a:gd name="connsiteX0" fmla="*/ 0 w 593889"/>
                <a:gd name="connsiteY0" fmla="*/ 0 h 438346"/>
                <a:gd name="connsiteX1" fmla="*/ 278091 w 593889"/>
                <a:gd name="connsiteY1" fmla="*/ 150829 h 438346"/>
                <a:gd name="connsiteX2" fmla="*/ 593889 w 593889"/>
                <a:gd name="connsiteY2" fmla="*/ 438346 h 43834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593889" h="438346">
                  <a:moveTo>
                    <a:pt x="0" y="0"/>
                  </a:moveTo>
                  <a:lnTo>
                    <a:pt x="278091" y="150829"/>
                  </a:lnTo>
                  <a:lnTo>
                    <a:pt x="593889" y="438346"/>
                  </a:lnTo>
                </a:path>
              </a:pathLst>
            </a:custGeom>
            <a:noFill/>
            <a:ln>
              <a:solidFill>
                <a:srgbClr val="00FF00"/>
              </a:solidFill>
              <a:prstDash val="sysDash"/>
              <a:headEnd type="none" w="med" len="med"/>
              <a:tailEnd type="triangle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7" name="Freeform 116"/>
            <p:cNvSpPr/>
            <p:nvPr/>
          </p:nvSpPr>
          <p:spPr>
            <a:xfrm>
              <a:off x="5328514" y="1587918"/>
              <a:ext cx="579748" cy="1027522"/>
            </a:xfrm>
            <a:custGeom>
              <a:avLst/>
              <a:gdLst>
                <a:gd name="connsiteX0" fmla="*/ 579748 w 579748"/>
                <a:gd name="connsiteY0" fmla="*/ 1027522 h 1027522"/>
                <a:gd name="connsiteX1" fmla="*/ 414779 w 579748"/>
                <a:gd name="connsiteY1" fmla="*/ 1003955 h 1027522"/>
                <a:gd name="connsiteX2" fmla="*/ 329938 w 579748"/>
                <a:gd name="connsiteY2" fmla="*/ 405353 h 1027522"/>
                <a:gd name="connsiteX3" fmla="*/ 0 w 579748"/>
                <a:gd name="connsiteY3" fmla="*/ 0 h 1027522"/>
                <a:gd name="connsiteX0" fmla="*/ 579748 w 579748"/>
                <a:gd name="connsiteY0" fmla="*/ 1027522 h 1027522"/>
                <a:gd name="connsiteX1" fmla="*/ 414779 w 579748"/>
                <a:gd name="connsiteY1" fmla="*/ 1003955 h 1027522"/>
                <a:gd name="connsiteX2" fmla="*/ 509008 w 579748"/>
                <a:gd name="connsiteY2" fmla="*/ 401543 h 1027522"/>
                <a:gd name="connsiteX3" fmla="*/ 0 w 579748"/>
                <a:gd name="connsiteY3" fmla="*/ 0 h 10275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79748" h="1027522">
                  <a:moveTo>
                    <a:pt x="579748" y="1027522"/>
                  </a:moveTo>
                  <a:lnTo>
                    <a:pt x="414779" y="1003955"/>
                  </a:lnTo>
                  <a:lnTo>
                    <a:pt x="509008" y="401543"/>
                  </a:lnTo>
                  <a:lnTo>
                    <a:pt x="0" y="0"/>
                  </a:lnTo>
                </a:path>
              </a:pathLst>
            </a:custGeom>
            <a:noFill/>
            <a:ln>
              <a:solidFill>
                <a:srgbClr val="FF0066"/>
              </a:solidFill>
              <a:prstDash val="sysDash"/>
              <a:headEnd type="none" w="med" len="med"/>
              <a:tailEnd type="triangle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8" name="Freeform 117"/>
            <p:cNvSpPr/>
            <p:nvPr/>
          </p:nvSpPr>
          <p:spPr>
            <a:xfrm>
              <a:off x="5941256" y="1677473"/>
              <a:ext cx="1126503" cy="598602"/>
            </a:xfrm>
            <a:custGeom>
              <a:avLst/>
              <a:gdLst>
                <a:gd name="connsiteX0" fmla="*/ 174396 w 1300899"/>
                <a:gd name="connsiteY0" fmla="*/ 0 h 598602"/>
                <a:gd name="connsiteX1" fmla="*/ 0 w 1300899"/>
                <a:gd name="connsiteY1" fmla="*/ 282804 h 598602"/>
                <a:gd name="connsiteX2" fmla="*/ 598602 w 1300899"/>
                <a:gd name="connsiteY2" fmla="*/ 179109 h 598602"/>
                <a:gd name="connsiteX3" fmla="*/ 1074656 w 1300899"/>
                <a:gd name="connsiteY3" fmla="*/ 598602 h 598602"/>
                <a:gd name="connsiteX4" fmla="*/ 1300899 w 1300899"/>
                <a:gd name="connsiteY4" fmla="*/ 202676 h 598602"/>
                <a:gd name="connsiteX0" fmla="*/ 0 w 1126503"/>
                <a:gd name="connsiteY0" fmla="*/ 0 h 598602"/>
                <a:gd name="connsiteX1" fmla="*/ 65634 w 1126503"/>
                <a:gd name="connsiteY1" fmla="*/ 271374 h 598602"/>
                <a:gd name="connsiteX2" fmla="*/ 424206 w 1126503"/>
                <a:gd name="connsiteY2" fmla="*/ 179109 h 598602"/>
                <a:gd name="connsiteX3" fmla="*/ 900260 w 1126503"/>
                <a:gd name="connsiteY3" fmla="*/ 598602 h 598602"/>
                <a:gd name="connsiteX4" fmla="*/ 1126503 w 1126503"/>
                <a:gd name="connsiteY4" fmla="*/ 202676 h 5986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26503" h="598602">
                  <a:moveTo>
                    <a:pt x="0" y="0"/>
                  </a:moveTo>
                  <a:lnTo>
                    <a:pt x="65634" y="271374"/>
                  </a:lnTo>
                  <a:lnTo>
                    <a:pt x="424206" y="179109"/>
                  </a:lnTo>
                  <a:lnTo>
                    <a:pt x="900260" y="598602"/>
                  </a:lnTo>
                  <a:lnTo>
                    <a:pt x="1126503" y="202676"/>
                  </a:lnTo>
                </a:path>
              </a:pathLst>
            </a:custGeom>
            <a:noFill/>
            <a:ln>
              <a:solidFill>
                <a:srgbClr val="FF0066"/>
              </a:solidFill>
              <a:prstDash val="sysDash"/>
              <a:headEnd type="none" w="med" len="med"/>
              <a:tailEnd type="triangle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9" name="Freeform 118"/>
            <p:cNvSpPr/>
            <p:nvPr/>
          </p:nvSpPr>
          <p:spPr>
            <a:xfrm>
              <a:off x="6695400" y="1484223"/>
              <a:ext cx="740004" cy="221530"/>
            </a:xfrm>
            <a:custGeom>
              <a:avLst/>
              <a:gdLst>
                <a:gd name="connsiteX0" fmla="*/ 0 w 740004"/>
                <a:gd name="connsiteY0" fmla="*/ 221530 h 221530"/>
                <a:gd name="connsiteX1" fmla="*/ 438347 w 740004"/>
                <a:gd name="connsiteY1" fmla="*/ 207390 h 221530"/>
                <a:gd name="connsiteX2" fmla="*/ 740004 w 740004"/>
                <a:gd name="connsiteY2" fmla="*/ 0 h 22153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40004" h="221530">
                  <a:moveTo>
                    <a:pt x="0" y="221530"/>
                  </a:moveTo>
                  <a:lnTo>
                    <a:pt x="438347" y="207390"/>
                  </a:lnTo>
                  <a:lnTo>
                    <a:pt x="740004" y="0"/>
                  </a:lnTo>
                </a:path>
              </a:pathLst>
            </a:custGeom>
            <a:noFill/>
            <a:ln>
              <a:solidFill>
                <a:srgbClr val="00FFFF"/>
              </a:solidFill>
              <a:prstDash val="sysDot"/>
              <a:headEnd type="none" w="med" len="med"/>
              <a:tailEnd type="triangle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0" name="Freeform 119"/>
            <p:cNvSpPr/>
            <p:nvPr/>
          </p:nvSpPr>
          <p:spPr>
            <a:xfrm>
              <a:off x="6252340" y="2342062"/>
              <a:ext cx="1055803" cy="570322"/>
            </a:xfrm>
            <a:custGeom>
              <a:avLst/>
              <a:gdLst>
                <a:gd name="connsiteX0" fmla="*/ 1055803 w 1055803"/>
                <a:gd name="connsiteY0" fmla="*/ 14141 h 570322"/>
                <a:gd name="connsiteX1" fmla="*/ 589176 w 1055803"/>
                <a:gd name="connsiteY1" fmla="*/ 0 h 570322"/>
                <a:gd name="connsiteX2" fmla="*/ 0 w 1055803"/>
                <a:gd name="connsiteY2" fmla="*/ 570322 h 5703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055803" h="570322">
                  <a:moveTo>
                    <a:pt x="1055803" y="14141"/>
                  </a:moveTo>
                  <a:lnTo>
                    <a:pt x="589176" y="0"/>
                  </a:lnTo>
                  <a:lnTo>
                    <a:pt x="0" y="570322"/>
                  </a:lnTo>
                </a:path>
              </a:pathLst>
            </a:custGeom>
            <a:noFill/>
            <a:ln>
              <a:solidFill>
                <a:srgbClr val="00FFFF"/>
              </a:solidFill>
              <a:prstDash val="sysDot"/>
              <a:headEnd type="none" w="med" len="med"/>
              <a:tailEnd type="triangle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1" name="Rectangle 120"/>
            <p:cNvSpPr/>
            <p:nvPr/>
          </p:nvSpPr>
          <p:spPr>
            <a:xfrm>
              <a:off x="4953000" y="1375815"/>
              <a:ext cx="2658097" cy="1845925"/>
            </a:xfrm>
            <a:prstGeom prst="rect">
              <a:avLst/>
            </a:prstGeom>
            <a:solidFill>
              <a:schemeClr val="bg2">
                <a:alpha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22" name="Group 121"/>
            <p:cNvGrpSpPr/>
            <p:nvPr/>
          </p:nvGrpSpPr>
          <p:grpSpPr>
            <a:xfrm>
              <a:off x="5086559" y="1510841"/>
              <a:ext cx="2452195" cy="1427936"/>
              <a:chOff x="457200" y="1351024"/>
              <a:chExt cx="3829132" cy="2229740"/>
            </a:xfrm>
          </p:grpSpPr>
          <p:grpSp>
            <p:nvGrpSpPr>
              <p:cNvPr id="123" name="Group 122"/>
              <p:cNvGrpSpPr/>
              <p:nvPr/>
            </p:nvGrpSpPr>
            <p:grpSpPr>
              <a:xfrm>
                <a:off x="1033181" y="3044469"/>
                <a:ext cx="2558681" cy="536295"/>
                <a:chOff x="3080119" y="3739702"/>
                <a:chExt cx="2558681" cy="536295"/>
              </a:xfrm>
            </p:grpSpPr>
            <p:sp>
              <p:nvSpPr>
                <p:cNvPr id="135" name="Freeform 134"/>
                <p:cNvSpPr/>
                <p:nvPr/>
              </p:nvSpPr>
              <p:spPr>
                <a:xfrm>
                  <a:off x="4324093" y="3739702"/>
                  <a:ext cx="917136" cy="441101"/>
                </a:xfrm>
                <a:custGeom>
                  <a:avLst/>
                  <a:gdLst>
                    <a:gd name="connsiteX0" fmla="*/ 0 w 1584101"/>
                    <a:gd name="connsiteY0" fmla="*/ 759854 h 759854"/>
                    <a:gd name="connsiteX1" fmla="*/ 0 w 1584101"/>
                    <a:gd name="connsiteY1" fmla="*/ 0 h 759854"/>
                    <a:gd name="connsiteX2" fmla="*/ 1584101 w 1584101"/>
                    <a:gd name="connsiteY2" fmla="*/ 12879 h 759854"/>
                    <a:gd name="connsiteX0" fmla="*/ 0 w 1579887"/>
                    <a:gd name="connsiteY0" fmla="*/ 759854 h 759854"/>
                    <a:gd name="connsiteX1" fmla="*/ 0 w 1579887"/>
                    <a:gd name="connsiteY1" fmla="*/ 0 h 759854"/>
                    <a:gd name="connsiteX2" fmla="*/ 1579887 w 1579887"/>
                    <a:gd name="connsiteY2" fmla="*/ 238 h 75985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</a:cxnLst>
                  <a:rect l="l" t="t" r="r" b="b"/>
                  <a:pathLst>
                    <a:path w="1579887" h="759854">
                      <a:moveTo>
                        <a:pt x="0" y="759854"/>
                      </a:moveTo>
                      <a:lnTo>
                        <a:pt x="0" y="0"/>
                      </a:lnTo>
                      <a:lnTo>
                        <a:pt x="1579887" y="238"/>
                      </a:lnTo>
                    </a:path>
                  </a:pathLst>
                </a:custGeom>
                <a:noFill/>
                <a:ln w="57150">
                  <a:solidFill>
                    <a:schemeClr val="bg2">
                      <a:lumMod val="40000"/>
                      <a:lumOff val="60000"/>
                    </a:schemeClr>
                  </a:solidFill>
                  <a:headEnd type="none" w="med" len="med"/>
                  <a:tailEnd type="triangle" w="med" len="med"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pic>
              <p:nvPicPr>
                <p:cNvPr id="136" name="Picture 6" descr="C:\Users\dliao\Documents\My Notebook\Physics\UCSF PostDoc\Tlsty Journal Club\PersisterJournalClub20110131\DNADoubleStrand.png"/>
                <p:cNvPicPr>
                  <a:picLocks noChangeAspect="1" noChangeArrowheads="1"/>
                </p:cNvPicPr>
                <p:nvPr/>
              </p:nvPicPr>
              <p:blipFill>
                <a:blip r:embed="rId3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3080119" y="4114800"/>
                  <a:ext cx="2558681" cy="161197"/>
                </a:xfrm>
                <a:prstGeom prst="rect">
                  <a:avLst/>
                </a:prstGeom>
                <a:noFill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</p:pic>
          </p:grpSp>
          <p:sp>
            <p:nvSpPr>
              <p:cNvPr id="124" name="Freeform 123"/>
              <p:cNvSpPr/>
              <p:nvPr/>
            </p:nvSpPr>
            <p:spPr>
              <a:xfrm>
                <a:off x="3555466" y="2457809"/>
                <a:ext cx="730866" cy="413991"/>
              </a:xfrm>
              <a:custGeom>
                <a:avLst/>
                <a:gdLst>
                  <a:gd name="connsiteX0" fmla="*/ 84377 w 729336"/>
                  <a:gd name="connsiteY0" fmla="*/ 340657 h 688387"/>
                  <a:gd name="connsiteX1" fmla="*/ 32861 w 729336"/>
                  <a:gd name="connsiteY1" fmla="*/ 662629 h 688387"/>
                  <a:gd name="connsiteX2" fmla="*/ 612411 w 729336"/>
                  <a:gd name="connsiteY2" fmla="*/ 688387 h 688387"/>
                  <a:gd name="connsiteX3" fmla="*/ 728320 w 729336"/>
                  <a:gd name="connsiteY3" fmla="*/ 417930 h 688387"/>
                  <a:gd name="connsiteX4" fmla="*/ 586653 w 729336"/>
                  <a:gd name="connsiteY4" fmla="*/ 405051 h 688387"/>
                  <a:gd name="connsiteX5" fmla="*/ 548016 w 729336"/>
                  <a:gd name="connsiteY5" fmla="*/ 546719 h 688387"/>
                  <a:gd name="connsiteX6" fmla="*/ 380591 w 729336"/>
                  <a:gd name="connsiteY6" fmla="*/ 314899 h 688387"/>
                  <a:gd name="connsiteX7" fmla="*/ 509380 w 729336"/>
                  <a:gd name="connsiteY7" fmla="*/ 160353 h 688387"/>
                  <a:gd name="connsiteX8" fmla="*/ 548016 w 729336"/>
                  <a:gd name="connsiteY8" fmla="*/ 276263 h 688387"/>
                  <a:gd name="connsiteX9" fmla="*/ 728320 w 729336"/>
                  <a:gd name="connsiteY9" fmla="*/ 186111 h 688387"/>
                  <a:gd name="connsiteX10" fmla="*/ 560895 w 729336"/>
                  <a:gd name="connsiteY10" fmla="*/ 31564 h 688387"/>
                  <a:gd name="connsiteX11" fmla="*/ 187408 w 729336"/>
                  <a:gd name="connsiteY11" fmla="*/ 31564 h 688387"/>
                  <a:gd name="connsiteX12" fmla="*/ 84377 w 729336"/>
                  <a:gd name="connsiteY12" fmla="*/ 340657 h 688387"/>
                  <a:gd name="connsiteX0" fmla="*/ 84377 w 729336"/>
                  <a:gd name="connsiteY0" fmla="*/ 340657 h 688387"/>
                  <a:gd name="connsiteX1" fmla="*/ 32861 w 729336"/>
                  <a:gd name="connsiteY1" fmla="*/ 662629 h 688387"/>
                  <a:gd name="connsiteX2" fmla="*/ 612411 w 729336"/>
                  <a:gd name="connsiteY2" fmla="*/ 688387 h 688387"/>
                  <a:gd name="connsiteX3" fmla="*/ 728320 w 729336"/>
                  <a:gd name="connsiteY3" fmla="*/ 417930 h 688387"/>
                  <a:gd name="connsiteX4" fmla="*/ 586653 w 729336"/>
                  <a:gd name="connsiteY4" fmla="*/ 405051 h 688387"/>
                  <a:gd name="connsiteX5" fmla="*/ 548016 w 729336"/>
                  <a:gd name="connsiteY5" fmla="*/ 546719 h 688387"/>
                  <a:gd name="connsiteX6" fmla="*/ 357731 w 729336"/>
                  <a:gd name="connsiteY6" fmla="*/ 342331 h 688387"/>
                  <a:gd name="connsiteX7" fmla="*/ 509380 w 729336"/>
                  <a:gd name="connsiteY7" fmla="*/ 160353 h 688387"/>
                  <a:gd name="connsiteX8" fmla="*/ 548016 w 729336"/>
                  <a:gd name="connsiteY8" fmla="*/ 276263 h 688387"/>
                  <a:gd name="connsiteX9" fmla="*/ 728320 w 729336"/>
                  <a:gd name="connsiteY9" fmla="*/ 186111 h 688387"/>
                  <a:gd name="connsiteX10" fmla="*/ 560895 w 729336"/>
                  <a:gd name="connsiteY10" fmla="*/ 31564 h 688387"/>
                  <a:gd name="connsiteX11" fmla="*/ 187408 w 729336"/>
                  <a:gd name="connsiteY11" fmla="*/ 31564 h 688387"/>
                  <a:gd name="connsiteX12" fmla="*/ 84377 w 729336"/>
                  <a:gd name="connsiteY12" fmla="*/ 340657 h 688387"/>
                  <a:gd name="connsiteX0" fmla="*/ 84377 w 729336"/>
                  <a:gd name="connsiteY0" fmla="*/ 340657 h 688387"/>
                  <a:gd name="connsiteX1" fmla="*/ 32861 w 729336"/>
                  <a:gd name="connsiteY1" fmla="*/ 662629 h 688387"/>
                  <a:gd name="connsiteX2" fmla="*/ 612411 w 729336"/>
                  <a:gd name="connsiteY2" fmla="*/ 688387 h 688387"/>
                  <a:gd name="connsiteX3" fmla="*/ 728320 w 729336"/>
                  <a:gd name="connsiteY3" fmla="*/ 417930 h 688387"/>
                  <a:gd name="connsiteX4" fmla="*/ 586653 w 729336"/>
                  <a:gd name="connsiteY4" fmla="*/ 405051 h 688387"/>
                  <a:gd name="connsiteX5" fmla="*/ 548016 w 729336"/>
                  <a:gd name="connsiteY5" fmla="*/ 546719 h 688387"/>
                  <a:gd name="connsiteX6" fmla="*/ 357731 w 729336"/>
                  <a:gd name="connsiteY6" fmla="*/ 342331 h 688387"/>
                  <a:gd name="connsiteX7" fmla="*/ 509380 w 729336"/>
                  <a:gd name="connsiteY7" fmla="*/ 160353 h 688387"/>
                  <a:gd name="connsiteX8" fmla="*/ 548016 w 729336"/>
                  <a:gd name="connsiteY8" fmla="*/ 276263 h 688387"/>
                  <a:gd name="connsiteX9" fmla="*/ 728320 w 729336"/>
                  <a:gd name="connsiteY9" fmla="*/ 186111 h 688387"/>
                  <a:gd name="connsiteX10" fmla="*/ 560895 w 729336"/>
                  <a:gd name="connsiteY10" fmla="*/ 31564 h 688387"/>
                  <a:gd name="connsiteX11" fmla="*/ 187408 w 729336"/>
                  <a:gd name="connsiteY11" fmla="*/ 31564 h 688387"/>
                  <a:gd name="connsiteX12" fmla="*/ 84377 w 729336"/>
                  <a:gd name="connsiteY12" fmla="*/ 340657 h 688387"/>
                  <a:gd name="connsiteX0" fmla="*/ 84377 w 729336"/>
                  <a:gd name="connsiteY0" fmla="*/ 340657 h 688387"/>
                  <a:gd name="connsiteX1" fmla="*/ 32861 w 729336"/>
                  <a:gd name="connsiteY1" fmla="*/ 662629 h 688387"/>
                  <a:gd name="connsiteX2" fmla="*/ 612411 w 729336"/>
                  <a:gd name="connsiteY2" fmla="*/ 688387 h 688387"/>
                  <a:gd name="connsiteX3" fmla="*/ 728320 w 729336"/>
                  <a:gd name="connsiteY3" fmla="*/ 417930 h 688387"/>
                  <a:gd name="connsiteX4" fmla="*/ 586653 w 729336"/>
                  <a:gd name="connsiteY4" fmla="*/ 405051 h 688387"/>
                  <a:gd name="connsiteX5" fmla="*/ 548016 w 729336"/>
                  <a:gd name="connsiteY5" fmla="*/ 546719 h 688387"/>
                  <a:gd name="connsiteX6" fmla="*/ 357731 w 729336"/>
                  <a:gd name="connsiteY6" fmla="*/ 356047 h 688387"/>
                  <a:gd name="connsiteX7" fmla="*/ 509380 w 729336"/>
                  <a:gd name="connsiteY7" fmla="*/ 160353 h 688387"/>
                  <a:gd name="connsiteX8" fmla="*/ 548016 w 729336"/>
                  <a:gd name="connsiteY8" fmla="*/ 276263 h 688387"/>
                  <a:gd name="connsiteX9" fmla="*/ 728320 w 729336"/>
                  <a:gd name="connsiteY9" fmla="*/ 186111 h 688387"/>
                  <a:gd name="connsiteX10" fmla="*/ 560895 w 729336"/>
                  <a:gd name="connsiteY10" fmla="*/ 31564 h 688387"/>
                  <a:gd name="connsiteX11" fmla="*/ 187408 w 729336"/>
                  <a:gd name="connsiteY11" fmla="*/ 31564 h 688387"/>
                  <a:gd name="connsiteX12" fmla="*/ 84377 w 729336"/>
                  <a:gd name="connsiteY12" fmla="*/ 340657 h 688387"/>
                  <a:gd name="connsiteX0" fmla="*/ 84377 w 729336"/>
                  <a:gd name="connsiteY0" fmla="*/ 340657 h 688387"/>
                  <a:gd name="connsiteX1" fmla="*/ 32861 w 729336"/>
                  <a:gd name="connsiteY1" fmla="*/ 662629 h 688387"/>
                  <a:gd name="connsiteX2" fmla="*/ 612411 w 729336"/>
                  <a:gd name="connsiteY2" fmla="*/ 688387 h 688387"/>
                  <a:gd name="connsiteX3" fmla="*/ 728320 w 729336"/>
                  <a:gd name="connsiteY3" fmla="*/ 417930 h 688387"/>
                  <a:gd name="connsiteX4" fmla="*/ 586653 w 729336"/>
                  <a:gd name="connsiteY4" fmla="*/ 405051 h 688387"/>
                  <a:gd name="connsiteX5" fmla="*/ 548016 w 729336"/>
                  <a:gd name="connsiteY5" fmla="*/ 546719 h 688387"/>
                  <a:gd name="connsiteX6" fmla="*/ 357731 w 729336"/>
                  <a:gd name="connsiteY6" fmla="*/ 356047 h 688387"/>
                  <a:gd name="connsiteX7" fmla="*/ 532240 w 729336"/>
                  <a:gd name="connsiteY7" fmla="*/ 164925 h 688387"/>
                  <a:gd name="connsiteX8" fmla="*/ 548016 w 729336"/>
                  <a:gd name="connsiteY8" fmla="*/ 276263 h 688387"/>
                  <a:gd name="connsiteX9" fmla="*/ 728320 w 729336"/>
                  <a:gd name="connsiteY9" fmla="*/ 186111 h 688387"/>
                  <a:gd name="connsiteX10" fmla="*/ 560895 w 729336"/>
                  <a:gd name="connsiteY10" fmla="*/ 31564 h 688387"/>
                  <a:gd name="connsiteX11" fmla="*/ 187408 w 729336"/>
                  <a:gd name="connsiteY11" fmla="*/ 31564 h 688387"/>
                  <a:gd name="connsiteX12" fmla="*/ 84377 w 729336"/>
                  <a:gd name="connsiteY12" fmla="*/ 340657 h 688387"/>
                  <a:gd name="connsiteX0" fmla="*/ 84377 w 729336"/>
                  <a:gd name="connsiteY0" fmla="*/ 340657 h 688387"/>
                  <a:gd name="connsiteX1" fmla="*/ 32861 w 729336"/>
                  <a:gd name="connsiteY1" fmla="*/ 662629 h 688387"/>
                  <a:gd name="connsiteX2" fmla="*/ 612411 w 729336"/>
                  <a:gd name="connsiteY2" fmla="*/ 688387 h 688387"/>
                  <a:gd name="connsiteX3" fmla="*/ 728320 w 729336"/>
                  <a:gd name="connsiteY3" fmla="*/ 417930 h 688387"/>
                  <a:gd name="connsiteX4" fmla="*/ 586653 w 729336"/>
                  <a:gd name="connsiteY4" fmla="*/ 405051 h 688387"/>
                  <a:gd name="connsiteX5" fmla="*/ 548016 w 729336"/>
                  <a:gd name="connsiteY5" fmla="*/ 546719 h 688387"/>
                  <a:gd name="connsiteX6" fmla="*/ 357731 w 729336"/>
                  <a:gd name="connsiteY6" fmla="*/ 356047 h 688387"/>
                  <a:gd name="connsiteX7" fmla="*/ 532240 w 729336"/>
                  <a:gd name="connsiteY7" fmla="*/ 164925 h 688387"/>
                  <a:gd name="connsiteX8" fmla="*/ 548016 w 729336"/>
                  <a:gd name="connsiteY8" fmla="*/ 276263 h 688387"/>
                  <a:gd name="connsiteX9" fmla="*/ 728320 w 729336"/>
                  <a:gd name="connsiteY9" fmla="*/ 186111 h 688387"/>
                  <a:gd name="connsiteX10" fmla="*/ 560895 w 729336"/>
                  <a:gd name="connsiteY10" fmla="*/ 31564 h 688387"/>
                  <a:gd name="connsiteX11" fmla="*/ 187408 w 729336"/>
                  <a:gd name="connsiteY11" fmla="*/ 31564 h 688387"/>
                  <a:gd name="connsiteX12" fmla="*/ 84377 w 729336"/>
                  <a:gd name="connsiteY12" fmla="*/ 340657 h 688387"/>
                  <a:gd name="connsiteX0" fmla="*/ 84377 w 729336"/>
                  <a:gd name="connsiteY0" fmla="*/ 340657 h 688387"/>
                  <a:gd name="connsiteX1" fmla="*/ 32861 w 729336"/>
                  <a:gd name="connsiteY1" fmla="*/ 662629 h 688387"/>
                  <a:gd name="connsiteX2" fmla="*/ 612411 w 729336"/>
                  <a:gd name="connsiteY2" fmla="*/ 688387 h 688387"/>
                  <a:gd name="connsiteX3" fmla="*/ 728320 w 729336"/>
                  <a:gd name="connsiteY3" fmla="*/ 417930 h 688387"/>
                  <a:gd name="connsiteX4" fmla="*/ 586653 w 729336"/>
                  <a:gd name="connsiteY4" fmla="*/ 405051 h 688387"/>
                  <a:gd name="connsiteX5" fmla="*/ 529728 w 729336"/>
                  <a:gd name="connsiteY5" fmla="*/ 533003 h 688387"/>
                  <a:gd name="connsiteX6" fmla="*/ 357731 w 729336"/>
                  <a:gd name="connsiteY6" fmla="*/ 356047 h 688387"/>
                  <a:gd name="connsiteX7" fmla="*/ 532240 w 729336"/>
                  <a:gd name="connsiteY7" fmla="*/ 164925 h 688387"/>
                  <a:gd name="connsiteX8" fmla="*/ 548016 w 729336"/>
                  <a:gd name="connsiteY8" fmla="*/ 276263 h 688387"/>
                  <a:gd name="connsiteX9" fmla="*/ 728320 w 729336"/>
                  <a:gd name="connsiteY9" fmla="*/ 186111 h 688387"/>
                  <a:gd name="connsiteX10" fmla="*/ 560895 w 729336"/>
                  <a:gd name="connsiteY10" fmla="*/ 31564 h 688387"/>
                  <a:gd name="connsiteX11" fmla="*/ 187408 w 729336"/>
                  <a:gd name="connsiteY11" fmla="*/ 31564 h 688387"/>
                  <a:gd name="connsiteX12" fmla="*/ 84377 w 729336"/>
                  <a:gd name="connsiteY12" fmla="*/ 340657 h 688387"/>
                  <a:gd name="connsiteX0" fmla="*/ 84377 w 729336"/>
                  <a:gd name="connsiteY0" fmla="*/ 340657 h 688387"/>
                  <a:gd name="connsiteX1" fmla="*/ 32861 w 729336"/>
                  <a:gd name="connsiteY1" fmla="*/ 662629 h 688387"/>
                  <a:gd name="connsiteX2" fmla="*/ 612411 w 729336"/>
                  <a:gd name="connsiteY2" fmla="*/ 688387 h 688387"/>
                  <a:gd name="connsiteX3" fmla="*/ 728320 w 729336"/>
                  <a:gd name="connsiteY3" fmla="*/ 417930 h 688387"/>
                  <a:gd name="connsiteX4" fmla="*/ 586653 w 729336"/>
                  <a:gd name="connsiteY4" fmla="*/ 405051 h 688387"/>
                  <a:gd name="connsiteX5" fmla="*/ 529728 w 729336"/>
                  <a:gd name="connsiteY5" fmla="*/ 533003 h 688387"/>
                  <a:gd name="connsiteX6" fmla="*/ 357731 w 729336"/>
                  <a:gd name="connsiteY6" fmla="*/ 356047 h 688387"/>
                  <a:gd name="connsiteX7" fmla="*/ 532240 w 729336"/>
                  <a:gd name="connsiteY7" fmla="*/ 164925 h 688387"/>
                  <a:gd name="connsiteX8" fmla="*/ 548016 w 729336"/>
                  <a:gd name="connsiteY8" fmla="*/ 276263 h 688387"/>
                  <a:gd name="connsiteX9" fmla="*/ 728320 w 729336"/>
                  <a:gd name="connsiteY9" fmla="*/ 186111 h 688387"/>
                  <a:gd name="connsiteX10" fmla="*/ 560895 w 729336"/>
                  <a:gd name="connsiteY10" fmla="*/ 31564 h 688387"/>
                  <a:gd name="connsiteX11" fmla="*/ 187408 w 729336"/>
                  <a:gd name="connsiteY11" fmla="*/ 31564 h 688387"/>
                  <a:gd name="connsiteX12" fmla="*/ 84377 w 729336"/>
                  <a:gd name="connsiteY12" fmla="*/ 340657 h 688387"/>
                  <a:gd name="connsiteX0" fmla="*/ 84377 w 730333"/>
                  <a:gd name="connsiteY0" fmla="*/ 340657 h 688387"/>
                  <a:gd name="connsiteX1" fmla="*/ 32861 w 730333"/>
                  <a:gd name="connsiteY1" fmla="*/ 662629 h 688387"/>
                  <a:gd name="connsiteX2" fmla="*/ 612411 w 730333"/>
                  <a:gd name="connsiteY2" fmla="*/ 688387 h 688387"/>
                  <a:gd name="connsiteX3" fmla="*/ 728320 w 730333"/>
                  <a:gd name="connsiteY3" fmla="*/ 417930 h 688387"/>
                  <a:gd name="connsiteX4" fmla="*/ 568365 w 730333"/>
                  <a:gd name="connsiteY4" fmla="*/ 405051 h 688387"/>
                  <a:gd name="connsiteX5" fmla="*/ 529728 w 730333"/>
                  <a:gd name="connsiteY5" fmla="*/ 533003 h 688387"/>
                  <a:gd name="connsiteX6" fmla="*/ 357731 w 730333"/>
                  <a:gd name="connsiteY6" fmla="*/ 356047 h 688387"/>
                  <a:gd name="connsiteX7" fmla="*/ 532240 w 730333"/>
                  <a:gd name="connsiteY7" fmla="*/ 164925 h 688387"/>
                  <a:gd name="connsiteX8" fmla="*/ 548016 w 730333"/>
                  <a:gd name="connsiteY8" fmla="*/ 276263 h 688387"/>
                  <a:gd name="connsiteX9" fmla="*/ 728320 w 730333"/>
                  <a:gd name="connsiteY9" fmla="*/ 186111 h 688387"/>
                  <a:gd name="connsiteX10" fmla="*/ 560895 w 730333"/>
                  <a:gd name="connsiteY10" fmla="*/ 31564 h 688387"/>
                  <a:gd name="connsiteX11" fmla="*/ 187408 w 730333"/>
                  <a:gd name="connsiteY11" fmla="*/ 31564 h 688387"/>
                  <a:gd name="connsiteX12" fmla="*/ 84377 w 730333"/>
                  <a:gd name="connsiteY12" fmla="*/ 340657 h 688387"/>
                  <a:gd name="connsiteX0" fmla="*/ 84377 w 730333"/>
                  <a:gd name="connsiteY0" fmla="*/ 340657 h 688387"/>
                  <a:gd name="connsiteX1" fmla="*/ 32861 w 730333"/>
                  <a:gd name="connsiteY1" fmla="*/ 662629 h 688387"/>
                  <a:gd name="connsiteX2" fmla="*/ 612411 w 730333"/>
                  <a:gd name="connsiteY2" fmla="*/ 688387 h 688387"/>
                  <a:gd name="connsiteX3" fmla="*/ 728320 w 730333"/>
                  <a:gd name="connsiteY3" fmla="*/ 417930 h 688387"/>
                  <a:gd name="connsiteX4" fmla="*/ 568365 w 730333"/>
                  <a:gd name="connsiteY4" fmla="*/ 405051 h 688387"/>
                  <a:gd name="connsiteX5" fmla="*/ 529728 w 730333"/>
                  <a:gd name="connsiteY5" fmla="*/ 533003 h 688387"/>
                  <a:gd name="connsiteX6" fmla="*/ 357731 w 730333"/>
                  <a:gd name="connsiteY6" fmla="*/ 356047 h 688387"/>
                  <a:gd name="connsiteX7" fmla="*/ 518524 w 730333"/>
                  <a:gd name="connsiteY7" fmla="*/ 155781 h 688387"/>
                  <a:gd name="connsiteX8" fmla="*/ 548016 w 730333"/>
                  <a:gd name="connsiteY8" fmla="*/ 276263 h 688387"/>
                  <a:gd name="connsiteX9" fmla="*/ 728320 w 730333"/>
                  <a:gd name="connsiteY9" fmla="*/ 186111 h 688387"/>
                  <a:gd name="connsiteX10" fmla="*/ 560895 w 730333"/>
                  <a:gd name="connsiteY10" fmla="*/ 31564 h 688387"/>
                  <a:gd name="connsiteX11" fmla="*/ 187408 w 730333"/>
                  <a:gd name="connsiteY11" fmla="*/ 31564 h 688387"/>
                  <a:gd name="connsiteX12" fmla="*/ 84377 w 730333"/>
                  <a:gd name="connsiteY12" fmla="*/ 340657 h 688387"/>
                  <a:gd name="connsiteX0" fmla="*/ 84377 w 730333"/>
                  <a:gd name="connsiteY0" fmla="*/ 340657 h 688387"/>
                  <a:gd name="connsiteX1" fmla="*/ 32861 w 730333"/>
                  <a:gd name="connsiteY1" fmla="*/ 662629 h 688387"/>
                  <a:gd name="connsiteX2" fmla="*/ 612411 w 730333"/>
                  <a:gd name="connsiteY2" fmla="*/ 688387 h 688387"/>
                  <a:gd name="connsiteX3" fmla="*/ 728320 w 730333"/>
                  <a:gd name="connsiteY3" fmla="*/ 417930 h 688387"/>
                  <a:gd name="connsiteX4" fmla="*/ 568365 w 730333"/>
                  <a:gd name="connsiteY4" fmla="*/ 405051 h 688387"/>
                  <a:gd name="connsiteX5" fmla="*/ 488580 w 730333"/>
                  <a:gd name="connsiteY5" fmla="*/ 523859 h 688387"/>
                  <a:gd name="connsiteX6" fmla="*/ 357731 w 730333"/>
                  <a:gd name="connsiteY6" fmla="*/ 356047 h 688387"/>
                  <a:gd name="connsiteX7" fmla="*/ 518524 w 730333"/>
                  <a:gd name="connsiteY7" fmla="*/ 155781 h 688387"/>
                  <a:gd name="connsiteX8" fmla="*/ 548016 w 730333"/>
                  <a:gd name="connsiteY8" fmla="*/ 276263 h 688387"/>
                  <a:gd name="connsiteX9" fmla="*/ 728320 w 730333"/>
                  <a:gd name="connsiteY9" fmla="*/ 186111 h 688387"/>
                  <a:gd name="connsiteX10" fmla="*/ 560895 w 730333"/>
                  <a:gd name="connsiteY10" fmla="*/ 31564 h 688387"/>
                  <a:gd name="connsiteX11" fmla="*/ 187408 w 730333"/>
                  <a:gd name="connsiteY11" fmla="*/ 31564 h 688387"/>
                  <a:gd name="connsiteX12" fmla="*/ 84377 w 730333"/>
                  <a:gd name="connsiteY12" fmla="*/ 340657 h 688387"/>
                  <a:gd name="connsiteX0" fmla="*/ 84377 w 730333"/>
                  <a:gd name="connsiteY0" fmla="*/ 340657 h 688387"/>
                  <a:gd name="connsiteX1" fmla="*/ 32861 w 730333"/>
                  <a:gd name="connsiteY1" fmla="*/ 662629 h 688387"/>
                  <a:gd name="connsiteX2" fmla="*/ 612411 w 730333"/>
                  <a:gd name="connsiteY2" fmla="*/ 688387 h 688387"/>
                  <a:gd name="connsiteX3" fmla="*/ 728320 w 730333"/>
                  <a:gd name="connsiteY3" fmla="*/ 417930 h 688387"/>
                  <a:gd name="connsiteX4" fmla="*/ 568365 w 730333"/>
                  <a:gd name="connsiteY4" fmla="*/ 405051 h 688387"/>
                  <a:gd name="connsiteX5" fmla="*/ 488580 w 730333"/>
                  <a:gd name="connsiteY5" fmla="*/ 523859 h 688387"/>
                  <a:gd name="connsiteX6" fmla="*/ 357731 w 730333"/>
                  <a:gd name="connsiteY6" fmla="*/ 356047 h 688387"/>
                  <a:gd name="connsiteX7" fmla="*/ 468232 w 730333"/>
                  <a:gd name="connsiteY7" fmla="*/ 160353 h 688387"/>
                  <a:gd name="connsiteX8" fmla="*/ 548016 w 730333"/>
                  <a:gd name="connsiteY8" fmla="*/ 276263 h 688387"/>
                  <a:gd name="connsiteX9" fmla="*/ 728320 w 730333"/>
                  <a:gd name="connsiteY9" fmla="*/ 186111 h 688387"/>
                  <a:gd name="connsiteX10" fmla="*/ 560895 w 730333"/>
                  <a:gd name="connsiteY10" fmla="*/ 31564 h 688387"/>
                  <a:gd name="connsiteX11" fmla="*/ 187408 w 730333"/>
                  <a:gd name="connsiteY11" fmla="*/ 31564 h 688387"/>
                  <a:gd name="connsiteX12" fmla="*/ 84377 w 730333"/>
                  <a:gd name="connsiteY12" fmla="*/ 340657 h 688387"/>
                  <a:gd name="connsiteX0" fmla="*/ 84377 w 730333"/>
                  <a:gd name="connsiteY0" fmla="*/ 340657 h 688387"/>
                  <a:gd name="connsiteX1" fmla="*/ 32861 w 730333"/>
                  <a:gd name="connsiteY1" fmla="*/ 662629 h 688387"/>
                  <a:gd name="connsiteX2" fmla="*/ 612411 w 730333"/>
                  <a:gd name="connsiteY2" fmla="*/ 688387 h 688387"/>
                  <a:gd name="connsiteX3" fmla="*/ 728320 w 730333"/>
                  <a:gd name="connsiteY3" fmla="*/ 417930 h 688387"/>
                  <a:gd name="connsiteX4" fmla="*/ 568365 w 730333"/>
                  <a:gd name="connsiteY4" fmla="*/ 405051 h 688387"/>
                  <a:gd name="connsiteX5" fmla="*/ 488580 w 730333"/>
                  <a:gd name="connsiteY5" fmla="*/ 523859 h 688387"/>
                  <a:gd name="connsiteX6" fmla="*/ 357731 w 730333"/>
                  <a:gd name="connsiteY6" fmla="*/ 356047 h 688387"/>
                  <a:gd name="connsiteX7" fmla="*/ 468232 w 730333"/>
                  <a:gd name="connsiteY7" fmla="*/ 160353 h 688387"/>
                  <a:gd name="connsiteX8" fmla="*/ 548016 w 730333"/>
                  <a:gd name="connsiteY8" fmla="*/ 276263 h 688387"/>
                  <a:gd name="connsiteX9" fmla="*/ 728320 w 730333"/>
                  <a:gd name="connsiteY9" fmla="*/ 186111 h 688387"/>
                  <a:gd name="connsiteX10" fmla="*/ 560895 w 730333"/>
                  <a:gd name="connsiteY10" fmla="*/ 31564 h 688387"/>
                  <a:gd name="connsiteX11" fmla="*/ 187408 w 730333"/>
                  <a:gd name="connsiteY11" fmla="*/ 31564 h 688387"/>
                  <a:gd name="connsiteX12" fmla="*/ 84377 w 730333"/>
                  <a:gd name="connsiteY12" fmla="*/ 340657 h 688387"/>
                  <a:gd name="connsiteX0" fmla="*/ 84377 w 730333"/>
                  <a:gd name="connsiteY0" fmla="*/ 340657 h 688387"/>
                  <a:gd name="connsiteX1" fmla="*/ 32861 w 730333"/>
                  <a:gd name="connsiteY1" fmla="*/ 662629 h 688387"/>
                  <a:gd name="connsiteX2" fmla="*/ 612411 w 730333"/>
                  <a:gd name="connsiteY2" fmla="*/ 688387 h 688387"/>
                  <a:gd name="connsiteX3" fmla="*/ 728320 w 730333"/>
                  <a:gd name="connsiteY3" fmla="*/ 417930 h 688387"/>
                  <a:gd name="connsiteX4" fmla="*/ 568365 w 730333"/>
                  <a:gd name="connsiteY4" fmla="*/ 405051 h 688387"/>
                  <a:gd name="connsiteX5" fmla="*/ 456576 w 730333"/>
                  <a:gd name="connsiteY5" fmla="*/ 523859 h 688387"/>
                  <a:gd name="connsiteX6" fmla="*/ 357731 w 730333"/>
                  <a:gd name="connsiteY6" fmla="*/ 356047 h 688387"/>
                  <a:gd name="connsiteX7" fmla="*/ 468232 w 730333"/>
                  <a:gd name="connsiteY7" fmla="*/ 160353 h 688387"/>
                  <a:gd name="connsiteX8" fmla="*/ 548016 w 730333"/>
                  <a:gd name="connsiteY8" fmla="*/ 276263 h 688387"/>
                  <a:gd name="connsiteX9" fmla="*/ 728320 w 730333"/>
                  <a:gd name="connsiteY9" fmla="*/ 186111 h 688387"/>
                  <a:gd name="connsiteX10" fmla="*/ 560895 w 730333"/>
                  <a:gd name="connsiteY10" fmla="*/ 31564 h 688387"/>
                  <a:gd name="connsiteX11" fmla="*/ 187408 w 730333"/>
                  <a:gd name="connsiteY11" fmla="*/ 31564 h 688387"/>
                  <a:gd name="connsiteX12" fmla="*/ 84377 w 730333"/>
                  <a:gd name="connsiteY12" fmla="*/ 340657 h 688387"/>
                  <a:gd name="connsiteX0" fmla="*/ 84377 w 730333"/>
                  <a:gd name="connsiteY0" fmla="*/ 340657 h 688387"/>
                  <a:gd name="connsiteX1" fmla="*/ 32861 w 730333"/>
                  <a:gd name="connsiteY1" fmla="*/ 662629 h 688387"/>
                  <a:gd name="connsiteX2" fmla="*/ 612411 w 730333"/>
                  <a:gd name="connsiteY2" fmla="*/ 688387 h 688387"/>
                  <a:gd name="connsiteX3" fmla="*/ 728320 w 730333"/>
                  <a:gd name="connsiteY3" fmla="*/ 417930 h 688387"/>
                  <a:gd name="connsiteX4" fmla="*/ 568365 w 730333"/>
                  <a:gd name="connsiteY4" fmla="*/ 405051 h 688387"/>
                  <a:gd name="connsiteX5" fmla="*/ 456576 w 730333"/>
                  <a:gd name="connsiteY5" fmla="*/ 523859 h 688387"/>
                  <a:gd name="connsiteX6" fmla="*/ 357731 w 730333"/>
                  <a:gd name="connsiteY6" fmla="*/ 356047 h 688387"/>
                  <a:gd name="connsiteX7" fmla="*/ 468232 w 730333"/>
                  <a:gd name="connsiteY7" fmla="*/ 160353 h 688387"/>
                  <a:gd name="connsiteX8" fmla="*/ 548016 w 730333"/>
                  <a:gd name="connsiteY8" fmla="*/ 276263 h 688387"/>
                  <a:gd name="connsiteX9" fmla="*/ 728320 w 730333"/>
                  <a:gd name="connsiteY9" fmla="*/ 186111 h 688387"/>
                  <a:gd name="connsiteX10" fmla="*/ 560895 w 730333"/>
                  <a:gd name="connsiteY10" fmla="*/ 31564 h 688387"/>
                  <a:gd name="connsiteX11" fmla="*/ 187408 w 730333"/>
                  <a:gd name="connsiteY11" fmla="*/ 31564 h 688387"/>
                  <a:gd name="connsiteX12" fmla="*/ 84377 w 730333"/>
                  <a:gd name="connsiteY12" fmla="*/ 340657 h 688387"/>
                  <a:gd name="connsiteX0" fmla="*/ 84377 w 730866"/>
                  <a:gd name="connsiteY0" fmla="*/ 340657 h 688387"/>
                  <a:gd name="connsiteX1" fmla="*/ 32861 w 730866"/>
                  <a:gd name="connsiteY1" fmla="*/ 662629 h 688387"/>
                  <a:gd name="connsiteX2" fmla="*/ 612411 w 730866"/>
                  <a:gd name="connsiteY2" fmla="*/ 688387 h 688387"/>
                  <a:gd name="connsiteX3" fmla="*/ 728320 w 730866"/>
                  <a:gd name="connsiteY3" fmla="*/ 417930 h 688387"/>
                  <a:gd name="connsiteX4" fmla="*/ 559221 w 730866"/>
                  <a:gd name="connsiteY4" fmla="*/ 405051 h 688387"/>
                  <a:gd name="connsiteX5" fmla="*/ 456576 w 730866"/>
                  <a:gd name="connsiteY5" fmla="*/ 523859 h 688387"/>
                  <a:gd name="connsiteX6" fmla="*/ 357731 w 730866"/>
                  <a:gd name="connsiteY6" fmla="*/ 356047 h 688387"/>
                  <a:gd name="connsiteX7" fmla="*/ 468232 w 730866"/>
                  <a:gd name="connsiteY7" fmla="*/ 160353 h 688387"/>
                  <a:gd name="connsiteX8" fmla="*/ 548016 w 730866"/>
                  <a:gd name="connsiteY8" fmla="*/ 276263 h 688387"/>
                  <a:gd name="connsiteX9" fmla="*/ 728320 w 730866"/>
                  <a:gd name="connsiteY9" fmla="*/ 186111 h 688387"/>
                  <a:gd name="connsiteX10" fmla="*/ 560895 w 730866"/>
                  <a:gd name="connsiteY10" fmla="*/ 31564 h 688387"/>
                  <a:gd name="connsiteX11" fmla="*/ 187408 w 730866"/>
                  <a:gd name="connsiteY11" fmla="*/ 31564 h 688387"/>
                  <a:gd name="connsiteX12" fmla="*/ 84377 w 730866"/>
                  <a:gd name="connsiteY12" fmla="*/ 340657 h 688387"/>
                  <a:gd name="connsiteX0" fmla="*/ 84377 w 730866"/>
                  <a:gd name="connsiteY0" fmla="*/ 340657 h 688387"/>
                  <a:gd name="connsiteX1" fmla="*/ 32861 w 730866"/>
                  <a:gd name="connsiteY1" fmla="*/ 662629 h 688387"/>
                  <a:gd name="connsiteX2" fmla="*/ 612411 w 730866"/>
                  <a:gd name="connsiteY2" fmla="*/ 688387 h 688387"/>
                  <a:gd name="connsiteX3" fmla="*/ 728320 w 730866"/>
                  <a:gd name="connsiteY3" fmla="*/ 417930 h 688387"/>
                  <a:gd name="connsiteX4" fmla="*/ 559221 w 730866"/>
                  <a:gd name="connsiteY4" fmla="*/ 405051 h 688387"/>
                  <a:gd name="connsiteX5" fmla="*/ 456576 w 730866"/>
                  <a:gd name="connsiteY5" fmla="*/ 523859 h 688387"/>
                  <a:gd name="connsiteX6" fmla="*/ 357731 w 730866"/>
                  <a:gd name="connsiteY6" fmla="*/ 356047 h 688387"/>
                  <a:gd name="connsiteX7" fmla="*/ 468232 w 730866"/>
                  <a:gd name="connsiteY7" fmla="*/ 160353 h 688387"/>
                  <a:gd name="connsiteX8" fmla="*/ 566304 w 730866"/>
                  <a:gd name="connsiteY8" fmla="*/ 285407 h 688387"/>
                  <a:gd name="connsiteX9" fmla="*/ 728320 w 730866"/>
                  <a:gd name="connsiteY9" fmla="*/ 186111 h 688387"/>
                  <a:gd name="connsiteX10" fmla="*/ 560895 w 730866"/>
                  <a:gd name="connsiteY10" fmla="*/ 31564 h 688387"/>
                  <a:gd name="connsiteX11" fmla="*/ 187408 w 730866"/>
                  <a:gd name="connsiteY11" fmla="*/ 31564 h 688387"/>
                  <a:gd name="connsiteX12" fmla="*/ 84377 w 730866"/>
                  <a:gd name="connsiteY12" fmla="*/ 340657 h 688387"/>
                  <a:gd name="connsiteX0" fmla="*/ 84377 w 730866"/>
                  <a:gd name="connsiteY0" fmla="*/ 340657 h 688387"/>
                  <a:gd name="connsiteX1" fmla="*/ 32861 w 730866"/>
                  <a:gd name="connsiteY1" fmla="*/ 662629 h 688387"/>
                  <a:gd name="connsiteX2" fmla="*/ 612411 w 730866"/>
                  <a:gd name="connsiteY2" fmla="*/ 688387 h 688387"/>
                  <a:gd name="connsiteX3" fmla="*/ 728320 w 730866"/>
                  <a:gd name="connsiteY3" fmla="*/ 417930 h 688387"/>
                  <a:gd name="connsiteX4" fmla="*/ 559221 w 730866"/>
                  <a:gd name="connsiteY4" fmla="*/ 405051 h 688387"/>
                  <a:gd name="connsiteX5" fmla="*/ 456576 w 730866"/>
                  <a:gd name="connsiteY5" fmla="*/ 523859 h 688387"/>
                  <a:gd name="connsiteX6" fmla="*/ 357731 w 730866"/>
                  <a:gd name="connsiteY6" fmla="*/ 356047 h 688387"/>
                  <a:gd name="connsiteX7" fmla="*/ 468232 w 730866"/>
                  <a:gd name="connsiteY7" fmla="*/ 160353 h 688387"/>
                  <a:gd name="connsiteX8" fmla="*/ 566304 w 730866"/>
                  <a:gd name="connsiteY8" fmla="*/ 285407 h 688387"/>
                  <a:gd name="connsiteX9" fmla="*/ 728320 w 730866"/>
                  <a:gd name="connsiteY9" fmla="*/ 186111 h 688387"/>
                  <a:gd name="connsiteX10" fmla="*/ 560895 w 730866"/>
                  <a:gd name="connsiteY10" fmla="*/ 31564 h 688387"/>
                  <a:gd name="connsiteX11" fmla="*/ 187408 w 730866"/>
                  <a:gd name="connsiteY11" fmla="*/ 31564 h 688387"/>
                  <a:gd name="connsiteX12" fmla="*/ 84377 w 730866"/>
                  <a:gd name="connsiteY12" fmla="*/ 340657 h 688387"/>
                  <a:gd name="connsiteX0" fmla="*/ 84377 w 730866"/>
                  <a:gd name="connsiteY0" fmla="*/ 340657 h 688387"/>
                  <a:gd name="connsiteX1" fmla="*/ 32861 w 730866"/>
                  <a:gd name="connsiteY1" fmla="*/ 662629 h 688387"/>
                  <a:gd name="connsiteX2" fmla="*/ 612411 w 730866"/>
                  <a:gd name="connsiteY2" fmla="*/ 688387 h 688387"/>
                  <a:gd name="connsiteX3" fmla="*/ 728320 w 730866"/>
                  <a:gd name="connsiteY3" fmla="*/ 417930 h 688387"/>
                  <a:gd name="connsiteX4" fmla="*/ 559221 w 730866"/>
                  <a:gd name="connsiteY4" fmla="*/ 405051 h 688387"/>
                  <a:gd name="connsiteX5" fmla="*/ 456576 w 730866"/>
                  <a:gd name="connsiteY5" fmla="*/ 523859 h 688387"/>
                  <a:gd name="connsiteX6" fmla="*/ 357731 w 730866"/>
                  <a:gd name="connsiteY6" fmla="*/ 356047 h 688387"/>
                  <a:gd name="connsiteX7" fmla="*/ 468232 w 730866"/>
                  <a:gd name="connsiteY7" fmla="*/ 160353 h 688387"/>
                  <a:gd name="connsiteX8" fmla="*/ 566304 w 730866"/>
                  <a:gd name="connsiteY8" fmla="*/ 285407 h 688387"/>
                  <a:gd name="connsiteX9" fmla="*/ 728320 w 730866"/>
                  <a:gd name="connsiteY9" fmla="*/ 186111 h 688387"/>
                  <a:gd name="connsiteX10" fmla="*/ 560895 w 730866"/>
                  <a:gd name="connsiteY10" fmla="*/ 31564 h 688387"/>
                  <a:gd name="connsiteX11" fmla="*/ 187408 w 730866"/>
                  <a:gd name="connsiteY11" fmla="*/ 31564 h 688387"/>
                  <a:gd name="connsiteX12" fmla="*/ 84377 w 730866"/>
                  <a:gd name="connsiteY12" fmla="*/ 340657 h 688387"/>
                  <a:gd name="connsiteX0" fmla="*/ 84377 w 730866"/>
                  <a:gd name="connsiteY0" fmla="*/ 340657 h 688387"/>
                  <a:gd name="connsiteX1" fmla="*/ 32861 w 730866"/>
                  <a:gd name="connsiteY1" fmla="*/ 662629 h 688387"/>
                  <a:gd name="connsiteX2" fmla="*/ 612411 w 730866"/>
                  <a:gd name="connsiteY2" fmla="*/ 688387 h 688387"/>
                  <a:gd name="connsiteX3" fmla="*/ 728320 w 730866"/>
                  <a:gd name="connsiteY3" fmla="*/ 417930 h 688387"/>
                  <a:gd name="connsiteX4" fmla="*/ 559221 w 730866"/>
                  <a:gd name="connsiteY4" fmla="*/ 405051 h 688387"/>
                  <a:gd name="connsiteX5" fmla="*/ 456576 w 730866"/>
                  <a:gd name="connsiteY5" fmla="*/ 523859 h 688387"/>
                  <a:gd name="connsiteX6" fmla="*/ 353159 w 730866"/>
                  <a:gd name="connsiteY6" fmla="*/ 337759 h 688387"/>
                  <a:gd name="connsiteX7" fmla="*/ 468232 w 730866"/>
                  <a:gd name="connsiteY7" fmla="*/ 160353 h 688387"/>
                  <a:gd name="connsiteX8" fmla="*/ 566304 w 730866"/>
                  <a:gd name="connsiteY8" fmla="*/ 285407 h 688387"/>
                  <a:gd name="connsiteX9" fmla="*/ 728320 w 730866"/>
                  <a:gd name="connsiteY9" fmla="*/ 186111 h 688387"/>
                  <a:gd name="connsiteX10" fmla="*/ 560895 w 730866"/>
                  <a:gd name="connsiteY10" fmla="*/ 31564 h 688387"/>
                  <a:gd name="connsiteX11" fmla="*/ 187408 w 730866"/>
                  <a:gd name="connsiteY11" fmla="*/ 31564 h 688387"/>
                  <a:gd name="connsiteX12" fmla="*/ 84377 w 730866"/>
                  <a:gd name="connsiteY12" fmla="*/ 340657 h 688387"/>
                  <a:gd name="connsiteX0" fmla="*/ 84377 w 730866"/>
                  <a:gd name="connsiteY0" fmla="*/ 340657 h 688387"/>
                  <a:gd name="connsiteX1" fmla="*/ 32861 w 730866"/>
                  <a:gd name="connsiteY1" fmla="*/ 662629 h 688387"/>
                  <a:gd name="connsiteX2" fmla="*/ 612411 w 730866"/>
                  <a:gd name="connsiteY2" fmla="*/ 688387 h 688387"/>
                  <a:gd name="connsiteX3" fmla="*/ 728320 w 730866"/>
                  <a:gd name="connsiteY3" fmla="*/ 417930 h 688387"/>
                  <a:gd name="connsiteX4" fmla="*/ 559221 w 730866"/>
                  <a:gd name="connsiteY4" fmla="*/ 405051 h 688387"/>
                  <a:gd name="connsiteX5" fmla="*/ 456576 w 730866"/>
                  <a:gd name="connsiteY5" fmla="*/ 523859 h 688387"/>
                  <a:gd name="connsiteX6" fmla="*/ 353159 w 730866"/>
                  <a:gd name="connsiteY6" fmla="*/ 337759 h 688387"/>
                  <a:gd name="connsiteX7" fmla="*/ 468232 w 730866"/>
                  <a:gd name="connsiteY7" fmla="*/ 160353 h 688387"/>
                  <a:gd name="connsiteX8" fmla="*/ 566304 w 730866"/>
                  <a:gd name="connsiteY8" fmla="*/ 285407 h 688387"/>
                  <a:gd name="connsiteX9" fmla="*/ 728320 w 730866"/>
                  <a:gd name="connsiteY9" fmla="*/ 186111 h 688387"/>
                  <a:gd name="connsiteX10" fmla="*/ 560895 w 730866"/>
                  <a:gd name="connsiteY10" fmla="*/ 31564 h 688387"/>
                  <a:gd name="connsiteX11" fmla="*/ 187408 w 730866"/>
                  <a:gd name="connsiteY11" fmla="*/ 31564 h 688387"/>
                  <a:gd name="connsiteX12" fmla="*/ 84377 w 730866"/>
                  <a:gd name="connsiteY12" fmla="*/ 340657 h 688387"/>
                  <a:gd name="connsiteX0" fmla="*/ 84377 w 730866"/>
                  <a:gd name="connsiteY0" fmla="*/ 340657 h 688387"/>
                  <a:gd name="connsiteX1" fmla="*/ 32861 w 730866"/>
                  <a:gd name="connsiteY1" fmla="*/ 662629 h 688387"/>
                  <a:gd name="connsiteX2" fmla="*/ 612411 w 730866"/>
                  <a:gd name="connsiteY2" fmla="*/ 688387 h 688387"/>
                  <a:gd name="connsiteX3" fmla="*/ 728320 w 730866"/>
                  <a:gd name="connsiteY3" fmla="*/ 417930 h 688387"/>
                  <a:gd name="connsiteX4" fmla="*/ 559221 w 730866"/>
                  <a:gd name="connsiteY4" fmla="*/ 405051 h 688387"/>
                  <a:gd name="connsiteX5" fmla="*/ 456576 w 730866"/>
                  <a:gd name="connsiteY5" fmla="*/ 523859 h 688387"/>
                  <a:gd name="connsiteX6" fmla="*/ 353159 w 730866"/>
                  <a:gd name="connsiteY6" fmla="*/ 337759 h 688387"/>
                  <a:gd name="connsiteX7" fmla="*/ 468232 w 730866"/>
                  <a:gd name="connsiteY7" fmla="*/ 160353 h 688387"/>
                  <a:gd name="connsiteX8" fmla="*/ 566304 w 730866"/>
                  <a:gd name="connsiteY8" fmla="*/ 285407 h 688387"/>
                  <a:gd name="connsiteX9" fmla="*/ 728320 w 730866"/>
                  <a:gd name="connsiteY9" fmla="*/ 186111 h 688387"/>
                  <a:gd name="connsiteX10" fmla="*/ 560895 w 730866"/>
                  <a:gd name="connsiteY10" fmla="*/ 31564 h 688387"/>
                  <a:gd name="connsiteX11" fmla="*/ 187408 w 730866"/>
                  <a:gd name="connsiteY11" fmla="*/ 31564 h 688387"/>
                  <a:gd name="connsiteX12" fmla="*/ 84377 w 730866"/>
                  <a:gd name="connsiteY12" fmla="*/ 340657 h 688387"/>
                  <a:gd name="connsiteX0" fmla="*/ 84377 w 730866"/>
                  <a:gd name="connsiteY0" fmla="*/ 340657 h 688387"/>
                  <a:gd name="connsiteX1" fmla="*/ 32861 w 730866"/>
                  <a:gd name="connsiteY1" fmla="*/ 662629 h 688387"/>
                  <a:gd name="connsiteX2" fmla="*/ 612411 w 730866"/>
                  <a:gd name="connsiteY2" fmla="*/ 688387 h 688387"/>
                  <a:gd name="connsiteX3" fmla="*/ 728320 w 730866"/>
                  <a:gd name="connsiteY3" fmla="*/ 417930 h 688387"/>
                  <a:gd name="connsiteX4" fmla="*/ 559221 w 730866"/>
                  <a:gd name="connsiteY4" fmla="*/ 405051 h 688387"/>
                  <a:gd name="connsiteX5" fmla="*/ 460053 w 730866"/>
                  <a:gd name="connsiteY5" fmla="*/ 512296 h 688387"/>
                  <a:gd name="connsiteX6" fmla="*/ 353159 w 730866"/>
                  <a:gd name="connsiteY6" fmla="*/ 337759 h 688387"/>
                  <a:gd name="connsiteX7" fmla="*/ 468232 w 730866"/>
                  <a:gd name="connsiteY7" fmla="*/ 160353 h 688387"/>
                  <a:gd name="connsiteX8" fmla="*/ 566304 w 730866"/>
                  <a:gd name="connsiteY8" fmla="*/ 285407 h 688387"/>
                  <a:gd name="connsiteX9" fmla="*/ 728320 w 730866"/>
                  <a:gd name="connsiteY9" fmla="*/ 186111 h 688387"/>
                  <a:gd name="connsiteX10" fmla="*/ 560895 w 730866"/>
                  <a:gd name="connsiteY10" fmla="*/ 31564 h 688387"/>
                  <a:gd name="connsiteX11" fmla="*/ 187408 w 730866"/>
                  <a:gd name="connsiteY11" fmla="*/ 31564 h 688387"/>
                  <a:gd name="connsiteX12" fmla="*/ 84377 w 730866"/>
                  <a:gd name="connsiteY12" fmla="*/ 340657 h 6883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730866" h="688387">
                    <a:moveTo>
                      <a:pt x="84377" y="340657"/>
                    </a:moveTo>
                    <a:cubicBezTo>
                      <a:pt x="58619" y="445834"/>
                      <a:pt x="-55145" y="604674"/>
                      <a:pt x="32861" y="662629"/>
                    </a:cubicBezTo>
                    <a:cubicBezTo>
                      <a:pt x="120867" y="720584"/>
                      <a:pt x="496501" y="729170"/>
                      <a:pt x="612411" y="688387"/>
                    </a:cubicBezTo>
                    <a:cubicBezTo>
                      <a:pt x="728321" y="647604"/>
                      <a:pt x="737185" y="465153"/>
                      <a:pt x="728320" y="417930"/>
                    </a:cubicBezTo>
                    <a:cubicBezTo>
                      <a:pt x="719455" y="370707"/>
                      <a:pt x="603932" y="389323"/>
                      <a:pt x="559221" y="405051"/>
                    </a:cubicBezTo>
                    <a:cubicBezTo>
                      <a:pt x="514510" y="420779"/>
                      <a:pt x="526401" y="514367"/>
                      <a:pt x="460053" y="512296"/>
                    </a:cubicBezTo>
                    <a:cubicBezTo>
                      <a:pt x="393705" y="510225"/>
                      <a:pt x="351796" y="396416"/>
                      <a:pt x="353159" y="337759"/>
                    </a:cubicBezTo>
                    <a:cubicBezTo>
                      <a:pt x="354522" y="279102"/>
                      <a:pt x="405276" y="155362"/>
                      <a:pt x="468232" y="160353"/>
                    </a:cubicBezTo>
                    <a:cubicBezTo>
                      <a:pt x="531188" y="165344"/>
                      <a:pt x="504668" y="253682"/>
                      <a:pt x="566304" y="285407"/>
                    </a:cubicBezTo>
                    <a:cubicBezTo>
                      <a:pt x="627940" y="317132"/>
                      <a:pt x="729221" y="228418"/>
                      <a:pt x="728320" y="186111"/>
                    </a:cubicBezTo>
                    <a:cubicBezTo>
                      <a:pt x="727419" y="143804"/>
                      <a:pt x="651047" y="57322"/>
                      <a:pt x="560895" y="31564"/>
                    </a:cubicBezTo>
                    <a:cubicBezTo>
                      <a:pt x="470743" y="5806"/>
                      <a:pt x="266828" y="-24245"/>
                      <a:pt x="187408" y="31564"/>
                    </a:cubicBezTo>
                    <a:cubicBezTo>
                      <a:pt x="107988" y="87373"/>
                      <a:pt x="110135" y="235480"/>
                      <a:pt x="84377" y="340657"/>
                    </a:cubicBezTo>
                    <a:close/>
                  </a:path>
                </a:pathLst>
              </a:custGeom>
              <a:gradFill>
                <a:gsLst>
                  <a:gs pos="0">
                    <a:srgbClr val="00FFFF"/>
                  </a:gs>
                  <a:gs pos="44000">
                    <a:srgbClr val="00B0F0"/>
                  </a:gs>
                  <a:gs pos="100000">
                    <a:srgbClr val="0070C0"/>
                  </a:gs>
                </a:gsLst>
                <a:lin ang="5400000" scaled="1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pic>
            <p:nvPicPr>
              <p:cNvPr id="125" name="Picture 5"/>
              <p:cNvPicPr>
                <a:picLocks noChangeAspect="1" noChangeArrowheads="1" noCrop="1"/>
              </p:cNvPicPr>
              <p:nvPr/>
            </p:nvPicPr>
            <p:blipFill>
              <a:blip r:embed="rId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 bwMode="auto">
              <a:xfrm>
                <a:off x="457200" y="2555737"/>
                <a:ext cx="801343" cy="683610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126" name="Freeform 125"/>
              <p:cNvSpPr/>
              <p:nvPr/>
            </p:nvSpPr>
            <p:spPr>
              <a:xfrm>
                <a:off x="2543962" y="1459407"/>
                <a:ext cx="730866" cy="413991"/>
              </a:xfrm>
              <a:custGeom>
                <a:avLst/>
                <a:gdLst>
                  <a:gd name="connsiteX0" fmla="*/ 84377 w 729336"/>
                  <a:gd name="connsiteY0" fmla="*/ 340657 h 688387"/>
                  <a:gd name="connsiteX1" fmla="*/ 32861 w 729336"/>
                  <a:gd name="connsiteY1" fmla="*/ 662629 h 688387"/>
                  <a:gd name="connsiteX2" fmla="*/ 612411 w 729336"/>
                  <a:gd name="connsiteY2" fmla="*/ 688387 h 688387"/>
                  <a:gd name="connsiteX3" fmla="*/ 728320 w 729336"/>
                  <a:gd name="connsiteY3" fmla="*/ 417930 h 688387"/>
                  <a:gd name="connsiteX4" fmla="*/ 586653 w 729336"/>
                  <a:gd name="connsiteY4" fmla="*/ 405051 h 688387"/>
                  <a:gd name="connsiteX5" fmla="*/ 548016 w 729336"/>
                  <a:gd name="connsiteY5" fmla="*/ 546719 h 688387"/>
                  <a:gd name="connsiteX6" fmla="*/ 380591 w 729336"/>
                  <a:gd name="connsiteY6" fmla="*/ 314899 h 688387"/>
                  <a:gd name="connsiteX7" fmla="*/ 509380 w 729336"/>
                  <a:gd name="connsiteY7" fmla="*/ 160353 h 688387"/>
                  <a:gd name="connsiteX8" fmla="*/ 548016 w 729336"/>
                  <a:gd name="connsiteY8" fmla="*/ 276263 h 688387"/>
                  <a:gd name="connsiteX9" fmla="*/ 728320 w 729336"/>
                  <a:gd name="connsiteY9" fmla="*/ 186111 h 688387"/>
                  <a:gd name="connsiteX10" fmla="*/ 560895 w 729336"/>
                  <a:gd name="connsiteY10" fmla="*/ 31564 h 688387"/>
                  <a:gd name="connsiteX11" fmla="*/ 187408 w 729336"/>
                  <a:gd name="connsiteY11" fmla="*/ 31564 h 688387"/>
                  <a:gd name="connsiteX12" fmla="*/ 84377 w 729336"/>
                  <a:gd name="connsiteY12" fmla="*/ 340657 h 688387"/>
                  <a:gd name="connsiteX0" fmla="*/ 84377 w 729336"/>
                  <a:gd name="connsiteY0" fmla="*/ 340657 h 688387"/>
                  <a:gd name="connsiteX1" fmla="*/ 32861 w 729336"/>
                  <a:gd name="connsiteY1" fmla="*/ 662629 h 688387"/>
                  <a:gd name="connsiteX2" fmla="*/ 612411 w 729336"/>
                  <a:gd name="connsiteY2" fmla="*/ 688387 h 688387"/>
                  <a:gd name="connsiteX3" fmla="*/ 728320 w 729336"/>
                  <a:gd name="connsiteY3" fmla="*/ 417930 h 688387"/>
                  <a:gd name="connsiteX4" fmla="*/ 586653 w 729336"/>
                  <a:gd name="connsiteY4" fmla="*/ 405051 h 688387"/>
                  <a:gd name="connsiteX5" fmla="*/ 548016 w 729336"/>
                  <a:gd name="connsiteY5" fmla="*/ 546719 h 688387"/>
                  <a:gd name="connsiteX6" fmla="*/ 357731 w 729336"/>
                  <a:gd name="connsiteY6" fmla="*/ 342331 h 688387"/>
                  <a:gd name="connsiteX7" fmla="*/ 509380 w 729336"/>
                  <a:gd name="connsiteY7" fmla="*/ 160353 h 688387"/>
                  <a:gd name="connsiteX8" fmla="*/ 548016 w 729336"/>
                  <a:gd name="connsiteY8" fmla="*/ 276263 h 688387"/>
                  <a:gd name="connsiteX9" fmla="*/ 728320 w 729336"/>
                  <a:gd name="connsiteY9" fmla="*/ 186111 h 688387"/>
                  <a:gd name="connsiteX10" fmla="*/ 560895 w 729336"/>
                  <a:gd name="connsiteY10" fmla="*/ 31564 h 688387"/>
                  <a:gd name="connsiteX11" fmla="*/ 187408 w 729336"/>
                  <a:gd name="connsiteY11" fmla="*/ 31564 h 688387"/>
                  <a:gd name="connsiteX12" fmla="*/ 84377 w 729336"/>
                  <a:gd name="connsiteY12" fmla="*/ 340657 h 688387"/>
                  <a:gd name="connsiteX0" fmla="*/ 84377 w 729336"/>
                  <a:gd name="connsiteY0" fmla="*/ 340657 h 688387"/>
                  <a:gd name="connsiteX1" fmla="*/ 32861 w 729336"/>
                  <a:gd name="connsiteY1" fmla="*/ 662629 h 688387"/>
                  <a:gd name="connsiteX2" fmla="*/ 612411 w 729336"/>
                  <a:gd name="connsiteY2" fmla="*/ 688387 h 688387"/>
                  <a:gd name="connsiteX3" fmla="*/ 728320 w 729336"/>
                  <a:gd name="connsiteY3" fmla="*/ 417930 h 688387"/>
                  <a:gd name="connsiteX4" fmla="*/ 586653 w 729336"/>
                  <a:gd name="connsiteY4" fmla="*/ 405051 h 688387"/>
                  <a:gd name="connsiteX5" fmla="*/ 548016 w 729336"/>
                  <a:gd name="connsiteY5" fmla="*/ 546719 h 688387"/>
                  <a:gd name="connsiteX6" fmla="*/ 357731 w 729336"/>
                  <a:gd name="connsiteY6" fmla="*/ 342331 h 688387"/>
                  <a:gd name="connsiteX7" fmla="*/ 509380 w 729336"/>
                  <a:gd name="connsiteY7" fmla="*/ 160353 h 688387"/>
                  <a:gd name="connsiteX8" fmla="*/ 548016 w 729336"/>
                  <a:gd name="connsiteY8" fmla="*/ 276263 h 688387"/>
                  <a:gd name="connsiteX9" fmla="*/ 728320 w 729336"/>
                  <a:gd name="connsiteY9" fmla="*/ 186111 h 688387"/>
                  <a:gd name="connsiteX10" fmla="*/ 560895 w 729336"/>
                  <a:gd name="connsiteY10" fmla="*/ 31564 h 688387"/>
                  <a:gd name="connsiteX11" fmla="*/ 187408 w 729336"/>
                  <a:gd name="connsiteY11" fmla="*/ 31564 h 688387"/>
                  <a:gd name="connsiteX12" fmla="*/ 84377 w 729336"/>
                  <a:gd name="connsiteY12" fmla="*/ 340657 h 688387"/>
                  <a:gd name="connsiteX0" fmla="*/ 84377 w 729336"/>
                  <a:gd name="connsiteY0" fmla="*/ 340657 h 688387"/>
                  <a:gd name="connsiteX1" fmla="*/ 32861 w 729336"/>
                  <a:gd name="connsiteY1" fmla="*/ 662629 h 688387"/>
                  <a:gd name="connsiteX2" fmla="*/ 612411 w 729336"/>
                  <a:gd name="connsiteY2" fmla="*/ 688387 h 688387"/>
                  <a:gd name="connsiteX3" fmla="*/ 728320 w 729336"/>
                  <a:gd name="connsiteY3" fmla="*/ 417930 h 688387"/>
                  <a:gd name="connsiteX4" fmla="*/ 586653 w 729336"/>
                  <a:gd name="connsiteY4" fmla="*/ 405051 h 688387"/>
                  <a:gd name="connsiteX5" fmla="*/ 548016 w 729336"/>
                  <a:gd name="connsiteY5" fmla="*/ 546719 h 688387"/>
                  <a:gd name="connsiteX6" fmla="*/ 357731 w 729336"/>
                  <a:gd name="connsiteY6" fmla="*/ 356047 h 688387"/>
                  <a:gd name="connsiteX7" fmla="*/ 509380 w 729336"/>
                  <a:gd name="connsiteY7" fmla="*/ 160353 h 688387"/>
                  <a:gd name="connsiteX8" fmla="*/ 548016 w 729336"/>
                  <a:gd name="connsiteY8" fmla="*/ 276263 h 688387"/>
                  <a:gd name="connsiteX9" fmla="*/ 728320 w 729336"/>
                  <a:gd name="connsiteY9" fmla="*/ 186111 h 688387"/>
                  <a:gd name="connsiteX10" fmla="*/ 560895 w 729336"/>
                  <a:gd name="connsiteY10" fmla="*/ 31564 h 688387"/>
                  <a:gd name="connsiteX11" fmla="*/ 187408 w 729336"/>
                  <a:gd name="connsiteY11" fmla="*/ 31564 h 688387"/>
                  <a:gd name="connsiteX12" fmla="*/ 84377 w 729336"/>
                  <a:gd name="connsiteY12" fmla="*/ 340657 h 688387"/>
                  <a:gd name="connsiteX0" fmla="*/ 84377 w 729336"/>
                  <a:gd name="connsiteY0" fmla="*/ 340657 h 688387"/>
                  <a:gd name="connsiteX1" fmla="*/ 32861 w 729336"/>
                  <a:gd name="connsiteY1" fmla="*/ 662629 h 688387"/>
                  <a:gd name="connsiteX2" fmla="*/ 612411 w 729336"/>
                  <a:gd name="connsiteY2" fmla="*/ 688387 h 688387"/>
                  <a:gd name="connsiteX3" fmla="*/ 728320 w 729336"/>
                  <a:gd name="connsiteY3" fmla="*/ 417930 h 688387"/>
                  <a:gd name="connsiteX4" fmla="*/ 586653 w 729336"/>
                  <a:gd name="connsiteY4" fmla="*/ 405051 h 688387"/>
                  <a:gd name="connsiteX5" fmla="*/ 548016 w 729336"/>
                  <a:gd name="connsiteY5" fmla="*/ 546719 h 688387"/>
                  <a:gd name="connsiteX6" fmla="*/ 357731 w 729336"/>
                  <a:gd name="connsiteY6" fmla="*/ 356047 h 688387"/>
                  <a:gd name="connsiteX7" fmla="*/ 532240 w 729336"/>
                  <a:gd name="connsiteY7" fmla="*/ 164925 h 688387"/>
                  <a:gd name="connsiteX8" fmla="*/ 548016 w 729336"/>
                  <a:gd name="connsiteY8" fmla="*/ 276263 h 688387"/>
                  <a:gd name="connsiteX9" fmla="*/ 728320 w 729336"/>
                  <a:gd name="connsiteY9" fmla="*/ 186111 h 688387"/>
                  <a:gd name="connsiteX10" fmla="*/ 560895 w 729336"/>
                  <a:gd name="connsiteY10" fmla="*/ 31564 h 688387"/>
                  <a:gd name="connsiteX11" fmla="*/ 187408 w 729336"/>
                  <a:gd name="connsiteY11" fmla="*/ 31564 h 688387"/>
                  <a:gd name="connsiteX12" fmla="*/ 84377 w 729336"/>
                  <a:gd name="connsiteY12" fmla="*/ 340657 h 688387"/>
                  <a:gd name="connsiteX0" fmla="*/ 84377 w 729336"/>
                  <a:gd name="connsiteY0" fmla="*/ 340657 h 688387"/>
                  <a:gd name="connsiteX1" fmla="*/ 32861 w 729336"/>
                  <a:gd name="connsiteY1" fmla="*/ 662629 h 688387"/>
                  <a:gd name="connsiteX2" fmla="*/ 612411 w 729336"/>
                  <a:gd name="connsiteY2" fmla="*/ 688387 h 688387"/>
                  <a:gd name="connsiteX3" fmla="*/ 728320 w 729336"/>
                  <a:gd name="connsiteY3" fmla="*/ 417930 h 688387"/>
                  <a:gd name="connsiteX4" fmla="*/ 586653 w 729336"/>
                  <a:gd name="connsiteY4" fmla="*/ 405051 h 688387"/>
                  <a:gd name="connsiteX5" fmla="*/ 548016 w 729336"/>
                  <a:gd name="connsiteY5" fmla="*/ 546719 h 688387"/>
                  <a:gd name="connsiteX6" fmla="*/ 357731 w 729336"/>
                  <a:gd name="connsiteY6" fmla="*/ 356047 h 688387"/>
                  <a:gd name="connsiteX7" fmla="*/ 532240 w 729336"/>
                  <a:gd name="connsiteY7" fmla="*/ 164925 h 688387"/>
                  <a:gd name="connsiteX8" fmla="*/ 548016 w 729336"/>
                  <a:gd name="connsiteY8" fmla="*/ 276263 h 688387"/>
                  <a:gd name="connsiteX9" fmla="*/ 728320 w 729336"/>
                  <a:gd name="connsiteY9" fmla="*/ 186111 h 688387"/>
                  <a:gd name="connsiteX10" fmla="*/ 560895 w 729336"/>
                  <a:gd name="connsiteY10" fmla="*/ 31564 h 688387"/>
                  <a:gd name="connsiteX11" fmla="*/ 187408 w 729336"/>
                  <a:gd name="connsiteY11" fmla="*/ 31564 h 688387"/>
                  <a:gd name="connsiteX12" fmla="*/ 84377 w 729336"/>
                  <a:gd name="connsiteY12" fmla="*/ 340657 h 688387"/>
                  <a:gd name="connsiteX0" fmla="*/ 84377 w 729336"/>
                  <a:gd name="connsiteY0" fmla="*/ 340657 h 688387"/>
                  <a:gd name="connsiteX1" fmla="*/ 32861 w 729336"/>
                  <a:gd name="connsiteY1" fmla="*/ 662629 h 688387"/>
                  <a:gd name="connsiteX2" fmla="*/ 612411 w 729336"/>
                  <a:gd name="connsiteY2" fmla="*/ 688387 h 688387"/>
                  <a:gd name="connsiteX3" fmla="*/ 728320 w 729336"/>
                  <a:gd name="connsiteY3" fmla="*/ 417930 h 688387"/>
                  <a:gd name="connsiteX4" fmla="*/ 586653 w 729336"/>
                  <a:gd name="connsiteY4" fmla="*/ 405051 h 688387"/>
                  <a:gd name="connsiteX5" fmla="*/ 529728 w 729336"/>
                  <a:gd name="connsiteY5" fmla="*/ 533003 h 688387"/>
                  <a:gd name="connsiteX6" fmla="*/ 357731 w 729336"/>
                  <a:gd name="connsiteY6" fmla="*/ 356047 h 688387"/>
                  <a:gd name="connsiteX7" fmla="*/ 532240 w 729336"/>
                  <a:gd name="connsiteY7" fmla="*/ 164925 h 688387"/>
                  <a:gd name="connsiteX8" fmla="*/ 548016 w 729336"/>
                  <a:gd name="connsiteY8" fmla="*/ 276263 h 688387"/>
                  <a:gd name="connsiteX9" fmla="*/ 728320 w 729336"/>
                  <a:gd name="connsiteY9" fmla="*/ 186111 h 688387"/>
                  <a:gd name="connsiteX10" fmla="*/ 560895 w 729336"/>
                  <a:gd name="connsiteY10" fmla="*/ 31564 h 688387"/>
                  <a:gd name="connsiteX11" fmla="*/ 187408 w 729336"/>
                  <a:gd name="connsiteY11" fmla="*/ 31564 h 688387"/>
                  <a:gd name="connsiteX12" fmla="*/ 84377 w 729336"/>
                  <a:gd name="connsiteY12" fmla="*/ 340657 h 688387"/>
                  <a:gd name="connsiteX0" fmla="*/ 84377 w 729336"/>
                  <a:gd name="connsiteY0" fmla="*/ 340657 h 688387"/>
                  <a:gd name="connsiteX1" fmla="*/ 32861 w 729336"/>
                  <a:gd name="connsiteY1" fmla="*/ 662629 h 688387"/>
                  <a:gd name="connsiteX2" fmla="*/ 612411 w 729336"/>
                  <a:gd name="connsiteY2" fmla="*/ 688387 h 688387"/>
                  <a:gd name="connsiteX3" fmla="*/ 728320 w 729336"/>
                  <a:gd name="connsiteY3" fmla="*/ 417930 h 688387"/>
                  <a:gd name="connsiteX4" fmla="*/ 586653 w 729336"/>
                  <a:gd name="connsiteY4" fmla="*/ 405051 h 688387"/>
                  <a:gd name="connsiteX5" fmla="*/ 529728 w 729336"/>
                  <a:gd name="connsiteY5" fmla="*/ 533003 h 688387"/>
                  <a:gd name="connsiteX6" fmla="*/ 357731 w 729336"/>
                  <a:gd name="connsiteY6" fmla="*/ 356047 h 688387"/>
                  <a:gd name="connsiteX7" fmla="*/ 532240 w 729336"/>
                  <a:gd name="connsiteY7" fmla="*/ 164925 h 688387"/>
                  <a:gd name="connsiteX8" fmla="*/ 548016 w 729336"/>
                  <a:gd name="connsiteY8" fmla="*/ 276263 h 688387"/>
                  <a:gd name="connsiteX9" fmla="*/ 728320 w 729336"/>
                  <a:gd name="connsiteY9" fmla="*/ 186111 h 688387"/>
                  <a:gd name="connsiteX10" fmla="*/ 560895 w 729336"/>
                  <a:gd name="connsiteY10" fmla="*/ 31564 h 688387"/>
                  <a:gd name="connsiteX11" fmla="*/ 187408 w 729336"/>
                  <a:gd name="connsiteY11" fmla="*/ 31564 h 688387"/>
                  <a:gd name="connsiteX12" fmla="*/ 84377 w 729336"/>
                  <a:gd name="connsiteY12" fmla="*/ 340657 h 688387"/>
                  <a:gd name="connsiteX0" fmla="*/ 84377 w 730333"/>
                  <a:gd name="connsiteY0" fmla="*/ 340657 h 688387"/>
                  <a:gd name="connsiteX1" fmla="*/ 32861 w 730333"/>
                  <a:gd name="connsiteY1" fmla="*/ 662629 h 688387"/>
                  <a:gd name="connsiteX2" fmla="*/ 612411 w 730333"/>
                  <a:gd name="connsiteY2" fmla="*/ 688387 h 688387"/>
                  <a:gd name="connsiteX3" fmla="*/ 728320 w 730333"/>
                  <a:gd name="connsiteY3" fmla="*/ 417930 h 688387"/>
                  <a:gd name="connsiteX4" fmla="*/ 568365 w 730333"/>
                  <a:gd name="connsiteY4" fmla="*/ 405051 h 688387"/>
                  <a:gd name="connsiteX5" fmla="*/ 529728 w 730333"/>
                  <a:gd name="connsiteY5" fmla="*/ 533003 h 688387"/>
                  <a:gd name="connsiteX6" fmla="*/ 357731 w 730333"/>
                  <a:gd name="connsiteY6" fmla="*/ 356047 h 688387"/>
                  <a:gd name="connsiteX7" fmla="*/ 532240 w 730333"/>
                  <a:gd name="connsiteY7" fmla="*/ 164925 h 688387"/>
                  <a:gd name="connsiteX8" fmla="*/ 548016 w 730333"/>
                  <a:gd name="connsiteY8" fmla="*/ 276263 h 688387"/>
                  <a:gd name="connsiteX9" fmla="*/ 728320 w 730333"/>
                  <a:gd name="connsiteY9" fmla="*/ 186111 h 688387"/>
                  <a:gd name="connsiteX10" fmla="*/ 560895 w 730333"/>
                  <a:gd name="connsiteY10" fmla="*/ 31564 h 688387"/>
                  <a:gd name="connsiteX11" fmla="*/ 187408 w 730333"/>
                  <a:gd name="connsiteY11" fmla="*/ 31564 h 688387"/>
                  <a:gd name="connsiteX12" fmla="*/ 84377 w 730333"/>
                  <a:gd name="connsiteY12" fmla="*/ 340657 h 688387"/>
                  <a:gd name="connsiteX0" fmla="*/ 84377 w 730333"/>
                  <a:gd name="connsiteY0" fmla="*/ 340657 h 688387"/>
                  <a:gd name="connsiteX1" fmla="*/ 32861 w 730333"/>
                  <a:gd name="connsiteY1" fmla="*/ 662629 h 688387"/>
                  <a:gd name="connsiteX2" fmla="*/ 612411 w 730333"/>
                  <a:gd name="connsiteY2" fmla="*/ 688387 h 688387"/>
                  <a:gd name="connsiteX3" fmla="*/ 728320 w 730333"/>
                  <a:gd name="connsiteY3" fmla="*/ 417930 h 688387"/>
                  <a:gd name="connsiteX4" fmla="*/ 568365 w 730333"/>
                  <a:gd name="connsiteY4" fmla="*/ 405051 h 688387"/>
                  <a:gd name="connsiteX5" fmla="*/ 529728 w 730333"/>
                  <a:gd name="connsiteY5" fmla="*/ 533003 h 688387"/>
                  <a:gd name="connsiteX6" fmla="*/ 357731 w 730333"/>
                  <a:gd name="connsiteY6" fmla="*/ 356047 h 688387"/>
                  <a:gd name="connsiteX7" fmla="*/ 518524 w 730333"/>
                  <a:gd name="connsiteY7" fmla="*/ 155781 h 688387"/>
                  <a:gd name="connsiteX8" fmla="*/ 548016 w 730333"/>
                  <a:gd name="connsiteY8" fmla="*/ 276263 h 688387"/>
                  <a:gd name="connsiteX9" fmla="*/ 728320 w 730333"/>
                  <a:gd name="connsiteY9" fmla="*/ 186111 h 688387"/>
                  <a:gd name="connsiteX10" fmla="*/ 560895 w 730333"/>
                  <a:gd name="connsiteY10" fmla="*/ 31564 h 688387"/>
                  <a:gd name="connsiteX11" fmla="*/ 187408 w 730333"/>
                  <a:gd name="connsiteY11" fmla="*/ 31564 h 688387"/>
                  <a:gd name="connsiteX12" fmla="*/ 84377 w 730333"/>
                  <a:gd name="connsiteY12" fmla="*/ 340657 h 688387"/>
                  <a:gd name="connsiteX0" fmla="*/ 84377 w 730333"/>
                  <a:gd name="connsiteY0" fmla="*/ 340657 h 688387"/>
                  <a:gd name="connsiteX1" fmla="*/ 32861 w 730333"/>
                  <a:gd name="connsiteY1" fmla="*/ 662629 h 688387"/>
                  <a:gd name="connsiteX2" fmla="*/ 612411 w 730333"/>
                  <a:gd name="connsiteY2" fmla="*/ 688387 h 688387"/>
                  <a:gd name="connsiteX3" fmla="*/ 728320 w 730333"/>
                  <a:gd name="connsiteY3" fmla="*/ 417930 h 688387"/>
                  <a:gd name="connsiteX4" fmla="*/ 568365 w 730333"/>
                  <a:gd name="connsiteY4" fmla="*/ 405051 h 688387"/>
                  <a:gd name="connsiteX5" fmla="*/ 488580 w 730333"/>
                  <a:gd name="connsiteY5" fmla="*/ 523859 h 688387"/>
                  <a:gd name="connsiteX6" fmla="*/ 357731 w 730333"/>
                  <a:gd name="connsiteY6" fmla="*/ 356047 h 688387"/>
                  <a:gd name="connsiteX7" fmla="*/ 518524 w 730333"/>
                  <a:gd name="connsiteY7" fmla="*/ 155781 h 688387"/>
                  <a:gd name="connsiteX8" fmla="*/ 548016 w 730333"/>
                  <a:gd name="connsiteY8" fmla="*/ 276263 h 688387"/>
                  <a:gd name="connsiteX9" fmla="*/ 728320 w 730333"/>
                  <a:gd name="connsiteY9" fmla="*/ 186111 h 688387"/>
                  <a:gd name="connsiteX10" fmla="*/ 560895 w 730333"/>
                  <a:gd name="connsiteY10" fmla="*/ 31564 h 688387"/>
                  <a:gd name="connsiteX11" fmla="*/ 187408 w 730333"/>
                  <a:gd name="connsiteY11" fmla="*/ 31564 h 688387"/>
                  <a:gd name="connsiteX12" fmla="*/ 84377 w 730333"/>
                  <a:gd name="connsiteY12" fmla="*/ 340657 h 688387"/>
                  <a:gd name="connsiteX0" fmla="*/ 84377 w 730333"/>
                  <a:gd name="connsiteY0" fmla="*/ 340657 h 688387"/>
                  <a:gd name="connsiteX1" fmla="*/ 32861 w 730333"/>
                  <a:gd name="connsiteY1" fmla="*/ 662629 h 688387"/>
                  <a:gd name="connsiteX2" fmla="*/ 612411 w 730333"/>
                  <a:gd name="connsiteY2" fmla="*/ 688387 h 688387"/>
                  <a:gd name="connsiteX3" fmla="*/ 728320 w 730333"/>
                  <a:gd name="connsiteY3" fmla="*/ 417930 h 688387"/>
                  <a:gd name="connsiteX4" fmla="*/ 568365 w 730333"/>
                  <a:gd name="connsiteY4" fmla="*/ 405051 h 688387"/>
                  <a:gd name="connsiteX5" fmla="*/ 488580 w 730333"/>
                  <a:gd name="connsiteY5" fmla="*/ 523859 h 688387"/>
                  <a:gd name="connsiteX6" fmla="*/ 357731 w 730333"/>
                  <a:gd name="connsiteY6" fmla="*/ 356047 h 688387"/>
                  <a:gd name="connsiteX7" fmla="*/ 468232 w 730333"/>
                  <a:gd name="connsiteY7" fmla="*/ 160353 h 688387"/>
                  <a:gd name="connsiteX8" fmla="*/ 548016 w 730333"/>
                  <a:gd name="connsiteY8" fmla="*/ 276263 h 688387"/>
                  <a:gd name="connsiteX9" fmla="*/ 728320 w 730333"/>
                  <a:gd name="connsiteY9" fmla="*/ 186111 h 688387"/>
                  <a:gd name="connsiteX10" fmla="*/ 560895 w 730333"/>
                  <a:gd name="connsiteY10" fmla="*/ 31564 h 688387"/>
                  <a:gd name="connsiteX11" fmla="*/ 187408 w 730333"/>
                  <a:gd name="connsiteY11" fmla="*/ 31564 h 688387"/>
                  <a:gd name="connsiteX12" fmla="*/ 84377 w 730333"/>
                  <a:gd name="connsiteY12" fmla="*/ 340657 h 688387"/>
                  <a:gd name="connsiteX0" fmla="*/ 84377 w 730333"/>
                  <a:gd name="connsiteY0" fmla="*/ 340657 h 688387"/>
                  <a:gd name="connsiteX1" fmla="*/ 32861 w 730333"/>
                  <a:gd name="connsiteY1" fmla="*/ 662629 h 688387"/>
                  <a:gd name="connsiteX2" fmla="*/ 612411 w 730333"/>
                  <a:gd name="connsiteY2" fmla="*/ 688387 h 688387"/>
                  <a:gd name="connsiteX3" fmla="*/ 728320 w 730333"/>
                  <a:gd name="connsiteY3" fmla="*/ 417930 h 688387"/>
                  <a:gd name="connsiteX4" fmla="*/ 568365 w 730333"/>
                  <a:gd name="connsiteY4" fmla="*/ 405051 h 688387"/>
                  <a:gd name="connsiteX5" fmla="*/ 488580 w 730333"/>
                  <a:gd name="connsiteY5" fmla="*/ 523859 h 688387"/>
                  <a:gd name="connsiteX6" fmla="*/ 357731 w 730333"/>
                  <a:gd name="connsiteY6" fmla="*/ 356047 h 688387"/>
                  <a:gd name="connsiteX7" fmla="*/ 468232 w 730333"/>
                  <a:gd name="connsiteY7" fmla="*/ 160353 h 688387"/>
                  <a:gd name="connsiteX8" fmla="*/ 548016 w 730333"/>
                  <a:gd name="connsiteY8" fmla="*/ 276263 h 688387"/>
                  <a:gd name="connsiteX9" fmla="*/ 728320 w 730333"/>
                  <a:gd name="connsiteY9" fmla="*/ 186111 h 688387"/>
                  <a:gd name="connsiteX10" fmla="*/ 560895 w 730333"/>
                  <a:gd name="connsiteY10" fmla="*/ 31564 h 688387"/>
                  <a:gd name="connsiteX11" fmla="*/ 187408 w 730333"/>
                  <a:gd name="connsiteY11" fmla="*/ 31564 h 688387"/>
                  <a:gd name="connsiteX12" fmla="*/ 84377 w 730333"/>
                  <a:gd name="connsiteY12" fmla="*/ 340657 h 688387"/>
                  <a:gd name="connsiteX0" fmla="*/ 84377 w 730333"/>
                  <a:gd name="connsiteY0" fmla="*/ 340657 h 688387"/>
                  <a:gd name="connsiteX1" fmla="*/ 32861 w 730333"/>
                  <a:gd name="connsiteY1" fmla="*/ 662629 h 688387"/>
                  <a:gd name="connsiteX2" fmla="*/ 612411 w 730333"/>
                  <a:gd name="connsiteY2" fmla="*/ 688387 h 688387"/>
                  <a:gd name="connsiteX3" fmla="*/ 728320 w 730333"/>
                  <a:gd name="connsiteY3" fmla="*/ 417930 h 688387"/>
                  <a:gd name="connsiteX4" fmla="*/ 568365 w 730333"/>
                  <a:gd name="connsiteY4" fmla="*/ 405051 h 688387"/>
                  <a:gd name="connsiteX5" fmla="*/ 456576 w 730333"/>
                  <a:gd name="connsiteY5" fmla="*/ 523859 h 688387"/>
                  <a:gd name="connsiteX6" fmla="*/ 357731 w 730333"/>
                  <a:gd name="connsiteY6" fmla="*/ 356047 h 688387"/>
                  <a:gd name="connsiteX7" fmla="*/ 468232 w 730333"/>
                  <a:gd name="connsiteY7" fmla="*/ 160353 h 688387"/>
                  <a:gd name="connsiteX8" fmla="*/ 548016 w 730333"/>
                  <a:gd name="connsiteY8" fmla="*/ 276263 h 688387"/>
                  <a:gd name="connsiteX9" fmla="*/ 728320 w 730333"/>
                  <a:gd name="connsiteY9" fmla="*/ 186111 h 688387"/>
                  <a:gd name="connsiteX10" fmla="*/ 560895 w 730333"/>
                  <a:gd name="connsiteY10" fmla="*/ 31564 h 688387"/>
                  <a:gd name="connsiteX11" fmla="*/ 187408 w 730333"/>
                  <a:gd name="connsiteY11" fmla="*/ 31564 h 688387"/>
                  <a:gd name="connsiteX12" fmla="*/ 84377 w 730333"/>
                  <a:gd name="connsiteY12" fmla="*/ 340657 h 688387"/>
                  <a:gd name="connsiteX0" fmla="*/ 84377 w 730333"/>
                  <a:gd name="connsiteY0" fmla="*/ 340657 h 688387"/>
                  <a:gd name="connsiteX1" fmla="*/ 32861 w 730333"/>
                  <a:gd name="connsiteY1" fmla="*/ 662629 h 688387"/>
                  <a:gd name="connsiteX2" fmla="*/ 612411 w 730333"/>
                  <a:gd name="connsiteY2" fmla="*/ 688387 h 688387"/>
                  <a:gd name="connsiteX3" fmla="*/ 728320 w 730333"/>
                  <a:gd name="connsiteY3" fmla="*/ 417930 h 688387"/>
                  <a:gd name="connsiteX4" fmla="*/ 568365 w 730333"/>
                  <a:gd name="connsiteY4" fmla="*/ 405051 h 688387"/>
                  <a:gd name="connsiteX5" fmla="*/ 456576 w 730333"/>
                  <a:gd name="connsiteY5" fmla="*/ 523859 h 688387"/>
                  <a:gd name="connsiteX6" fmla="*/ 357731 w 730333"/>
                  <a:gd name="connsiteY6" fmla="*/ 356047 h 688387"/>
                  <a:gd name="connsiteX7" fmla="*/ 468232 w 730333"/>
                  <a:gd name="connsiteY7" fmla="*/ 160353 h 688387"/>
                  <a:gd name="connsiteX8" fmla="*/ 548016 w 730333"/>
                  <a:gd name="connsiteY8" fmla="*/ 276263 h 688387"/>
                  <a:gd name="connsiteX9" fmla="*/ 728320 w 730333"/>
                  <a:gd name="connsiteY9" fmla="*/ 186111 h 688387"/>
                  <a:gd name="connsiteX10" fmla="*/ 560895 w 730333"/>
                  <a:gd name="connsiteY10" fmla="*/ 31564 h 688387"/>
                  <a:gd name="connsiteX11" fmla="*/ 187408 w 730333"/>
                  <a:gd name="connsiteY11" fmla="*/ 31564 h 688387"/>
                  <a:gd name="connsiteX12" fmla="*/ 84377 w 730333"/>
                  <a:gd name="connsiteY12" fmla="*/ 340657 h 688387"/>
                  <a:gd name="connsiteX0" fmla="*/ 84377 w 730866"/>
                  <a:gd name="connsiteY0" fmla="*/ 340657 h 688387"/>
                  <a:gd name="connsiteX1" fmla="*/ 32861 w 730866"/>
                  <a:gd name="connsiteY1" fmla="*/ 662629 h 688387"/>
                  <a:gd name="connsiteX2" fmla="*/ 612411 w 730866"/>
                  <a:gd name="connsiteY2" fmla="*/ 688387 h 688387"/>
                  <a:gd name="connsiteX3" fmla="*/ 728320 w 730866"/>
                  <a:gd name="connsiteY3" fmla="*/ 417930 h 688387"/>
                  <a:gd name="connsiteX4" fmla="*/ 559221 w 730866"/>
                  <a:gd name="connsiteY4" fmla="*/ 405051 h 688387"/>
                  <a:gd name="connsiteX5" fmla="*/ 456576 w 730866"/>
                  <a:gd name="connsiteY5" fmla="*/ 523859 h 688387"/>
                  <a:gd name="connsiteX6" fmla="*/ 357731 w 730866"/>
                  <a:gd name="connsiteY6" fmla="*/ 356047 h 688387"/>
                  <a:gd name="connsiteX7" fmla="*/ 468232 w 730866"/>
                  <a:gd name="connsiteY7" fmla="*/ 160353 h 688387"/>
                  <a:gd name="connsiteX8" fmla="*/ 548016 w 730866"/>
                  <a:gd name="connsiteY8" fmla="*/ 276263 h 688387"/>
                  <a:gd name="connsiteX9" fmla="*/ 728320 w 730866"/>
                  <a:gd name="connsiteY9" fmla="*/ 186111 h 688387"/>
                  <a:gd name="connsiteX10" fmla="*/ 560895 w 730866"/>
                  <a:gd name="connsiteY10" fmla="*/ 31564 h 688387"/>
                  <a:gd name="connsiteX11" fmla="*/ 187408 w 730866"/>
                  <a:gd name="connsiteY11" fmla="*/ 31564 h 688387"/>
                  <a:gd name="connsiteX12" fmla="*/ 84377 w 730866"/>
                  <a:gd name="connsiteY12" fmla="*/ 340657 h 688387"/>
                  <a:gd name="connsiteX0" fmla="*/ 84377 w 730866"/>
                  <a:gd name="connsiteY0" fmla="*/ 340657 h 688387"/>
                  <a:gd name="connsiteX1" fmla="*/ 32861 w 730866"/>
                  <a:gd name="connsiteY1" fmla="*/ 662629 h 688387"/>
                  <a:gd name="connsiteX2" fmla="*/ 612411 w 730866"/>
                  <a:gd name="connsiteY2" fmla="*/ 688387 h 688387"/>
                  <a:gd name="connsiteX3" fmla="*/ 728320 w 730866"/>
                  <a:gd name="connsiteY3" fmla="*/ 417930 h 688387"/>
                  <a:gd name="connsiteX4" fmla="*/ 559221 w 730866"/>
                  <a:gd name="connsiteY4" fmla="*/ 405051 h 688387"/>
                  <a:gd name="connsiteX5" fmla="*/ 456576 w 730866"/>
                  <a:gd name="connsiteY5" fmla="*/ 523859 h 688387"/>
                  <a:gd name="connsiteX6" fmla="*/ 357731 w 730866"/>
                  <a:gd name="connsiteY6" fmla="*/ 356047 h 688387"/>
                  <a:gd name="connsiteX7" fmla="*/ 468232 w 730866"/>
                  <a:gd name="connsiteY7" fmla="*/ 160353 h 688387"/>
                  <a:gd name="connsiteX8" fmla="*/ 566304 w 730866"/>
                  <a:gd name="connsiteY8" fmla="*/ 285407 h 688387"/>
                  <a:gd name="connsiteX9" fmla="*/ 728320 w 730866"/>
                  <a:gd name="connsiteY9" fmla="*/ 186111 h 688387"/>
                  <a:gd name="connsiteX10" fmla="*/ 560895 w 730866"/>
                  <a:gd name="connsiteY10" fmla="*/ 31564 h 688387"/>
                  <a:gd name="connsiteX11" fmla="*/ 187408 w 730866"/>
                  <a:gd name="connsiteY11" fmla="*/ 31564 h 688387"/>
                  <a:gd name="connsiteX12" fmla="*/ 84377 w 730866"/>
                  <a:gd name="connsiteY12" fmla="*/ 340657 h 688387"/>
                  <a:gd name="connsiteX0" fmla="*/ 84377 w 730866"/>
                  <a:gd name="connsiteY0" fmla="*/ 340657 h 688387"/>
                  <a:gd name="connsiteX1" fmla="*/ 32861 w 730866"/>
                  <a:gd name="connsiteY1" fmla="*/ 662629 h 688387"/>
                  <a:gd name="connsiteX2" fmla="*/ 612411 w 730866"/>
                  <a:gd name="connsiteY2" fmla="*/ 688387 h 688387"/>
                  <a:gd name="connsiteX3" fmla="*/ 728320 w 730866"/>
                  <a:gd name="connsiteY3" fmla="*/ 417930 h 688387"/>
                  <a:gd name="connsiteX4" fmla="*/ 559221 w 730866"/>
                  <a:gd name="connsiteY4" fmla="*/ 405051 h 688387"/>
                  <a:gd name="connsiteX5" fmla="*/ 456576 w 730866"/>
                  <a:gd name="connsiteY5" fmla="*/ 523859 h 688387"/>
                  <a:gd name="connsiteX6" fmla="*/ 357731 w 730866"/>
                  <a:gd name="connsiteY6" fmla="*/ 356047 h 688387"/>
                  <a:gd name="connsiteX7" fmla="*/ 468232 w 730866"/>
                  <a:gd name="connsiteY7" fmla="*/ 160353 h 688387"/>
                  <a:gd name="connsiteX8" fmla="*/ 566304 w 730866"/>
                  <a:gd name="connsiteY8" fmla="*/ 285407 h 688387"/>
                  <a:gd name="connsiteX9" fmla="*/ 728320 w 730866"/>
                  <a:gd name="connsiteY9" fmla="*/ 186111 h 688387"/>
                  <a:gd name="connsiteX10" fmla="*/ 560895 w 730866"/>
                  <a:gd name="connsiteY10" fmla="*/ 31564 h 688387"/>
                  <a:gd name="connsiteX11" fmla="*/ 187408 w 730866"/>
                  <a:gd name="connsiteY11" fmla="*/ 31564 h 688387"/>
                  <a:gd name="connsiteX12" fmla="*/ 84377 w 730866"/>
                  <a:gd name="connsiteY12" fmla="*/ 340657 h 688387"/>
                  <a:gd name="connsiteX0" fmla="*/ 84377 w 730866"/>
                  <a:gd name="connsiteY0" fmla="*/ 340657 h 688387"/>
                  <a:gd name="connsiteX1" fmla="*/ 32861 w 730866"/>
                  <a:gd name="connsiteY1" fmla="*/ 662629 h 688387"/>
                  <a:gd name="connsiteX2" fmla="*/ 612411 w 730866"/>
                  <a:gd name="connsiteY2" fmla="*/ 688387 h 688387"/>
                  <a:gd name="connsiteX3" fmla="*/ 728320 w 730866"/>
                  <a:gd name="connsiteY3" fmla="*/ 417930 h 688387"/>
                  <a:gd name="connsiteX4" fmla="*/ 559221 w 730866"/>
                  <a:gd name="connsiteY4" fmla="*/ 405051 h 688387"/>
                  <a:gd name="connsiteX5" fmla="*/ 456576 w 730866"/>
                  <a:gd name="connsiteY5" fmla="*/ 523859 h 688387"/>
                  <a:gd name="connsiteX6" fmla="*/ 357731 w 730866"/>
                  <a:gd name="connsiteY6" fmla="*/ 356047 h 688387"/>
                  <a:gd name="connsiteX7" fmla="*/ 468232 w 730866"/>
                  <a:gd name="connsiteY7" fmla="*/ 160353 h 688387"/>
                  <a:gd name="connsiteX8" fmla="*/ 566304 w 730866"/>
                  <a:gd name="connsiteY8" fmla="*/ 285407 h 688387"/>
                  <a:gd name="connsiteX9" fmla="*/ 728320 w 730866"/>
                  <a:gd name="connsiteY9" fmla="*/ 186111 h 688387"/>
                  <a:gd name="connsiteX10" fmla="*/ 560895 w 730866"/>
                  <a:gd name="connsiteY10" fmla="*/ 31564 h 688387"/>
                  <a:gd name="connsiteX11" fmla="*/ 187408 w 730866"/>
                  <a:gd name="connsiteY11" fmla="*/ 31564 h 688387"/>
                  <a:gd name="connsiteX12" fmla="*/ 84377 w 730866"/>
                  <a:gd name="connsiteY12" fmla="*/ 340657 h 688387"/>
                  <a:gd name="connsiteX0" fmla="*/ 84377 w 730866"/>
                  <a:gd name="connsiteY0" fmla="*/ 340657 h 688387"/>
                  <a:gd name="connsiteX1" fmla="*/ 32861 w 730866"/>
                  <a:gd name="connsiteY1" fmla="*/ 662629 h 688387"/>
                  <a:gd name="connsiteX2" fmla="*/ 612411 w 730866"/>
                  <a:gd name="connsiteY2" fmla="*/ 688387 h 688387"/>
                  <a:gd name="connsiteX3" fmla="*/ 728320 w 730866"/>
                  <a:gd name="connsiteY3" fmla="*/ 417930 h 688387"/>
                  <a:gd name="connsiteX4" fmla="*/ 559221 w 730866"/>
                  <a:gd name="connsiteY4" fmla="*/ 405051 h 688387"/>
                  <a:gd name="connsiteX5" fmla="*/ 456576 w 730866"/>
                  <a:gd name="connsiteY5" fmla="*/ 523859 h 688387"/>
                  <a:gd name="connsiteX6" fmla="*/ 353159 w 730866"/>
                  <a:gd name="connsiteY6" fmla="*/ 337759 h 688387"/>
                  <a:gd name="connsiteX7" fmla="*/ 468232 w 730866"/>
                  <a:gd name="connsiteY7" fmla="*/ 160353 h 688387"/>
                  <a:gd name="connsiteX8" fmla="*/ 566304 w 730866"/>
                  <a:gd name="connsiteY8" fmla="*/ 285407 h 688387"/>
                  <a:gd name="connsiteX9" fmla="*/ 728320 w 730866"/>
                  <a:gd name="connsiteY9" fmla="*/ 186111 h 688387"/>
                  <a:gd name="connsiteX10" fmla="*/ 560895 w 730866"/>
                  <a:gd name="connsiteY10" fmla="*/ 31564 h 688387"/>
                  <a:gd name="connsiteX11" fmla="*/ 187408 w 730866"/>
                  <a:gd name="connsiteY11" fmla="*/ 31564 h 688387"/>
                  <a:gd name="connsiteX12" fmla="*/ 84377 w 730866"/>
                  <a:gd name="connsiteY12" fmla="*/ 340657 h 688387"/>
                  <a:gd name="connsiteX0" fmla="*/ 84377 w 730866"/>
                  <a:gd name="connsiteY0" fmla="*/ 340657 h 688387"/>
                  <a:gd name="connsiteX1" fmla="*/ 32861 w 730866"/>
                  <a:gd name="connsiteY1" fmla="*/ 662629 h 688387"/>
                  <a:gd name="connsiteX2" fmla="*/ 612411 w 730866"/>
                  <a:gd name="connsiteY2" fmla="*/ 688387 h 688387"/>
                  <a:gd name="connsiteX3" fmla="*/ 728320 w 730866"/>
                  <a:gd name="connsiteY3" fmla="*/ 417930 h 688387"/>
                  <a:gd name="connsiteX4" fmla="*/ 559221 w 730866"/>
                  <a:gd name="connsiteY4" fmla="*/ 405051 h 688387"/>
                  <a:gd name="connsiteX5" fmla="*/ 456576 w 730866"/>
                  <a:gd name="connsiteY5" fmla="*/ 523859 h 688387"/>
                  <a:gd name="connsiteX6" fmla="*/ 353159 w 730866"/>
                  <a:gd name="connsiteY6" fmla="*/ 337759 h 688387"/>
                  <a:gd name="connsiteX7" fmla="*/ 468232 w 730866"/>
                  <a:gd name="connsiteY7" fmla="*/ 160353 h 688387"/>
                  <a:gd name="connsiteX8" fmla="*/ 566304 w 730866"/>
                  <a:gd name="connsiteY8" fmla="*/ 285407 h 688387"/>
                  <a:gd name="connsiteX9" fmla="*/ 728320 w 730866"/>
                  <a:gd name="connsiteY9" fmla="*/ 186111 h 688387"/>
                  <a:gd name="connsiteX10" fmla="*/ 560895 w 730866"/>
                  <a:gd name="connsiteY10" fmla="*/ 31564 h 688387"/>
                  <a:gd name="connsiteX11" fmla="*/ 187408 w 730866"/>
                  <a:gd name="connsiteY11" fmla="*/ 31564 h 688387"/>
                  <a:gd name="connsiteX12" fmla="*/ 84377 w 730866"/>
                  <a:gd name="connsiteY12" fmla="*/ 340657 h 688387"/>
                  <a:gd name="connsiteX0" fmla="*/ 84377 w 730866"/>
                  <a:gd name="connsiteY0" fmla="*/ 340657 h 688387"/>
                  <a:gd name="connsiteX1" fmla="*/ 32861 w 730866"/>
                  <a:gd name="connsiteY1" fmla="*/ 662629 h 688387"/>
                  <a:gd name="connsiteX2" fmla="*/ 612411 w 730866"/>
                  <a:gd name="connsiteY2" fmla="*/ 688387 h 688387"/>
                  <a:gd name="connsiteX3" fmla="*/ 728320 w 730866"/>
                  <a:gd name="connsiteY3" fmla="*/ 417930 h 688387"/>
                  <a:gd name="connsiteX4" fmla="*/ 559221 w 730866"/>
                  <a:gd name="connsiteY4" fmla="*/ 405051 h 688387"/>
                  <a:gd name="connsiteX5" fmla="*/ 456576 w 730866"/>
                  <a:gd name="connsiteY5" fmla="*/ 523859 h 688387"/>
                  <a:gd name="connsiteX6" fmla="*/ 353159 w 730866"/>
                  <a:gd name="connsiteY6" fmla="*/ 337759 h 688387"/>
                  <a:gd name="connsiteX7" fmla="*/ 468232 w 730866"/>
                  <a:gd name="connsiteY7" fmla="*/ 160353 h 688387"/>
                  <a:gd name="connsiteX8" fmla="*/ 566304 w 730866"/>
                  <a:gd name="connsiteY8" fmla="*/ 285407 h 688387"/>
                  <a:gd name="connsiteX9" fmla="*/ 728320 w 730866"/>
                  <a:gd name="connsiteY9" fmla="*/ 186111 h 688387"/>
                  <a:gd name="connsiteX10" fmla="*/ 560895 w 730866"/>
                  <a:gd name="connsiteY10" fmla="*/ 31564 h 688387"/>
                  <a:gd name="connsiteX11" fmla="*/ 187408 w 730866"/>
                  <a:gd name="connsiteY11" fmla="*/ 31564 h 688387"/>
                  <a:gd name="connsiteX12" fmla="*/ 84377 w 730866"/>
                  <a:gd name="connsiteY12" fmla="*/ 340657 h 688387"/>
                  <a:gd name="connsiteX0" fmla="*/ 84377 w 730866"/>
                  <a:gd name="connsiteY0" fmla="*/ 340657 h 688387"/>
                  <a:gd name="connsiteX1" fmla="*/ 32861 w 730866"/>
                  <a:gd name="connsiteY1" fmla="*/ 662629 h 688387"/>
                  <a:gd name="connsiteX2" fmla="*/ 612411 w 730866"/>
                  <a:gd name="connsiteY2" fmla="*/ 688387 h 688387"/>
                  <a:gd name="connsiteX3" fmla="*/ 728320 w 730866"/>
                  <a:gd name="connsiteY3" fmla="*/ 417930 h 688387"/>
                  <a:gd name="connsiteX4" fmla="*/ 559221 w 730866"/>
                  <a:gd name="connsiteY4" fmla="*/ 405051 h 688387"/>
                  <a:gd name="connsiteX5" fmla="*/ 460053 w 730866"/>
                  <a:gd name="connsiteY5" fmla="*/ 512296 h 688387"/>
                  <a:gd name="connsiteX6" fmla="*/ 353159 w 730866"/>
                  <a:gd name="connsiteY6" fmla="*/ 337759 h 688387"/>
                  <a:gd name="connsiteX7" fmla="*/ 468232 w 730866"/>
                  <a:gd name="connsiteY7" fmla="*/ 160353 h 688387"/>
                  <a:gd name="connsiteX8" fmla="*/ 566304 w 730866"/>
                  <a:gd name="connsiteY8" fmla="*/ 285407 h 688387"/>
                  <a:gd name="connsiteX9" fmla="*/ 728320 w 730866"/>
                  <a:gd name="connsiteY9" fmla="*/ 186111 h 688387"/>
                  <a:gd name="connsiteX10" fmla="*/ 560895 w 730866"/>
                  <a:gd name="connsiteY10" fmla="*/ 31564 h 688387"/>
                  <a:gd name="connsiteX11" fmla="*/ 187408 w 730866"/>
                  <a:gd name="connsiteY11" fmla="*/ 31564 h 688387"/>
                  <a:gd name="connsiteX12" fmla="*/ 84377 w 730866"/>
                  <a:gd name="connsiteY12" fmla="*/ 340657 h 6883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730866" h="688387">
                    <a:moveTo>
                      <a:pt x="84377" y="340657"/>
                    </a:moveTo>
                    <a:cubicBezTo>
                      <a:pt x="58619" y="445834"/>
                      <a:pt x="-55145" y="604674"/>
                      <a:pt x="32861" y="662629"/>
                    </a:cubicBezTo>
                    <a:cubicBezTo>
                      <a:pt x="120867" y="720584"/>
                      <a:pt x="496501" y="729170"/>
                      <a:pt x="612411" y="688387"/>
                    </a:cubicBezTo>
                    <a:cubicBezTo>
                      <a:pt x="728321" y="647604"/>
                      <a:pt x="737185" y="465153"/>
                      <a:pt x="728320" y="417930"/>
                    </a:cubicBezTo>
                    <a:cubicBezTo>
                      <a:pt x="719455" y="370707"/>
                      <a:pt x="603932" y="389323"/>
                      <a:pt x="559221" y="405051"/>
                    </a:cubicBezTo>
                    <a:cubicBezTo>
                      <a:pt x="514510" y="420779"/>
                      <a:pt x="526401" y="514367"/>
                      <a:pt x="460053" y="512296"/>
                    </a:cubicBezTo>
                    <a:cubicBezTo>
                      <a:pt x="393705" y="510225"/>
                      <a:pt x="351796" y="396416"/>
                      <a:pt x="353159" y="337759"/>
                    </a:cubicBezTo>
                    <a:cubicBezTo>
                      <a:pt x="354522" y="279102"/>
                      <a:pt x="405276" y="155362"/>
                      <a:pt x="468232" y="160353"/>
                    </a:cubicBezTo>
                    <a:cubicBezTo>
                      <a:pt x="531188" y="165344"/>
                      <a:pt x="504668" y="253682"/>
                      <a:pt x="566304" y="285407"/>
                    </a:cubicBezTo>
                    <a:cubicBezTo>
                      <a:pt x="627940" y="317132"/>
                      <a:pt x="729221" y="228418"/>
                      <a:pt x="728320" y="186111"/>
                    </a:cubicBezTo>
                    <a:cubicBezTo>
                      <a:pt x="727419" y="143804"/>
                      <a:pt x="651047" y="57322"/>
                      <a:pt x="560895" y="31564"/>
                    </a:cubicBezTo>
                    <a:cubicBezTo>
                      <a:pt x="470743" y="5806"/>
                      <a:pt x="266828" y="-24245"/>
                      <a:pt x="187408" y="31564"/>
                    </a:cubicBezTo>
                    <a:cubicBezTo>
                      <a:pt x="107988" y="87373"/>
                      <a:pt x="110135" y="235480"/>
                      <a:pt x="84377" y="340657"/>
                    </a:cubicBezTo>
                    <a:close/>
                  </a:path>
                </a:pathLst>
              </a:custGeom>
              <a:gradFill>
                <a:gsLst>
                  <a:gs pos="0">
                    <a:srgbClr val="00FFFF"/>
                  </a:gs>
                  <a:gs pos="44000">
                    <a:srgbClr val="00B0F0"/>
                  </a:gs>
                  <a:gs pos="100000">
                    <a:srgbClr val="0070C0"/>
                  </a:gs>
                </a:gsLst>
                <a:lin ang="5400000" scaled="1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27" name="Group 126"/>
              <p:cNvGrpSpPr/>
              <p:nvPr/>
            </p:nvGrpSpPr>
            <p:grpSpPr>
              <a:xfrm>
                <a:off x="1619470" y="2858540"/>
                <a:ext cx="324280" cy="376037"/>
                <a:chOff x="7049785" y="5014702"/>
                <a:chExt cx="324280" cy="376037"/>
              </a:xfrm>
            </p:grpSpPr>
            <p:sp>
              <p:nvSpPr>
                <p:cNvPr id="132" name="Oval 131"/>
                <p:cNvSpPr/>
                <p:nvPr/>
              </p:nvSpPr>
              <p:spPr>
                <a:xfrm>
                  <a:off x="7221665" y="5238339"/>
                  <a:ext cx="152400" cy="152400"/>
                </a:xfrm>
                <a:prstGeom prst="ellipse">
                  <a:avLst/>
                </a:prstGeom>
                <a:gradFill flip="none" rotWithShape="1">
                  <a:gsLst>
                    <a:gs pos="100000">
                      <a:srgbClr val="0070C0"/>
                    </a:gs>
                    <a:gs pos="0">
                      <a:schemeClr val="accent1">
                        <a:lumMod val="20000"/>
                        <a:lumOff val="80000"/>
                      </a:schemeClr>
                    </a:gs>
                  </a:gsLst>
                  <a:path path="circle">
                    <a:fillToRect r="100000" b="100000"/>
                  </a:path>
                  <a:tileRect l="-100000" t="-100000"/>
                </a:gradFill>
                <a:ln>
                  <a:noFill/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3" name="Oval 132"/>
                <p:cNvSpPr/>
                <p:nvPr/>
              </p:nvSpPr>
              <p:spPr>
                <a:xfrm>
                  <a:off x="7049785" y="5151574"/>
                  <a:ext cx="202794" cy="202794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chemeClr val="tx1"/>
                    </a:gs>
                    <a:gs pos="56000">
                      <a:srgbClr val="FF0000"/>
                    </a:gs>
                    <a:gs pos="100000">
                      <a:srgbClr val="800000"/>
                    </a:gs>
                    <a:gs pos="85000">
                      <a:srgbClr val="C00000"/>
                    </a:gs>
                  </a:gsLst>
                  <a:path path="circle">
                    <a:fillToRect r="100000" b="100000"/>
                  </a:path>
                  <a:tileRect l="-100000" t="-100000"/>
                </a:gradFill>
                <a:ln>
                  <a:noFill/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4" name="Oval 133"/>
                <p:cNvSpPr/>
                <p:nvPr/>
              </p:nvSpPr>
              <p:spPr>
                <a:xfrm>
                  <a:off x="7067170" y="5014702"/>
                  <a:ext cx="152400" cy="152400"/>
                </a:xfrm>
                <a:prstGeom prst="ellipse">
                  <a:avLst/>
                </a:prstGeom>
                <a:gradFill flip="none" rotWithShape="1">
                  <a:gsLst>
                    <a:gs pos="100000">
                      <a:srgbClr val="0070C0"/>
                    </a:gs>
                    <a:gs pos="0">
                      <a:schemeClr val="accent1">
                        <a:lumMod val="20000"/>
                        <a:lumOff val="80000"/>
                      </a:schemeClr>
                    </a:gs>
                  </a:gsLst>
                  <a:path path="circle">
                    <a:fillToRect r="100000" b="100000"/>
                  </a:path>
                  <a:tileRect l="-100000" t="-100000"/>
                </a:gradFill>
                <a:ln>
                  <a:noFill/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28" name="Group 127"/>
              <p:cNvGrpSpPr/>
              <p:nvPr/>
            </p:nvGrpSpPr>
            <p:grpSpPr>
              <a:xfrm>
                <a:off x="1699754" y="1351024"/>
                <a:ext cx="218799" cy="343663"/>
                <a:chOff x="7033780" y="5017658"/>
                <a:chExt cx="218799" cy="343663"/>
              </a:xfrm>
            </p:grpSpPr>
            <p:sp>
              <p:nvSpPr>
                <p:cNvPr id="129" name="Oval 128"/>
                <p:cNvSpPr/>
                <p:nvPr/>
              </p:nvSpPr>
              <p:spPr>
                <a:xfrm>
                  <a:off x="7033780" y="5208921"/>
                  <a:ext cx="152400" cy="152400"/>
                </a:xfrm>
                <a:prstGeom prst="ellipse">
                  <a:avLst/>
                </a:prstGeom>
                <a:gradFill flip="none" rotWithShape="1">
                  <a:gsLst>
                    <a:gs pos="100000">
                      <a:srgbClr val="0070C0"/>
                    </a:gs>
                    <a:gs pos="0">
                      <a:schemeClr val="accent1">
                        <a:lumMod val="20000"/>
                        <a:lumOff val="80000"/>
                      </a:schemeClr>
                    </a:gs>
                  </a:gsLst>
                  <a:path path="circle">
                    <a:fillToRect r="100000" b="100000"/>
                  </a:path>
                  <a:tileRect l="-100000" t="-100000"/>
                </a:gradFill>
                <a:ln>
                  <a:noFill/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0" name="Oval 129"/>
                <p:cNvSpPr/>
                <p:nvPr/>
              </p:nvSpPr>
              <p:spPr>
                <a:xfrm>
                  <a:off x="7049785" y="5151574"/>
                  <a:ext cx="202794" cy="202794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chemeClr val="tx1"/>
                    </a:gs>
                    <a:gs pos="56000">
                      <a:srgbClr val="FF0000"/>
                    </a:gs>
                    <a:gs pos="100000">
                      <a:srgbClr val="800000"/>
                    </a:gs>
                    <a:gs pos="85000">
                      <a:srgbClr val="C00000"/>
                    </a:gs>
                  </a:gsLst>
                  <a:path path="circle">
                    <a:fillToRect r="100000" b="100000"/>
                  </a:path>
                  <a:tileRect l="-100000" t="-100000"/>
                </a:gradFill>
                <a:ln>
                  <a:noFill/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1" name="Oval 130"/>
                <p:cNvSpPr/>
                <p:nvPr/>
              </p:nvSpPr>
              <p:spPr>
                <a:xfrm>
                  <a:off x="7071406" y="5017658"/>
                  <a:ext cx="152400" cy="152400"/>
                </a:xfrm>
                <a:prstGeom prst="ellipse">
                  <a:avLst/>
                </a:prstGeom>
                <a:gradFill flip="none" rotWithShape="1">
                  <a:gsLst>
                    <a:gs pos="100000">
                      <a:srgbClr val="0070C0"/>
                    </a:gs>
                    <a:gs pos="0">
                      <a:schemeClr val="accent1">
                        <a:lumMod val="20000"/>
                        <a:lumOff val="80000"/>
                      </a:schemeClr>
                    </a:gs>
                  </a:gsLst>
                  <a:path path="circle">
                    <a:fillToRect r="100000" b="100000"/>
                  </a:path>
                  <a:tileRect l="-100000" t="-100000"/>
                </a:gradFill>
                <a:ln>
                  <a:noFill/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</p:grpSp>
      <p:grpSp>
        <p:nvGrpSpPr>
          <p:cNvPr id="10" name="Group 9"/>
          <p:cNvGrpSpPr/>
          <p:nvPr/>
        </p:nvGrpSpPr>
        <p:grpSpPr>
          <a:xfrm>
            <a:off x="782943" y="4343400"/>
            <a:ext cx="3048079" cy="1287620"/>
            <a:chOff x="990600" y="4343400"/>
            <a:chExt cx="3048079" cy="1287620"/>
          </a:xfrm>
        </p:grpSpPr>
        <p:grpSp>
          <p:nvGrpSpPr>
            <p:cNvPr id="90" name="Group 89"/>
            <p:cNvGrpSpPr/>
            <p:nvPr/>
          </p:nvGrpSpPr>
          <p:grpSpPr>
            <a:xfrm>
              <a:off x="990600" y="4343400"/>
              <a:ext cx="1266663" cy="1266663"/>
              <a:chOff x="3132964" y="5027947"/>
              <a:chExt cx="979353" cy="979353"/>
            </a:xfrm>
          </p:grpSpPr>
          <p:sp>
            <p:nvSpPr>
              <p:cNvPr id="91" name="Oval 90"/>
              <p:cNvSpPr/>
              <p:nvPr/>
            </p:nvSpPr>
            <p:spPr>
              <a:xfrm>
                <a:off x="3440777" y="5335760"/>
                <a:ext cx="363727" cy="363727"/>
              </a:xfrm>
              <a:prstGeom prst="ellipse">
                <a:avLst/>
              </a:prstGeom>
              <a:gradFill flip="none" rotWithShape="1">
                <a:gsLst>
                  <a:gs pos="0">
                    <a:srgbClr val="00FFFF"/>
                  </a:gs>
                  <a:gs pos="75000">
                    <a:srgbClr val="00B0F0"/>
                  </a:gs>
                  <a:gs pos="100000">
                    <a:srgbClr val="005CBF"/>
                  </a:gs>
                </a:gsLst>
                <a:path path="circle">
                  <a:fillToRect r="100000" b="100000"/>
                </a:path>
                <a:tileRect l="-100000" t="-10000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2" name="Oval 91"/>
              <p:cNvSpPr/>
              <p:nvPr/>
            </p:nvSpPr>
            <p:spPr>
              <a:xfrm>
                <a:off x="3132964" y="5027947"/>
                <a:ext cx="979353" cy="979353"/>
              </a:xfrm>
              <a:prstGeom prst="ellipse">
                <a:avLst/>
              </a:prstGeom>
              <a:gradFill flip="none" rotWithShape="1">
                <a:gsLst>
                  <a:gs pos="0">
                    <a:srgbClr val="00FFFF">
                      <a:alpha val="65000"/>
                    </a:srgbClr>
                  </a:gs>
                  <a:gs pos="38000">
                    <a:srgbClr val="00B0F0">
                      <a:alpha val="50000"/>
                    </a:srgbClr>
                  </a:gs>
                  <a:gs pos="56000">
                    <a:schemeClr val="bg2">
                      <a:alpha val="50000"/>
                    </a:scheme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37" name="Group 136"/>
            <p:cNvGrpSpPr/>
            <p:nvPr/>
          </p:nvGrpSpPr>
          <p:grpSpPr>
            <a:xfrm>
              <a:off x="2389389" y="4364359"/>
              <a:ext cx="1266663" cy="1266661"/>
              <a:chOff x="4126984" y="4756832"/>
              <a:chExt cx="732228" cy="732227"/>
            </a:xfrm>
          </p:grpSpPr>
          <p:sp>
            <p:nvSpPr>
              <p:cNvPr id="138" name="Oval 137"/>
              <p:cNvSpPr/>
              <p:nvPr/>
            </p:nvSpPr>
            <p:spPr>
              <a:xfrm>
                <a:off x="4357124" y="4982659"/>
                <a:ext cx="271945" cy="271946"/>
              </a:xfrm>
              <a:prstGeom prst="ellipse">
                <a:avLst/>
              </a:prstGeom>
              <a:gradFill flip="none" rotWithShape="1">
                <a:gsLst>
                  <a:gs pos="0">
                    <a:srgbClr val="FFFF00"/>
                  </a:gs>
                  <a:gs pos="64000">
                    <a:srgbClr val="FFC000"/>
                  </a:gs>
                  <a:gs pos="100000">
                    <a:schemeClr val="accent6">
                      <a:lumMod val="75000"/>
                    </a:schemeClr>
                  </a:gs>
                </a:gsLst>
                <a:path path="circle">
                  <a:fillToRect r="100000" b="100000"/>
                </a:path>
                <a:tileRect l="-100000" t="-10000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9" name="Oval 138"/>
              <p:cNvSpPr/>
              <p:nvPr/>
            </p:nvSpPr>
            <p:spPr>
              <a:xfrm>
                <a:off x="4126984" y="4756832"/>
                <a:ext cx="732228" cy="732227"/>
              </a:xfrm>
              <a:prstGeom prst="ellipse">
                <a:avLst/>
              </a:prstGeom>
              <a:gradFill flip="none" rotWithShape="1">
                <a:gsLst>
                  <a:gs pos="0">
                    <a:srgbClr val="FFFF00">
                      <a:alpha val="50000"/>
                    </a:srgbClr>
                  </a:gs>
                  <a:gs pos="38000">
                    <a:srgbClr val="FFC000">
                      <a:alpha val="50000"/>
                    </a:srgbClr>
                  </a:gs>
                  <a:gs pos="56000">
                    <a:schemeClr val="bg2">
                      <a:alpha val="50000"/>
                    </a:scheme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140" name="Freeform 139"/>
            <p:cNvSpPr/>
            <p:nvPr/>
          </p:nvSpPr>
          <p:spPr>
            <a:xfrm>
              <a:off x="2267158" y="4474056"/>
              <a:ext cx="1771521" cy="549322"/>
            </a:xfrm>
            <a:custGeom>
              <a:avLst/>
              <a:gdLst>
                <a:gd name="connsiteX0" fmla="*/ 0 w 564204"/>
                <a:gd name="connsiteY0" fmla="*/ 87573 h 202696"/>
                <a:gd name="connsiteX1" fmla="*/ 38910 w 564204"/>
                <a:gd name="connsiteY1" fmla="*/ 4888 h 202696"/>
                <a:gd name="connsiteX2" fmla="*/ 102140 w 564204"/>
                <a:gd name="connsiteY2" fmla="*/ 189713 h 202696"/>
                <a:gd name="connsiteX3" fmla="*/ 165370 w 564204"/>
                <a:gd name="connsiteY3" fmla="*/ 4888 h 202696"/>
                <a:gd name="connsiteX4" fmla="*/ 233463 w 564204"/>
                <a:gd name="connsiteY4" fmla="*/ 175122 h 202696"/>
                <a:gd name="connsiteX5" fmla="*/ 291829 w 564204"/>
                <a:gd name="connsiteY5" fmla="*/ 24 h 202696"/>
                <a:gd name="connsiteX6" fmla="*/ 359923 w 564204"/>
                <a:gd name="connsiteY6" fmla="*/ 189713 h 202696"/>
                <a:gd name="connsiteX7" fmla="*/ 423153 w 564204"/>
                <a:gd name="connsiteY7" fmla="*/ 24 h 202696"/>
                <a:gd name="connsiteX8" fmla="*/ 476655 w 564204"/>
                <a:gd name="connsiteY8" fmla="*/ 199441 h 202696"/>
                <a:gd name="connsiteX9" fmla="*/ 510702 w 564204"/>
                <a:gd name="connsiteY9" fmla="*/ 121620 h 202696"/>
                <a:gd name="connsiteX10" fmla="*/ 564204 w 564204"/>
                <a:gd name="connsiteY10" fmla="*/ 92437 h 202696"/>
                <a:gd name="connsiteX0" fmla="*/ 0 w 564204"/>
                <a:gd name="connsiteY0" fmla="*/ 87560 h 202683"/>
                <a:gd name="connsiteX1" fmla="*/ 38910 w 564204"/>
                <a:gd name="connsiteY1" fmla="*/ 4875 h 202683"/>
                <a:gd name="connsiteX2" fmla="*/ 102140 w 564204"/>
                <a:gd name="connsiteY2" fmla="*/ 189700 h 202683"/>
                <a:gd name="connsiteX3" fmla="*/ 165370 w 564204"/>
                <a:gd name="connsiteY3" fmla="*/ 4875 h 202683"/>
                <a:gd name="connsiteX4" fmla="*/ 233463 w 564204"/>
                <a:gd name="connsiteY4" fmla="*/ 194564 h 202683"/>
                <a:gd name="connsiteX5" fmla="*/ 291829 w 564204"/>
                <a:gd name="connsiteY5" fmla="*/ 11 h 202683"/>
                <a:gd name="connsiteX6" fmla="*/ 359923 w 564204"/>
                <a:gd name="connsiteY6" fmla="*/ 189700 h 202683"/>
                <a:gd name="connsiteX7" fmla="*/ 423153 w 564204"/>
                <a:gd name="connsiteY7" fmla="*/ 11 h 202683"/>
                <a:gd name="connsiteX8" fmla="*/ 476655 w 564204"/>
                <a:gd name="connsiteY8" fmla="*/ 199428 h 202683"/>
                <a:gd name="connsiteX9" fmla="*/ 510702 w 564204"/>
                <a:gd name="connsiteY9" fmla="*/ 121607 h 202683"/>
                <a:gd name="connsiteX10" fmla="*/ 564204 w 564204"/>
                <a:gd name="connsiteY10" fmla="*/ 92424 h 202683"/>
                <a:gd name="connsiteX0" fmla="*/ 0 w 564204"/>
                <a:gd name="connsiteY0" fmla="*/ 87561 h 194567"/>
                <a:gd name="connsiteX1" fmla="*/ 38910 w 564204"/>
                <a:gd name="connsiteY1" fmla="*/ 4876 h 194567"/>
                <a:gd name="connsiteX2" fmla="*/ 102140 w 564204"/>
                <a:gd name="connsiteY2" fmla="*/ 189701 h 194567"/>
                <a:gd name="connsiteX3" fmla="*/ 165370 w 564204"/>
                <a:gd name="connsiteY3" fmla="*/ 4876 h 194567"/>
                <a:gd name="connsiteX4" fmla="*/ 233463 w 564204"/>
                <a:gd name="connsiteY4" fmla="*/ 194565 h 194567"/>
                <a:gd name="connsiteX5" fmla="*/ 291829 w 564204"/>
                <a:gd name="connsiteY5" fmla="*/ 12 h 194567"/>
                <a:gd name="connsiteX6" fmla="*/ 359923 w 564204"/>
                <a:gd name="connsiteY6" fmla="*/ 189701 h 194567"/>
                <a:gd name="connsiteX7" fmla="*/ 423153 w 564204"/>
                <a:gd name="connsiteY7" fmla="*/ 12 h 194567"/>
                <a:gd name="connsiteX8" fmla="*/ 471791 w 564204"/>
                <a:gd name="connsiteY8" fmla="*/ 179973 h 194567"/>
                <a:gd name="connsiteX9" fmla="*/ 510702 w 564204"/>
                <a:gd name="connsiteY9" fmla="*/ 121608 h 194567"/>
                <a:gd name="connsiteX10" fmla="*/ 564204 w 564204"/>
                <a:gd name="connsiteY10" fmla="*/ 92425 h 194567"/>
                <a:gd name="connsiteX0" fmla="*/ 0 w 564204"/>
                <a:gd name="connsiteY0" fmla="*/ 87561 h 194567"/>
                <a:gd name="connsiteX1" fmla="*/ 38910 w 564204"/>
                <a:gd name="connsiteY1" fmla="*/ 4876 h 194567"/>
                <a:gd name="connsiteX2" fmla="*/ 102140 w 564204"/>
                <a:gd name="connsiteY2" fmla="*/ 189701 h 194567"/>
                <a:gd name="connsiteX3" fmla="*/ 165370 w 564204"/>
                <a:gd name="connsiteY3" fmla="*/ 4876 h 194567"/>
                <a:gd name="connsiteX4" fmla="*/ 233463 w 564204"/>
                <a:gd name="connsiteY4" fmla="*/ 194565 h 194567"/>
                <a:gd name="connsiteX5" fmla="*/ 291829 w 564204"/>
                <a:gd name="connsiteY5" fmla="*/ 12 h 194567"/>
                <a:gd name="connsiteX6" fmla="*/ 359923 w 564204"/>
                <a:gd name="connsiteY6" fmla="*/ 189701 h 194567"/>
                <a:gd name="connsiteX7" fmla="*/ 423153 w 564204"/>
                <a:gd name="connsiteY7" fmla="*/ 12 h 194567"/>
                <a:gd name="connsiteX8" fmla="*/ 471791 w 564204"/>
                <a:gd name="connsiteY8" fmla="*/ 179973 h 194567"/>
                <a:gd name="connsiteX9" fmla="*/ 510702 w 564204"/>
                <a:gd name="connsiteY9" fmla="*/ 97289 h 194567"/>
                <a:gd name="connsiteX10" fmla="*/ 564204 w 564204"/>
                <a:gd name="connsiteY10" fmla="*/ 92425 h 194567"/>
                <a:gd name="connsiteX0" fmla="*/ 0 w 627434"/>
                <a:gd name="connsiteY0" fmla="*/ 87561 h 194567"/>
                <a:gd name="connsiteX1" fmla="*/ 38910 w 627434"/>
                <a:gd name="connsiteY1" fmla="*/ 4876 h 194567"/>
                <a:gd name="connsiteX2" fmla="*/ 102140 w 627434"/>
                <a:gd name="connsiteY2" fmla="*/ 189701 h 194567"/>
                <a:gd name="connsiteX3" fmla="*/ 165370 w 627434"/>
                <a:gd name="connsiteY3" fmla="*/ 4876 h 194567"/>
                <a:gd name="connsiteX4" fmla="*/ 233463 w 627434"/>
                <a:gd name="connsiteY4" fmla="*/ 194565 h 194567"/>
                <a:gd name="connsiteX5" fmla="*/ 291829 w 627434"/>
                <a:gd name="connsiteY5" fmla="*/ 12 h 194567"/>
                <a:gd name="connsiteX6" fmla="*/ 359923 w 627434"/>
                <a:gd name="connsiteY6" fmla="*/ 189701 h 194567"/>
                <a:gd name="connsiteX7" fmla="*/ 423153 w 627434"/>
                <a:gd name="connsiteY7" fmla="*/ 12 h 194567"/>
                <a:gd name="connsiteX8" fmla="*/ 471791 w 627434"/>
                <a:gd name="connsiteY8" fmla="*/ 179973 h 194567"/>
                <a:gd name="connsiteX9" fmla="*/ 510702 w 627434"/>
                <a:gd name="connsiteY9" fmla="*/ 97289 h 194567"/>
                <a:gd name="connsiteX10" fmla="*/ 627434 w 627434"/>
                <a:gd name="connsiteY10" fmla="*/ 92425 h 194567"/>
                <a:gd name="connsiteX0" fmla="*/ 0 w 627434"/>
                <a:gd name="connsiteY0" fmla="*/ 87561 h 194567"/>
                <a:gd name="connsiteX1" fmla="*/ 38910 w 627434"/>
                <a:gd name="connsiteY1" fmla="*/ 4876 h 194567"/>
                <a:gd name="connsiteX2" fmla="*/ 102140 w 627434"/>
                <a:gd name="connsiteY2" fmla="*/ 189701 h 194567"/>
                <a:gd name="connsiteX3" fmla="*/ 165370 w 627434"/>
                <a:gd name="connsiteY3" fmla="*/ 4876 h 194567"/>
                <a:gd name="connsiteX4" fmla="*/ 233463 w 627434"/>
                <a:gd name="connsiteY4" fmla="*/ 194565 h 194567"/>
                <a:gd name="connsiteX5" fmla="*/ 291829 w 627434"/>
                <a:gd name="connsiteY5" fmla="*/ 12 h 194567"/>
                <a:gd name="connsiteX6" fmla="*/ 359923 w 627434"/>
                <a:gd name="connsiteY6" fmla="*/ 189701 h 194567"/>
                <a:gd name="connsiteX7" fmla="*/ 423153 w 627434"/>
                <a:gd name="connsiteY7" fmla="*/ 12 h 194567"/>
                <a:gd name="connsiteX8" fmla="*/ 471791 w 627434"/>
                <a:gd name="connsiteY8" fmla="*/ 179973 h 194567"/>
                <a:gd name="connsiteX9" fmla="*/ 510702 w 627434"/>
                <a:gd name="connsiteY9" fmla="*/ 97289 h 194567"/>
                <a:gd name="connsiteX10" fmla="*/ 627434 w 627434"/>
                <a:gd name="connsiteY10" fmla="*/ 92425 h 194567"/>
                <a:gd name="connsiteX0" fmla="*/ 0 w 627434"/>
                <a:gd name="connsiteY0" fmla="*/ 87561 h 194567"/>
                <a:gd name="connsiteX1" fmla="*/ 38910 w 627434"/>
                <a:gd name="connsiteY1" fmla="*/ 4876 h 194567"/>
                <a:gd name="connsiteX2" fmla="*/ 102140 w 627434"/>
                <a:gd name="connsiteY2" fmla="*/ 189701 h 194567"/>
                <a:gd name="connsiteX3" fmla="*/ 165370 w 627434"/>
                <a:gd name="connsiteY3" fmla="*/ 4876 h 194567"/>
                <a:gd name="connsiteX4" fmla="*/ 233463 w 627434"/>
                <a:gd name="connsiteY4" fmla="*/ 194565 h 194567"/>
                <a:gd name="connsiteX5" fmla="*/ 291829 w 627434"/>
                <a:gd name="connsiteY5" fmla="*/ 12 h 194567"/>
                <a:gd name="connsiteX6" fmla="*/ 359923 w 627434"/>
                <a:gd name="connsiteY6" fmla="*/ 189701 h 194567"/>
                <a:gd name="connsiteX7" fmla="*/ 423153 w 627434"/>
                <a:gd name="connsiteY7" fmla="*/ 12 h 194567"/>
                <a:gd name="connsiteX8" fmla="*/ 471791 w 627434"/>
                <a:gd name="connsiteY8" fmla="*/ 179973 h 194567"/>
                <a:gd name="connsiteX9" fmla="*/ 505838 w 627434"/>
                <a:gd name="connsiteY9" fmla="*/ 111880 h 194567"/>
                <a:gd name="connsiteX10" fmla="*/ 627434 w 627434"/>
                <a:gd name="connsiteY10" fmla="*/ 92425 h 194567"/>
                <a:gd name="connsiteX0" fmla="*/ 0 w 627434"/>
                <a:gd name="connsiteY0" fmla="*/ 87561 h 194567"/>
                <a:gd name="connsiteX1" fmla="*/ 38910 w 627434"/>
                <a:gd name="connsiteY1" fmla="*/ 4876 h 194567"/>
                <a:gd name="connsiteX2" fmla="*/ 102140 w 627434"/>
                <a:gd name="connsiteY2" fmla="*/ 189701 h 194567"/>
                <a:gd name="connsiteX3" fmla="*/ 165370 w 627434"/>
                <a:gd name="connsiteY3" fmla="*/ 4876 h 194567"/>
                <a:gd name="connsiteX4" fmla="*/ 233463 w 627434"/>
                <a:gd name="connsiteY4" fmla="*/ 194565 h 194567"/>
                <a:gd name="connsiteX5" fmla="*/ 291829 w 627434"/>
                <a:gd name="connsiteY5" fmla="*/ 12 h 194567"/>
                <a:gd name="connsiteX6" fmla="*/ 359923 w 627434"/>
                <a:gd name="connsiteY6" fmla="*/ 189701 h 194567"/>
                <a:gd name="connsiteX7" fmla="*/ 423153 w 627434"/>
                <a:gd name="connsiteY7" fmla="*/ 12 h 194567"/>
                <a:gd name="connsiteX8" fmla="*/ 471791 w 627434"/>
                <a:gd name="connsiteY8" fmla="*/ 179973 h 194567"/>
                <a:gd name="connsiteX9" fmla="*/ 505838 w 627434"/>
                <a:gd name="connsiteY9" fmla="*/ 111880 h 194567"/>
                <a:gd name="connsiteX10" fmla="*/ 627434 w 627434"/>
                <a:gd name="connsiteY10" fmla="*/ 92425 h 194567"/>
                <a:gd name="connsiteX0" fmla="*/ 0 w 627434"/>
                <a:gd name="connsiteY0" fmla="*/ 87561 h 194567"/>
                <a:gd name="connsiteX1" fmla="*/ 38910 w 627434"/>
                <a:gd name="connsiteY1" fmla="*/ 4876 h 194567"/>
                <a:gd name="connsiteX2" fmla="*/ 102140 w 627434"/>
                <a:gd name="connsiteY2" fmla="*/ 189701 h 194567"/>
                <a:gd name="connsiteX3" fmla="*/ 165370 w 627434"/>
                <a:gd name="connsiteY3" fmla="*/ 4876 h 194567"/>
                <a:gd name="connsiteX4" fmla="*/ 233463 w 627434"/>
                <a:gd name="connsiteY4" fmla="*/ 194565 h 194567"/>
                <a:gd name="connsiteX5" fmla="*/ 291829 w 627434"/>
                <a:gd name="connsiteY5" fmla="*/ 12 h 194567"/>
                <a:gd name="connsiteX6" fmla="*/ 359923 w 627434"/>
                <a:gd name="connsiteY6" fmla="*/ 189701 h 194567"/>
                <a:gd name="connsiteX7" fmla="*/ 423153 w 627434"/>
                <a:gd name="connsiteY7" fmla="*/ 12 h 194567"/>
                <a:gd name="connsiteX8" fmla="*/ 471791 w 627434"/>
                <a:gd name="connsiteY8" fmla="*/ 179973 h 194567"/>
                <a:gd name="connsiteX9" fmla="*/ 505838 w 627434"/>
                <a:gd name="connsiteY9" fmla="*/ 111880 h 194567"/>
                <a:gd name="connsiteX10" fmla="*/ 627434 w 627434"/>
                <a:gd name="connsiteY10" fmla="*/ 92425 h 194567"/>
                <a:gd name="connsiteX0" fmla="*/ 0 w 627434"/>
                <a:gd name="connsiteY0" fmla="*/ 87552 h 194558"/>
                <a:gd name="connsiteX1" fmla="*/ 38910 w 627434"/>
                <a:gd name="connsiteY1" fmla="*/ 4867 h 194558"/>
                <a:gd name="connsiteX2" fmla="*/ 102140 w 627434"/>
                <a:gd name="connsiteY2" fmla="*/ 189692 h 194558"/>
                <a:gd name="connsiteX3" fmla="*/ 165370 w 627434"/>
                <a:gd name="connsiteY3" fmla="*/ 4867 h 194558"/>
                <a:gd name="connsiteX4" fmla="*/ 233463 w 627434"/>
                <a:gd name="connsiteY4" fmla="*/ 194556 h 194558"/>
                <a:gd name="connsiteX5" fmla="*/ 291829 w 627434"/>
                <a:gd name="connsiteY5" fmla="*/ 3 h 194558"/>
                <a:gd name="connsiteX6" fmla="*/ 359923 w 627434"/>
                <a:gd name="connsiteY6" fmla="*/ 189692 h 194558"/>
                <a:gd name="connsiteX7" fmla="*/ 423153 w 627434"/>
                <a:gd name="connsiteY7" fmla="*/ 3 h 194558"/>
                <a:gd name="connsiteX8" fmla="*/ 457199 w 627434"/>
                <a:gd name="connsiteY8" fmla="*/ 184827 h 194558"/>
                <a:gd name="connsiteX9" fmla="*/ 505838 w 627434"/>
                <a:gd name="connsiteY9" fmla="*/ 111871 h 194558"/>
                <a:gd name="connsiteX10" fmla="*/ 627434 w 627434"/>
                <a:gd name="connsiteY10" fmla="*/ 92416 h 1945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27434" h="194558">
                  <a:moveTo>
                    <a:pt x="0" y="87552"/>
                  </a:moveTo>
                  <a:cubicBezTo>
                    <a:pt x="10943" y="37698"/>
                    <a:pt x="21887" y="-12156"/>
                    <a:pt x="38910" y="4867"/>
                  </a:cubicBezTo>
                  <a:cubicBezTo>
                    <a:pt x="55933" y="21890"/>
                    <a:pt x="81063" y="189692"/>
                    <a:pt x="102140" y="189692"/>
                  </a:cubicBezTo>
                  <a:cubicBezTo>
                    <a:pt x="123217" y="189692"/>
                    <a:pt x="143483" y="4056"/>
                    <a:pt x="165370" y="4867"/>
                  </a:cubicBezTo>
                  <a:cubicBezTo>
                    <a:pt x="187257" y="5678"/>
                    <a:pt x="212387" y="195367"/>
                    <a:pt x="233463" y="194556"/>
                  </a:cubicBezTo>
                  <a:cubicBezTo>
                    <a:pt x="254539" y="193745"/>
                    <a:pt x="270752" y="814"/>
                    <a:pt x="291829" y="3"/>
                  </a:cubicBezTo>
                  <a:cubicBezTo>
                    <a:pt x="312906" y="-808"/>
                    <a:pt x="338036" y="189692"/>
                    <a:pt x="359923" y="189692"/>
                  </a:cubicBezTo>
                  <a:cubicBezTo>
                    <a:pt x="381810" y="189692"/>
                    <a:pt x="406940" y="814"/>
                    <a:pt x="423153" y="3"/>
                  </a:cubicBezTo>
                  <a:cubicBezTo>
                    <a:pt x="439366" y="-808"/>
                    <a:pt x="443418" y="166182"/>
                    <a:pt x="457199" y="184827"/>
                  </a:cubicBezTo>
                  <a:cubicBezTo>
                    <a:pt x="470980" y="203472"/>
                    <a:pt x="477466" y="127273"/>
                    <a:pt x="505838" y="111871"/>
                  </a:cubicBezTo>
                  <a:cubicBezTo>
                    <a:pt x="534210" y="96469"/>
                    <a:pt x="627434" y="92416"/>
                    <a:pt x="627434" y="92416"/>
                  </a:cubicBezTo>
                </a:path>
              </a:pathLst>
            </a:custGeom>
            <a:noFill/>
            <a:ln>
              <a:solidFill>
                <a:srgbClr val="00FFFF"/>
              </a:solidFill>
              <a:headEnd type="none" w="med" len="med"/>
              <a:tailEnd type="triangle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1" name="Group 10"/>
          <p:cNvGrpSpPr/>
          <p:nvPr/>
        </p:nvGrpSpPr>
        <p:grpSpPr>
          <a:xfrm>
            <a:off x="5257800" y="4087571"/>
            <a:ext cx="3043053" cy="1703629"/>
            <a:chOff x="5334000" y="4087571"/>
            <a:chExt cx="3043053" cy="1703629"/>
          </a:xfrm>
        </p:grpSpPr>
        <p:sp>
          <p:nvSpPr>
            <p:cNvPr id="141" name="Rectangle 140"/>
            <p:cNvSpPr/>
            <p:nvPr/>
          </p:nvSpPr>
          <p:spPr>
            <a:xfrm>
              <a:off x="5334000" y="4100823"/>
              <a:ext cx="604653" cy="923330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en-US" sz="5400" b="1" cap="none" spc="0" dirty="0" smtClean="0">
                  <a:ln w="10541" cmpd="sng">
                    <a:solidFill>
                      <a:schemeClr val="accent1">
                        <a:shade val="88000"/>
                        <a:satMod val="110000"/>
                      </a:schemeClr>
                    </a:solidFill>
                    <a:prstDash val="solid"/>
                  </a:ln>
                  <a:solidFill>
                    <a:srgbClr val="00FFFF"/>
                  </a:solidFill>
                  <a:effectLst/>
                </a:rPr>
                <a:t>A</a:t>
              </a:r>
              <a:endParaRPr lang="en-US" sz="5400" b="1" cap="none" spc="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FFFF"/>
                </a:solidFill>
                <a:effectLst/>
              </a:endParaRPr>
            </a:p>
          </p:txBody>
        </p:sp>
        <p:sp>
          <p:nvSpPr>
            <p:cNvPr id="143" name="Rectangle 142"/>
            <p:cNvSpPr/>
            <p:nvPr/>
          </p:nvSpPr>
          <p:spPr>
            <a:xfrm>
              <a:off x="6919125" y="4087571"/>
              <a:ext cx="572593" cy="923330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  <a:scene3d>
                <a:camera prst="orthographicFront"/>
                <a:lightRig rig="glow" dir="tl">
                  <a:rot lat="0" lon="0" rev="5400000"/>
                </a:lightRig>
              </a:scene3d>
              <a:sp3d contourW="12700">
                <a:bevelT w="25400" h="25400"/>
                <a:contourClr>
                  <a:schemeClr val="accent6">
                    <a:shade val="73000"/>
                  </a:schemeClr>
                </a:contourClr>
              </a:sp3d>
            </a:bodyPr>
            <a:lstStyle/>
            <a:p>
              <a:pPr algn="ctr"/>
              <a:r>
                <a:rPr lang="en-US" sz="5400" b="1" cap="none" spc="0" dirty="0" smtClean="0">
                  <a:ln w="11430"/>
                  <a:gradFill>
                    <a:gsLst>
                      <a:gs pos="0">
                        <a:schemeClr val="accent6">
                          <a:tint val="90000"/>
                          <a:satMod val="120000"/>
                        </a:schemeClr>
                      </a:gs>
                      <a:gs pos="25000">
                        <a:schemeClr val="accent6">
                          <a:tint val="93000"/>
                          <a:satMod val="120000"/>
                        </a:schemeClr>
                      </a:gs>
                      <a:gs pos="50000">
                        <a:schemeClr val="accent6">
                          <a:shade val="89000"/>
                          <a:satMod val="110000"/>
                        </a:schemeClr>
                      </a:gs>
                      <a:gs pos="75000">
                        <a:schemeClr val="accent6">
                          <a:tint val="93000"/>
                          <a:satMod val="120000"/>
                        </a:schemeClr>
                      </a:gs>
                      <a:gs pos="100000">
                        <a:schemeClr val="accent6">
                          <a:tint val="90000"/>
                          <a:satMod val="120000"/>
                        </a:schemeClr>
                      </a:gs>
                    </a:gsLst>
                    <a:lin ang="5400000"/>
                  </a:gradFill>
                  <a:effectLst>
                    <a:outerShdw blurRad="80000" dist="40000" dir="5040000" algn="tl">
                      <a:srgbClr val="000000">
                        <a:alpha val="30000"/>
                      </a:srgbClr>
                    </a:outerShdw>
                  </a:effectLst>
                </a:rPr>
                <a:t>B</a:t>
              </a:r>
              <a:endParaRPr lang="en-US" sz="5400" b="1" cap="none" spc="0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endParaRPr>
            </a:p>
          </p:txBody>
        </p:sp>
        <p:grpSp>
          <p:nvGrpSpPr>
            <p:cNvPr id="144" name="Group 143"/>
            <p:cNvGrpSpPr/>
            <p:nvPr/>
          </p:nvGrpSpPr>
          <p:grpSpPr>
            <a:xfrm>
              <a:off x="5997581" y="4477467"/>
              <a:ext cx="920932" cy="914400"/>
              <a:chOff x="1645129" y="3091596"/>
              <a:chExt cx="920932" cy="914400"/>
            </a:xfrm>
          </p:grpSpPr>
          <p:sp>
            <p:nvSpPr>
              <p:cNvPr id="145" name="Oval 144"/>
              <p:cNvSpPr/>
              <p:nvPr/>
            </p:nvSpPr>
            <p:spPr>
              <a:xfrm>
                <a:off x="1645129" y="3091596"/>
                <a:ext cx="914400" cy="914400"/>
              </a:xfrm>
              <a:prstGeom prst="ellipse">
                <a:avLst/>
              </a:prstGeom>
              <a:gradFill flip="none" rotWithShape="1">
                <a:gsLst>
                  <a:gs pos="0">
                    <a:srgbClr val="21D6E0"/>
                  </a:gs>
                  <a:gs pos="63000">
                    <a:srgbClr val="0087E6"/>
                  </a:gs>
                  <a:gs pos="100000">
                    <a:srgbClr val="005CBF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solidFill>
                  <a:srgbClr val="0070C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6" name="Freeform 145"/>
              <p:cNvSpPr/>
              <p:nvPr/>
            </p:nvSpPr>
            <p:spPr>
              <a:xfrm>
                <a:off x="2097794" y="3432395"/>
                <a:ext cx="468267" cy="466606"/>
              </a:xfrm>
              <a:custGeom>
                <a:avLst/>
                <a:gdLst>
                  <a:gd name="connsiteX0" fmla="*/ 453542 w 453542"/>
                  <a:gd name="connsiteY0" fmla="*/ 84125 h 354788"/>
                  <a:gd name="connsiteX1" fmla="*/ 0 w 453542"/>
                  <a:gd name="connsiteY1" fmla="*/ 0 h 354788"/>
                  <a:gd name="connsiteX2" fmla="*/ 299923 w 453542"/>
                  <a:gd name="connsiteY2" fmla="*/ 354788 h 354788"/>
                  <a:gd name="connsiteX3" fmla="*/ 405994 w 453542"/>
                  <a:gd name="connsiteY3" fmla="*/ 226772 h 354788"/>
                  <a:gd name="connsiteX4" fmla="*/ 453542 w 453542"/>
                  <a:gd name="connsiteY4" fmla="*/ 84125 h 354788"/>
                  <a:gd name="connsiteX0" fmla="*/ 446227 w 446227"/>
                  <a:gd name="connsiteY0" fmla="*/ 87782 h 358445"/>
                  <a:gd name="connsiteX1" fmla="*/ 0 w 446227"/>
                  <a:gd name="connsiteY1" fmla="*/ 0 h 358445"/>
                  <a:gd name="connsiteX2" fmla="*/ 292608 w 446227"/>
                  <a:gd name="connsiteY2" fmla="*/ 358445 h 358445"/>
                  <a:gd name="connsiteX3" fmla="*/ 398679 w 446227"/>
                  <a:gd name="connsiteY3" fmla="*/ 230429 h 358445"/>
                  <a:gd name="connsiteX4" fmla="*/ 446227 w 446227"/>
                  <a:gd name="connsiteY4" fmla="*/ 87782 h 358445"/>
                  <a:gd name="connsiteX0" fmla="*/ 446227 w 470482"/>
                  <a:gd name="connsiteY0" fmla="*/ 87782 h 365848"/>
                  <a:gd name="connsiteX1" fmla="*/ 0 w 470482"/>
                  <a:gd name="connsiteY1" fmla="*/ 0 h 365848"/>
                  <a:gd name="connsiteX2" fmla="*/ 292608 w 470482"/>
                  <a:gd name="connsiteY2" fmla="*/ 358445 h 365848"/>
                  <a:gd name="connsiteX3" fmla="*/ 398679 w 470482"/>
                  <a:gd name="connsiteY3" fmla="*/ 230429 h 365848"/>
                  <a:gd name="connsiteX4" fmla="*/ 446227 w 470482"/>
                  <a:gd name="connsiteY4" fmla="*/ 87782 h 365848"/>
                  <a:gd name="connsiteX0" fmla="*/ 446227 w 470482"/>
                  <a:gd name="connsiteY0" fmla="*/ 87782 h 365848"/>
                  <a:gd name="connsiteX1" fmla="*/ 0 w 470482"/>
                  <a:gd name="connsiteY1" fmla="*/ 0 h 365848"/>
                  <a:gd name="connsiteX2" fmla="*/ 292608 w 470482"/>
                  <a:gd name="connsiteY2" fmla="*/ 358445 h 365848"/>
                  <a:gd name="connsiteX3" fmla="*/ 398679 w 470482"/>
                  <a:gd name="connsiteY3" fmla="*/ 230429 h 365848"/>
                  <a:gd name="connsiteX4" fmla="*/ 446227 w 470482"/>
                  <a:gd name="connsiteY4" fmla="*/ 87782 h 365848"/>
                  <a:gd name="connsiteX0" fmla="*/ 446227 w 446227"/>
                  <a:gd name="connsiteY0" fmla="*/ 87782 h 365848"/>
                  <a:gd name="connsiteX1" fmla="*/ 0 w 446227"/>
                  <a:gd name="connsiteY1" fmla="*/ 0 h 365848"/>
                  <a:gd name="connsiteX2" fmla="*/ 292608 w 446227"/>
                  <a:gd name="connsiteY2" fmla="*/ 358445 h 365848"/>
                  <a:gd name="connsiteX3" fmla="*/ 398679 w 446227"/>
                  <a:gd name="connsiteY3" fmla="*/ 230429 h 365848"/>
                  <a:gd name="connsiteX4" fmla="*/ 446227 w 446227"/>
                  <a:gd name="connsiteY4" fmla="*/ 87782 h 365848"/>
                  <a:gd name="connsiteX0" fmla="*/ 446227 w 446227"/>
                  <a:gd name="connsiteY0" fmla="*/ 87782 h 358445"/>
                  <a:gd name="connsiteX1" fmla="*/ 0 w 446227"/>
                  <a:gd name="connsiteY1" fmla="*/ 0 h 358445"/>
                  <a:gd name="connsiteX2" fmla="*/ 292608 w 446227"/>
                  <a:gd name="connsiteY2" fmla="*/ 358445 h 358445"/>
                  <a:gd name="connsiteX3" fmla="*/ 398679 w 446227"/>
                  <a:gd name="connsiteY3" fmla="*/ 230429 h 358445"/>
                  <a:gd name="connsiteX4" fmla="*/ 446227 w 446227"/>
                  <a:gd name="connsiteY4" fmla="*/ 87782 h 358445"/>
                  <a:gd name="connsiteX0" fmla="*/ 446227 w 446227"/>
                  <a:gd name="connsiteY0" fmla="*/ 87782 h 358445"/>
                  <a:gd name="connsiteX1" fmla="*/ 0 w 446227"/>
                  <a:gd name="connsiteY1" fmla="*/ 0 h 358445"/>
                  <a:gd name="connsiteX2" fmla="*/ 292608 w 446227"/>
                  <a:gd name="connsiteY2" fmla="*/ 358445 h 358445"/>
                  <a:gd name="connsiteX3" fmla="*/ 398679 w 446227"/>
                  <a:gd name="connsiteY3" fmla="*/ 230429 h 358445"/>
                  <a:gd name="connsiteX4" fmla="*/ 446227 w 446227"/>
                  <a:gd name="connsiteY4" fmla="*/ 87782 h 358445"/>
                  <a:gd name="connsiteX0" fmla="*/ 446227 w 446227"/>
                  <a:gd name="connsiteY0" fmla="*/ 87782 h 358445"/>
                  <a:gd name="connsiteX1" fmla="*/ 0 w 446227"/>
                  <a:gd name="connsiteY1" fmla="*/ 0 h 358445"/>
                  <a:gd name="connsiteX2" fmla="*/ 292608 w 446227"/>
                  <a:gd name="connsiteY2" fmla="*/ 358445 h 358445"/>
                  <a:gd name="connsiteX3" fmla="*/ 398679 w 446227"/>
                  <a:gd name="connsiteY3" fmla="*/ 230429 h 358445"/>
                  <a:gd name="connsiteX4" fmla="*/ 446227 w 446227"/>
                  <a:gd name="connsiteY4" fmla="*/ 87782 h 358445"/>
                  <a:gd name="connsiteX0" fmla="*/ 441203 w 441203"/>
                  <a:gd name="connsiteY0" fmla="*/ 0 h 466606"/>
                  <a:gd name="connsiteX1" fmla="*/ 0 w 441203"/>
                  <a:gd name="connsiteY1" fmla="*/ 108161 h 466606"/>
                  <a:gd name="connsiteX2" fmla="*/ 292608 w 441203"/>
                  <a:gd name="connsiteY2" fmla="*/ 466606 h 466606"/>
                  <a:gd name="connsiteX3" fmla="*/ 398679 w 441203"/>
                  <a:gd name="connsiteY3" fmla="*/ 338590 h 466606"/>
                  <a:gd name="connsiteX4" fmla="*/ 441203 w 441203"/>
                  <a:gd name="connsiteY4" fmla="*/ 0 h 466606"/>
                  <a:gd name="connsiteX0" fmla="*/ 441203 w 453914"/>
                  <a:gd name="connsiteY0" fmla="*/ 0 h 466606"/>
                  <a:gd name="connsiteX1" fmla="*/ 0 w 453914"/>
                  <a:gd name="connsiteY1" fmla="*/ 108161 h 466606"/>
                  <a:gd name="connsiteX2" fmla="*/ 292608 w 453914"/>
                  <a:gd name="connsiteY2" fmla="*/ 466606 h 466606"/>
                  <a:gd name="connsiteX3" fmla="*/ 398679 w 453914"/>
                  <a:gd name="connsiteY3" fmla="*/ 338590 h 466606"/>
                  <a:gd name="connsiteX4" fmla="*/ 441203 w 453914"/>
                  <a:gd name="connsiteY4" fmla="*/ 0 h 466606"/>
                  <a:gd name="connsiteX0" fmla="*/ 441203 w 456538"/>
                  <a:gd name="connsiteY0" fmla="*/ 0 h 466606"/>
                  <a:gd name="connsiteX1" fmla="*/ 0 w 456538"/>
                  <a:gd name="connsiteY1" fmla="*/ 108161 h 466606"/>
                  <a:gd name="connsiteX2" fmla="*/ 292608 w 456538"/>
                  <a:gd name="connsiteY2" fmla="*/ 466606 h 466606"/>
                  <a:gd name="connsiteX3" fmla="*/ 413751 w 456538"/>
                  <a:gd name="connsiteY3" fmla="*/ 278300 h 466606"/>
                  <a:gd name="connsiteX4" fmla="*/ 441203 w 456538"/>
                  <a:gd name="connsiteY4" fmla="*/ 0 h 466606"/>
                  <a:gd name="connsiteX0" fmla="*/ 441203 w 457645"/>
                  <a:gd name="connsiteY0" fmla="*/ 0 h 466606"/>
                  <a:gd name="connsiteX1" fmla="*/ 0 w 457645"/>
                  <a:gd name="connsiteY1" fmla="*/ 108161 h 466606"/>
                  <a:gd name="connsiteX2" fmla="*/ 292608 w 457645"/>
                  <a:gd name="connsiteY2" fmla="*/ 466606 h 466606"/>
                  <a:gd name="connsiteX3" fmla="*/ 418775 w 457645"/>
                  <a:gd name="connsiteY3" fmla="*/ 278300 h 466606"/>
                  <a:gd name="connsiteX4" fmla="*/ 441203 w 457645"/>
                  <a:gd name="connsiteY4" fmla="*/ 0 h 466606"/>
                  <a:gd name="connsiteX0" fmla="*/ 441203 w 455419"/>
                  <a:gd name="connsiteY0" fmla="*/ 0 h 466606"/>
                  <a:gd name="connsiteX1" fmla="*/ 0 w 455419"/>
                  <a:gd name="connsiteY1" fmla="*/ 108161 h 466606"/>
                  <a:gd name="connsiteX2" fmla="*/ 292608 w 455419"/>
                  <a:gd name="connsiteY2" fmla="*/ 466606 h 466606"/>
                  <a:gd name="connsiteX3" fmla="*/ 418775 w 455419"/>
                  <a:gd name="connsiteY3" fmla="*/ 278300 h 466606"/>
                  <a:gd name="connsiteX4" fmla="*/ 441203 w 455419"/>
                  <a:gd name="connsiteY4" fmla="*/ 0 h 466606"/>
                  <a:gd name="connsiteX0" fmla="*/ 441203 w 457086"/>
                  <a:gd name="connsiteY0" fmla="*/ 0 h 466606"/>
                  <a:gd name="connsiteX1" fmla="*/ 0 w 457086"/>
                  <a:gd name="connsiteY1" fmla="*/ 108161 h 466606"/>
                  <a:gd name="connsiteX2" fmla="*/ 292608 w 457086"/>
                  <a:gd name="connsiteY2" fmla="*/ 466606 h 466606"/>
                  <a:gd name="connsiteX3" fmla="*/ 425306 w 457086"/>
                  <a:gd name="connsiteY3" fmla="*/ 268503 h 466606"/>
                  <a:gd name="connsiteX4" fmla="*/ 441203 w 457086"/>
                  <a:gd name="connsiteY4" fmla="*/ 0 h 466606"/>
                  <a:gd name="connsiteX0" fmla="*/ 441203 w 455625"/>
                  <a:gd name="connsiteY0" fmla="*/ 0 h 466606"/>
                  <a:gd name="connsiteX1" fmla="*/ 0 w 455625"/>
                  <a:gd name="connsiteY1" fmla="*/ 108161 h 466606"/>
                  <a:gd name="connsiteX2" fmla="*/ 292608 w 455625"/>
                  <a:gd name="connsiteY2" fmla="*/ 466606 h 466606"/>
                  <a:gd name="connsiteX3" fmla="*/ 425306 w 455625"/>
                  <a:gd name="connsiteY3" fmla="*/ 268503 h 466606"/>
                  <a:gd name="connsiteX4" fmla="*/ 441203 w 455625"/>
                  <a:gd name="connsiteY4" fmla="*/ 0 h 466606"/>
                  <a:gd name="connsiteX0" fmla="*/ 453845 w 468267"/>
                  <a:gd name="connsiteY0" fmla="*/ 0 h 466606"/>
                  <a:gd name="connsiteX1" fmla="*/ 0 w 468267"/>
                  <a:gd name="connsiteY1" fmla="*/ 120802 h 466606"/>
                  <a:gd name="connsiteX2" fmla="*/ 305250 w 468267"/>
                  <a:gd name="connsiteY2" fmla="*/ 466606 h 466606"/>
                  <a:gd name="connsiteX3" fmla="*/ 437948 w 468267"/>
                  <a:gd name="connsiteY3" fmla="*/ 268503 h 466606"/>
                  <a:gd name="connsiteX4" fmla="*/ 453845 w 468267"/>
                  <a:gd name="connsiteY4" fmla="*/ 0 h 4666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468267" h="466606">
                    <a:moveTo>
                      <a:pt x="453845" y="0"/>
                    </a:moveTo>
                    <a:lnTo>
                      <a:pt x="0" y="120802"/>
                    </a:lnTo>
                    <a:lnTo>
                      <a:pt x="305250" y="466606"/>
                    </a:lnTo>
                    <a:cubicBezTo>
                      <a:pt x="365891" y="412700"/>
                      <a:pt x="419713" y="329943"/>
                      <a:pt x="437948" y="268503"/>
                    </a:cubicBezTo>
                    <a:cubicBezTo>
                      <a:pt x="456183" y="207063"/>
                      <a:pt x="486409" y="115175"/>
                      <a:pt x="453845" y="0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00"/>
                  </a:gs>
                  <a:gs pos="63000">
                    <a:srgbClr val="FFC000"/>
                  </a:gs>
                  <a:gs pos="100000">
                    <a:schemeClr val="accent6">
                      <a:lumMod val="75000"/>
                    </a:schemeClr>
                  </a:gs>
                </a:gsLst>
                <a:lin ang="13500000" scaled="1"/>
                <a:tileRect/>
              </a:gradFill>
              <a:ln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147" name="Isosceles Triangle 146"/>
            <p:cNvSpPr/>
            <p:nvPr/>
          </p:nvSpPr>
          <p:spPr>
            <a:xfrm rot="5400000">
              <a:off x="5884298" y="4673760"/>
              <a:ext cx="152478" cy="521814"/>
            </a:xfrm>
            <a:prstGeom prst="triangle">
              <a:avLst/>
            </a:prstGeom>
            <a:gradFill flip="none" rotWithShape="1">
              <a:gsLst>
                <a:gs pos="0">
                  <a:schemeClr val="tx1"/>
                </a:gs>
                <a:gs pos="100000">
                  <a:schemeClr val="bg2">
                    <a:lumMod val="20000"/>
                    <a:lumOff val="80000"/>
                  </a:schemeClr>
                </a:gs>
              </a:gsLst>
              <a:lin ang="0" scaled="1"/>
              <a:tileRect/>
            </a:gradFill>
            <a:ln>
              <a:solidFill>
                <a:schemeClr val="bg2">
                  <a:lumMod val="20000"/>
                  <a:lumOff val="80000"/>
                </a:schemeClr>
              </a:solidFill>
            </a:ln>
            <a:effectLst>
              <a:outerShdw blurRad="127000" dist="50800" dir="2700000" algn="ctr" rotWithShape="0">
                <a:schemeClr val="bg1">
                  <a:alpha val="5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48" name="Picture 2" descr="C:\Users\dliao\Documents\My Notebook\Physics\UCSF PostDoc\Tlsty Journal Club\PersisterJournalClub20110131\LeiblerDice.png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300125" y="4793581"/>
              <a:ext cx="1076928" cy="99761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49" name="TextBox 148"/>
          <p:cNvSpPr txBox="1"/>
          <p:nvPr/>
        </p:nvSpPr>
        <p:spPr>
          <a:xfrm>
            <a:off x="5450277" y="703790"/>
            <a:ext cx="26580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Practically unpredictable</a:t>
            </a:r>
            <a:endParaRPr lang="en-US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150" name="TextBox 149"/>
          <p:cNvSpPr txBox="1"/>
          <p:nvPr/>
        </p:nvSpPr>
        <p:spPr>
          <a:xfrm>
            <a:off x="685800" y="3645955"/>
            <a:ext cx="32423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Fundamentally </a:t>
            </a:r>
            <a:r>
              <a:rPr lang="en-US" dirty="0" err="1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indeterministic</a:t>
            </a:r>
            <a:endParaRPr lang="en-US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151" name="TextBox 150"/>
          <p:cNvSpPr txBox="1"/>
          <p:nvPr/>
        </p:nvSpPr>
        <p:spPr>
          <a:xfrm>
            <a:off x="4948054" y="3645955"/>
            <a:ext cx="36625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Illustrating memory-free processes</a:t>
            </a:r>
            <a:endParaRPr lang="en-US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152" name="Rectangle 151"/>
          <p:cNvSpPr/>
          <p:nvPr/>
        </p:nvSpPr>
        <p:spPr>
          <a:xfrm flipV="1">
            <a:off x="-152400" y="3479066"/>
            <a:ext cx="9448800" cy="3607531"/>
          </a:xfrm>
          <a:prstGeom prst="rect">
            <a:avLst/>
          </a:prstGeom>
          <a:noFill/>
          <a:ln w="38100"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86407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8" name="Group 137"/>
          <p:cNvGrpSpPr/>
          <p:nvPr/>
        </p:nvGrpSpPr>
        <p:grpSpPr>
          <a:xfrm>
            <a:off x="6019721" y="1095537"/>
            <a:ext cx="1266663" cy="1266663"/>
            <a:chOff x="3132964" y="5027947"/>
            <a:chExt cx="979353" cy="979353"/>
          </a:xfrm>
        </p:grpSpPr>
        <p:sp>
          <p:nvSpPr>
            <p:cNvPr id="139" name="Oval 138"/>
            <p:cNvSpPr/>
            <p:nvPr/>
          </p:nvSpPr>
          <p:spPr>
            <a:xfrm>
              <a:off x="3440777" y="5335760"/>
              <a:ext cx="363727" cy="363727"/>
            </a:xfrm>
            <a:prstGeom prst="ellipse">
              <a:avLst/>
            </a:prstGeom>
            <a:gradFill flip="none" rotWithShape="1">
              <a:gsLst>
                <a:gs pos="0">
                  <a:srgbClr val="00FFFF"/>
                </a:gs>
                <a:gs pos="75000">
                  <a:srgbClr val="00B0F0"/>
                </a:gs>
                <a:gs pos="100000">
                  <a:srgbClr val="005CBF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0" name="Oval 139"/>
            <p:cNvSpPr/>
            <p:nvPr/>
          </p:nvSpPr>
          <p:spPr>
            <a:xfrm>
              <a:off x="3132964" y="5027947"/>
              <a:ext cx="979353" cy="979353"/>
            </a:xfrm>
            <a:prstGeom prst="ellipse">
              <a:avLst/>
            </a:prstGeom>
            <a:gradFill flip="none" rotWithShape="1">
              <a:gsLst>
                <a:gs pos="0">
                  <a:srgbClr val="00FFFF">
                    <a:alpha val="65000"/>
                  </a:srgbClr>
                </a:gs>
                <a:gs pos="38000">
                  <a:srgbClr val="00B0F0">
                    <a:alpha val="50000"/>
                  </a:srgbClr>
                </a:gs>
                <a:gs pos="56000">
                  <a:schemeClr val="bg2">
                    <a:alpha val="5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60" name="Rectangle 259"/>
          <p:cNvSpPr/>
          <p:nvPr/>
        </p:nvSpPr>
        <p:spPr>
          <a:xfrm flipV="1">
            <a:off x="2955234" y="381000"/>
            <a:ext cx="2988365" cy="2540418"/>
          </a:xfrm>
          <a:prstGeom prst="rect">
            <a:avLst/>
          </a:prstGeom>
          <a:noFill/>
          <a:ln w="38100"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pPr>
              <a:defRPr/>
            </a:pPr>
            <a:fld id="{4B7943FE-5ACA-4D49-B86A-9C786B9DD70D}" type="slidenum">
              <a:rPr lang="en-US"/>
              <a:pPr>
                <a:defRPr/>
              </a:pPr>
              <a:t>10</a:t>
            </a:fld>
            <a:endParaRPr lang="en-US"/>
          </a:p>
        </p:txBody>
      </p:sp>
      <p:sp>
        <p:nvSpPr>
          <p:cNvPr id="8" name="Rectangle 2"/>
          <p:cNvSpPr txBox="1">
            <a:spLocks noChangeArrowheads="1"/>
          </p:cNvSpPr>
          <p:nvPr/>
        </p:nvSpPr>
        <p:spPr bwMode="auto">
          <a:xfrm>
            <a:off x="0" y="0"/>
            <a:ext cx="9144000" cy="5334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  <a:effectLst>
            <a:outerShdw blurRad="254000" dist="63500" dir="5400000" sx="105000" sy="105000" algn="ctr" rotWithShape="0">
              <a:schemeClr val="bg1">
                <a:alpha val="50000"/>
              </a:schemeClr>
            </a:outerShdw>
          </a:effec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US" sz="2400" dirty="0">
                <a:solidFill>
                  <a:srgbClr val="FFFF66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Depicting the independent sampling of possibilities over time</a:t>
            </a:r>
          </a:p>
        </p:txBody>
      </p:sp>
      <p:sp>
        <p:nvSpPr>
          <p:cNvPr id="12" name="Rectangle 11"/>
          <p:cNvSpPr/>
          <p:nvPr/>
        </p:nvSpPr>
        <p:spPr>
          <a:xfrm>
            <a:off x="-152400" y="533400"/>
            <a:ext cx="9448800" cy="6553200"/>
          </a:xfrm>
          <a:prstGeom prst="rect">
            <a:avLst/>
          </a:prstGeom>
          <a:noFill/>
          <a:ln w="381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Freeform 12"/>
          <p:cNvSpPr/>
          <p:nvPr/>
        </p:nvSpPr>
        <p:spPr>
          <a:xfrm>
            <a:off x="681723" y="799388"/>
            <a:ext cx="1752227" cy="1861007"/>
          </a:xfrm>
          <a:custGeom>
            <a:avLst/>
            <a:gdLst>
              <a:gd name="connsiteX0" fmla="*/ 219038 w 1541211"/>
              <a:gd name="connsiteY0" fmla="*/ 194347 h 2342507"/>
              <a:gd name="connsiteX1" fmla="*/ 97 w 1541211"/>
              <a:gd name="connsiteY1" fmla="*/ 529198 h 2342507"/>
              <a:gd name="connsiteX2" fmla="*/ 206159 w 1541211"/>
              <a:gd name="connsiteY2" fmla="*/ 915564 h 2342507"/>
              <a:gd name="connsiteX3" fmla="*/ 1056165 w 1541211"/>
              <a:gd name="connsiteY3" fmla="*/ 1095868 h 2342507"/>
              <a:gd name="connsiteX4" fmla="*/ 1519804 w 1541211"/>
              <a:gd name="connsiteY4" fmla="*/ 1507992 h 2342507"/>
              <a:gd name="connsiteX5" fmla="*/ 1378136 w 1541211"/>
              <a:gd name="connsiteY5" fmla="*/ 2177694 h 2342507"/>
              <a:gd name="connsiteX6" fmla="*/ 631162 w 1541211"/>
              <a:gd name="connsiteY6" fmla="*/ 2319361 h 2342507"/>
              <a:gd name="connsiteX7" fmla="*/ 386463 w 1541211"/>
              <a:gd name="connsiteY7" fmla="*/ 1804207 h 2342507"/>
              <a:gd name="connsiteX8" fmla="*/ 541010 w 1541211"/>
              <a:gd name="connsiteY8" fmla="*/ 1301930 h 2342507"/>
              <a:gd name="connsiteX9" fmla="*/ 1081922 w 1541211"/>
              <a:gd name="connsiteY9" fmla="*/ 735260 h 2342507"/>
              <a:gd name="connsiteX10" fmla="*/ 966012 w 1541211"/>
              <a:gd name="connsiteY10" fmla="*/ 65559 h 2342507"/>
              <a:gd name="connsiteX11" fmla="*/ 463736 w 1541211"/>
              <a:gd name="connsiteY11" fmla="*/ 39801 h 2342507"/>
              <a:gd name="connsiteX12" fmla="*/ 219038 w 1541211"/>
              <a:gd name="connsiteY12" fmla="*/ 194347 h 2342507"/>
              <a:gd name="connsiteX0" fmla="*/ 219038 w 1541211"/>
              <a:gd name="connsiteY0" fmla="*/ 158385 h 2306545"/>
              <a:gd name="connsiteX1" fmla="*/ 97 w 1541211"/>
              <a:gd name="connsiteY1" fmla="*/ 493236 h 2306545"/>
              <a:gd name="connsiteX2" fmla="*/ 206159 w 1541211"/>
              <a:gd name="connsiteY2" fmla="*/ 879602 h 2306545"/>
              <a:gd name="connsiteX3" fmla="*/ 1056165 w 1541211"/>
              <a:gd name="connsiteY3" fmla="*/ 1059906 h 2306545"/>
              <a:gd name="connsiteX4" fmla="*/ 1519804 w 1541211"/>
              <a:gd name="connsiteY4" fmla="*/ 1472030 h 2306545"/>
              <a:gd name="connsiteX5" fmla="*/ 1378136 w 1541211"/>
              <a:gd name="connsiteY5" fmla="*/ 2141732 h 2306545"/>
              <a:gd name="connsiteX6" fmla="*/ 631162 w 1541211"/>
              <a:gd name="connsiteY6" fmla="*/ 2283399 h 2306545"/>
              <a:gd name="connsiteX7" fmla="*/ 386463 w 1541211"/>
              <a:gd name="connsiteY7" fmla="*/ 1768245 h 2306545"/>
              <a:gd name="connsiteX8" fmla="*/ 541010 w 1541211"/>
              <a:gd name="connsiteY8" fmla="*/ 1265968 h 2306545"/>
              <a:gd name="connsiteX9" fmla="*/ 1081922 w 1541211"/>
              <a:gd name="connsiteY9" fmla="*/ 699298 h 2306545"/>
              <a:gd name="connsiteX10" fmla="*/ 953134 w 1541211"/>
              <a:gd name="connsiteY10" fmla="*/ 106870 h 2306545"/>
              <a:gd name="connsiteX11" fmla="*/ 463736 w 1541211"/>
              <a:gd name="connsiteY11" fmla="*/ 3839 h 2306545"/>
              <a:gd name="connsiteX12" fmla="*/ 219038 w 1541211"/>
              <a:gd name="connsiteY12" fmla="*/ 158385 h 2306545"/>
              <a:gd name="connsiteX0" fmla="*/ 219038 w 1541211"/>
              <a:gd name="connsiteY0" fmla="*/ 92551 h 2240711"/>
              <a:gd name="connsiteX1" fmla="*/ 97 w 1541211"/>
              <a:gd name="connsiteY1" fmla="*/ 427402 h 2240711"/>
              <a:gd name="connsiteX2" fmla="*/ 206159 w 1541211"/>
              <a:gd name="connsiteY2" fmla="*/ 813768 h 2240711"/>
              <a:gd name="connsiteX3" fmla="*/ 1056165 w 1541211"/>
              <a:gd name="connsiteY3" fmla="*/ 994072 h 2240711"/>
              <a:gd name="connsiteX4" fmla="*/ 1519804 w 1541211"/>
              <a:gd name="connsiteY4" fmla="*/ 1406196 h 2240711"/>
              <a:gd name="connsiteX5" fmla="*/ 1378136 w 1541211"/>
              <a:gd name="connsiteY5" fmla="*/ 2075898 h 2240711"/>
              <a:gd name="connsiteX6" fmla="*/ 631162 w 1541211"/>
              <a:gd name="connsiteY6" fmla="*/ 2217565 h 2240711"/>
              <a:gd name="connsiteX7" fmla="*/ 386463 w 1541211"/>
              <a:gd name="connsiteY7" fmla="*/ 1702411 h 2240711"/>
              <a:gd name="connsiteX8" fmla="*/ 541010 w 1541211"/>
              <a:gd name="connsiteY8" fmla="*/ 1200134 h 2240711"/>
              <a:gd name="connsiteX9" fmla="*/ 1081922 w 1541211"/>
              <a:gd name="connsiteY9" fmla="*/ 633464 h 2240711"/>
              <a:gd name="connsiteX10" fmla="*/ 953134 w 1541211"/>
              <a:gd name="connsiteY10" fmla="*/ 41036 h 2240711"/>
              <a:gd name="connsiteX11" fmla="*/ 219038 w 1541211"/>
              <a:gd name="connsiteY11" fmla="*/ 92551 h 2240711"/>
              <a:gd name="connsiteX0" fmla="*/ 219038 w 1541211"/>
              <a:gd name="connsiteY0" fmla="*/ 124207 h 2272367"/>
              <a:gd name="connsiteX1" fmla="*/ 97 w 1541211"/>
              <a:gd name="connsiteY1" fmla="*/ 459058 h 2272367"/>
              <a:gd name="connsiteX2" fmla="*/ 206159 w 1541211"/>
              <a:gd name="connsiteY2" fmla="*/ 845424 h 2272367"/>
              <a:gd name="connsiteX3" fmla="*/ 1056165 w 1541211"/>
              <a:gd name="connsiteY3" fmla="*/ 1025728 h 2272367"/>
              <a:gd name="connsiteX4" fmla="*/ 1519804 w 1541211"/>
              <a:gd name="connsiteY4" fmla="*/ 1437852 h 2272367"/>
              <a:gd name="connsiteX5" fmla="*/ 1378136 w 1541211"/>
              <a:gd name="connsiteY5" fmla="*/ 2107554 h 2272367"/>
              <a:gd name="connsiteX6" fmla="*/ 631162 w 1541211"/>
              <a:gd name="connsiteY6" fmla="*/ 2249221 h 2272367"/>
              <a:gd name="connsiteX7" fmla="*/ 386463 w 1541211"/>
              <a:gd name="connsiteY7" fmla="*/ 1734067 h 2272367"/>
              <a:gd name="connsiteX8" fmla="*/ 541010 w 1541211"/>
              <a:gd name="connsiteY8" fmla="*/ 1231790 h 2272367"/>
              <a:gd name="connsiteX9" fmla="*/ 1081922 w 1541211"/>
              <a:gd name="connsiteY9" fmla="*/ 665120 h 2272367"/>
              <a:gd name="connsiteX10" fmla="*/ 875861 w 1541211"/>
              <a:gd name="connsiteY10" fmla="*/ 34056 h 2272367"/>
              <a:gd name="connsiteX11" fmla="*/ 219038 w 1541211"/>
              <a:gd name="connsiteY11" fmla="*/ 124207 h 2272367"/>
              <a:gd name="connsiteX0" fmla="*/ 219038 w 1548900"/>
              <a:gd name="connsiteY0" fmla="*/ 124207 h 2113372"/>
              <a:gd name="connsiteX1" fmla="*/ 97 w 1548900"/>
              <a:gd name="connsiteY1" fmla="*/ 459058 h 2113372"/>
              <a:gd name="connsiteX2" fmla="*/ 206159 w 1548900"/>
              <a:gd name="connsiteY2" fmla="*/ 845424 h 2113372"/>
              <a:gd name="connsiteX3" fmla="*/ 1056165 w 1548900"/>
              <a:gd name="connsiteY3" fmla="*/ 1025728 h 2113372"/>
              <a:gd name="connsiteX4" fmla="*/ 1519804 w 1548900"/>
              <a:gd name="connsiteY4" fmla="*/ 1437852 h 2113372"/>
              <a:gd name="connsiteX5" fmla="*/ 1378136 w 1548900"/>
              <a:gd name="connsiteY5" fmla="*/ 2107554 h 2113372"/>
              <a:gd name="connsiteX6" fmla="*/ 386463 w 1548900"/>
              <a:gd name="connsiteY6" fmla="*/ 1734067 h 2113372"/>
              <a:gd name="connsiteX7" fmla="*/ 541010 w 1548900"/>
              <a:gd name="connsiteY7" fmla="*/ 1231790 h 2113372"/>
              <a:gd name="connsiteX8" fmla="*/ 1081922 w 1548900"/>
              <a:gd name="connsiteY8" fmla="*/ 665120 h 2113372"/>
              <a:gd name="connsiteX9" fmla="*/ 875861 w 1548900"/>
              <a:gd name="connsiteY9" fmla="*/ 34056 h 2113372"/>
              <a:gd name="connsiteX10" fmla="*/ 219038 w 1548900"/>
              <a:gd name="connsiteY10" fmla="*/ 124207 h 2113372"/>
              <a:gd name="connsiteX0" fmla="*/ 219038 w 1591545"/>
              <a:gd name="connsiteY0" fmla="*/ 124207 h 2116188"/>
              <a:gd name="connsiteX1" fmla="*/ 97 w 1591545"/>
              <a:gd name="connsiteY1" fmla="*/ 459058 h 2116188"/>
              <a:gd name="connsiteX2" fmla="*/ 206159 w 1591545"/>
              <a:gd name="connsiteY2" fmla="*/ 845424 h 2116188"/>
              <a:gd name="connsiteX3" fmla="*/ 1056165 w 1591545"/>
              <a:gd name="connsiteY3" fmla="*/ 1025728 h 2116188"/>
              <a:gd name="connsiteX4" fmla="*/ 1571319 w 1591545"/>
              <a:gd name="connsiteY4" fmla="*/ 1360578 h 2116188"/>
              <a:gd name="connsiteX5" fmla="*/ 1378136 w 1591545"/>
              <a:gd name="connsiteY5" fmla="*/ 2107554 h 2116188"/>
              <a:gd name="connsiteX6" fmla="*/ 386463 w 1591545"/>
              <a:gd name="connsiteY6" fmla="*/ 1734067 h 2116188"/>
              <a:gd name="connsiteX7" fmla="*/ 541010 w 1591545"/>
              <a:gd name="connsiteY7" fmla="*/ 1231790 h 2116188"/>
              <a:gd name="connsiteX8" fmla="*/ 1081922 w 1591545"/>
              <a:gd name="connsiteY8" fmla="*/ 665120 h 2116188"/>
              <a:gd name="connsiteX9" fmla="*/ 875861 w 1591545"/>
              <a:gd name="connsiteY9" fmla="*/ 34056 h 2116188"/>
              <a:gd name="connsiteX10" fmla="*/ 219038 w 1591545"/>
              <a:gd name="connsiteY10" fmla="*/ 124207 h 2116188"/>
              <a:gd name="connsiteX0" fmla="*/ 219038 w 1587716"/>
              <a:gd name="connsiteY0" fmla="*/ 124207 h 2132594"/>
              <a:gd name="connsiteX1" fmla="*/ 97 w 1587716"/>
              <a:gd name="connsiteY1" fmla="*/ 459058 h 2132594"/>
              <a:gd name="connsiteX2" fmla="*/ 206159 w 1587716"/>
              <a:gd name="connsiteY2" fmla="*/ 845424 h 2132594"/>
              <a:gd name="connsiteX3" fmla="*/ 1056165 w 1587716"/>
              <a:gd name="connsiteY3" fmla="*/ 1025728 h 2132594"/>
              <a:gd name="connsiteX4" fmla="*/ 1571319 w 1587716"/>
              <a:gd name="connsiteY4" fmla="*/ 1360578 h 2132594"/>
              <a:gd name="connsiteX5" fmla="*/ 1378136 w 1587716"/>
              <a:gd name="connsiteY5" fmla="*/ 2107554 h 2132594"/>
              <a:gd name="connsiteX6" fmla="*/ 579646 w 1587716"/>
              <a:gd name="connsiteY6" fmla="*/ 1888614 h 2132594"/>
              <a:gd name="connsiteX7" fmla="*/ 541010 w 1587716"/>
              <a:gd name="connsiteY7" fmla="*/ 1231790 h 2132594"/>
              <a:gd name="connsiteX8" fmla="*/ 1081922 w 1587716"/>
              <a:gd name="connsiteY8" fmla="*/ 665120 h 2132594"/>
              <a:gd name="connsiteX9" fmla="*/ 875861 w 1587716"/>
              <a:gd name="connsiteY9" fmla="*/ 34056 h 2132594"/>
              <a:gd name="connsiteX10" fmla="*/ 219038 w 1587716"/>
              <a:gd name="connsiteY10" fmla="*/ 124207 h 2132594"/>
              <a:gd name="connsiteX0" fmla="*/ 219038 w 1617794"/>
              <a:gd name="connsiteY0" fmla="*/ 124207 h 2075158"/>
              <a:gd name="connsiteX1" fmla="*/ 97 w 1617794"/>
              <a:gd name="connsiteY1" fmla="*/ 459058 h 2075158"/>
              <a:gd name="connsiteX2" fmla="*/ 206159 w 1617794"/>
              <a:gd name="connsiteY2" fmla="*/ 845424 h 2075158"/>
              <a:gd name="connsiteX3" fmla="*/ 1056165 w 1617794"/>
              <a:gd name="connsiteY3" fmla="*/ 1025728 h 2075158"/>
              <a:gd name="connsiteX4" fmla="*/ 1571319 w 1617794"/>
              <a:gd name="connsiteY4" fmla="*/ 1360578 h 2075158"/>
              <a:gd name="connsiteX5" fmla="*/ 1481167 w 1617794"/>
              <a:gd name="connsiteY5" fmla="*/ 2043159 h 2075158"/>
              <a:gd name="connsiteX6" fmla="*/ 579646 w 1617794"/>
              <a:gd name="connsiteY6" fmla="*/ 1888614 h 2075158"/>
              <a:gd name="connsiteX7" fmla="*/ 541010 w 1617794"/>
              <a:gd name="connsiteY7" fmla="*/ 1231790 h 2075158"/>
              <a:gd name="connsiteX8" fmla="*/ 1081922 w 1617794"/>
              <a:gd name="connsiteY8" fmla="*/ 665120 h 2075158"/>
              <a:gd name="connsiteX9" fmla="*/ 875861 w 1617794"/>
              <a:gd name="connsiteY9" fmla="*/ 34056 h 2075158"/>
              <a:gd name="connsiteX10" fmla="*/ 219038 w 1617794"/>
              <a:gd name="connsiteY10" fmla="*/ 124207 h 2075158"/>
              <a:gd name="connsiteX0" fmla="*/ 219038 w 1666856"/>
              <a:gd name="connsiteY0" fmla="*/ 124207 h 2076978"/>
              <a:gd name="connsiteX1" fmla="*/ 97 w 1666856"/>
              <a:gd name="connsiteY1" fmla="*/ 459058 h 2076978"/>
              <a:gd name="connsiteX2" fmla="*/ 206159 w 1666856"/>
              <a:gd name="connsiteY2" fmla="*/ 845424 h 2076978"/>
              <a:gd name="connsiteX3" fmla="*/ 1056165 w 1666856"/>
              <a:gd name="connsiteY3" fmla="*/ 1025728 h 2076978"/>
              <a:gd name="connsiteX4" fmla="*/ 1635713 w 1666856"/>
              <a:gd name="connsiteY4" fmla="*/ 1334820 h 2076978"/>
              <a:gd name="connsiteX5" fmla="*/ 1481167 w 1666856"/>
              <a:gd name="connsiteY5" fmla="*/ 2043159 h 2076978"/>
              <a:gd name="connsiteX6" fmla="*/ 579646 w 1666856"/>
              <a:gd name="connsiteY6" fmla="*/ 1888614 h 2076978"/>
              <a:gd name="connsiteX7" fmla="*/ 541010 w 1666856"/>
              <a:gd name="connsiteY7" fmla="*/ 1231790 h 2076978"/>
              <a:gd name="connsiteX8" fmla="*/ 1081922 w 1666856"/>
              <a:gd name="connsiteY8" fmla="*/ 665120 h 2076978"/>
              <a:gd name="connsiteX9" fmla="*/ 875861 w 1666856"/>
              <a:gd name="connsiteY9" fmla="*/ 34056 h 2076978"/>
              <a:gd name="connsiteX10" fmla="*/ 219038 w 1666856"/>
              <a:gd name="connsiteY10" fmla="*/ 124207 h 2076978"/>
              <a:gd name="connsiteX0" fmla="*/ 219058 w 1664049"/>
              <a:gd name="connsiteY0" fmla="*/ 124207 h 2076978"/>
              <a:gd name="connsiteX1" fmla="*/ 117 w 1664049"/>
              <a:gd name="connsiteY1" fmla="*/ 459058 h 2076978"/>
              <a:gd name="connsiteX2" fmla="*/ 206179 w 1664049"/>
              <a:gd name="connsiteY2" fmla="*/ 845424 h 2076978"/>
              <a:gd name="connsiteX3" fmla="*/ 1094822 w 1664049"/>
              <a:gd name="connsiteY3" fmla="*/ 974212 h 2076978"/>
              <a:gd name="connsiteX4" fmla="*/ 1635733 w 1664049"/>
              <a:gd name="connsiteY4" fmla="*/ 1334820 h 2076978"/>
              <a:gd name="connsiteX5" fmla="*/ 1481187 w 1664049"/>
              <a:gd name="connsiteY5" fmla="*/ 2043159 h 2076978"/>
              <a:gd name="connsiteX6" fmla="*/ 579666 w 1664049"/>
              <a:gd name="connsiteY6" fmla="*/ 1888614 h 2076978"/>
              <a:gd name="connsiteX7" fmla="*/ 541030 w 1664049"/>
              <a:gd name="connsiteY7" fmla="*/ 1231790 h 2076978"/>
              <a:gd name="connsiteX8" fmla="*/ 1081942 w 1664049"/>
              <a:gd name="connsiteY8" fmla="*/ 665120 h 2076978"/>
              <a:gd name="connsiteX9" fmla="*/ 875881 w 1664049"/>
              <a:gd name="connsiteY9" fmla="*/ 34056 h 2076978"/>
              <a:gd name="connsiteX10" fmla="*/ 219058 w 1664049"/>
              <a:gd name="connsiteY10" fmla="*/ 124207 h 2076978"/>
              <a:gd name="connsiteX0" fmla="*/ 227054 w 1737502"/>
              <a:gd name="connsiteY0" fmla="*/ 124207 h 2076978"/>
              <a:gd name="connsiteX1" fmla="*/ 8113 w 1737502"/>
              <a:gd name="connsiteY1" fmla="*/ 459058 h 2076978"/>
              <a:gd name="connsiteX2" fmla="*/ 214175 w 1737502"/>
              <a:gd name="connsiteY2" fmla="*/ 845424 h 2076978"/>
              <a:gd name="connsiteX3" fmla="*/ 1643729 w 1737502"/>
              <a:gd name="connsiteY3" fmla="*/ 1334820 h 2076978"/>
              <a:gd name="connsiteX4" fmla="*/ 1489183 w 1737502"/>
              <a:gd name="connsiteY4" fmla="*/ 2043159 h 2076978"/>
              <a:gd name="connsiteX5" fmla="*/ 587662 w 1737502"/>
              <a:gd name="connsiteY5" fmla="*/ 1888614 h 2076978"/>
              <a:gd name="connsiteX6" fmla="*/ 549026 w 1737502"/>
              <a:gd name="connsiteY6" fmla="*/ 1231790 h 2076978"/>
              <a:gd name="connsiteX7" fmla="*/ 1089938 w 1737502"/>
              <a:gd name="connsiteY7" fmla="*/ 665120 h 2076978"/>
              <a:gd name="connsiteX8" fmla="*/ 883877 w 1737502"/>
              <a:gd name="connsiteY8" fmla="*/ 34056 h 2076978"/>
              <a:gd name="connsiteX9" fmla="*/ 227054 w 1737502"/>
              <a:gd name="connsiteY9" fmla="*/ 124207 h 2076978"/>
              <a:gd name="connsiteX0" fmla="*/ 227054 w 1734930"/>
              <a:gd name="connsiteY0" fmla="*/ 124207 h 2123993"/>
              <a:gd name="connsiteX1" fmla="*/ 8113 w 1734930"/>
              <a:gd name="connsiteY1" fmla="*/ 459058 h 2123993"/>
              <a:gd name="connsiteX2" fmla="*/ 214175 w 1734930"/>
              <a:gd name="connsiteY2" fmla="*/ 845424 h 2123993"/>
              <a:gd name="connsiteX3" fmla="*/ 1643729 w 1734930"/>
              <a:gd name="connsiteY3" fmla="*/ 1334820 h 2123993"/>
              <a:gd name="connsiteX4" fmla="*/ 1489183 w 1734930"/>
              <a:gd name="connsiteY4" fmla="*/ 2043159 h 2123993"/>
              <a:gd name="connsiteX5" fmla="*/ 664936 w 1734930"/>
              <a:gd name="connsiteY5" fmla="*/ 2017403 h 2123993"/>
              <a:gd name="connsiteX6" fmla="*/ 549026 w 1734930"/>
              <a:gd name="connsiteY6" fmla="*/ 1231790 h 2123993"/>
              <a:gd name="connsiteX7" fmla="*/ 1089938 w 1734930"/>
              <a:gd name="connsiteY7" fmla="*/ 665120 h 2123993"/>
              <a:gd name="connsiteX8" fmla="*/ 883877 w 1734930"/>
              <a:gd name="connsiteY8" fmla="*/ 34056 h 2123993"/>
              <a:gd name="connsiteX9" fmla="*/ 227054 w 1734930"/>
              <a:gd name="connsiteY9" fmla="*/ 124207 h 2123993"/>
              <a:gd name="connsiteX0" fmla="*/ 227054 w 1734930"/>
              <a:gd name="connsiteY0" fmla="*/ 124207 h 2118829"/>
              <a:gd name="connsiteX1" fmla="*/ 8113 w 1734930"/>
              <a:gd name="connsiteY1" fmla="*/ 459058 h 2118829"/>
              <a:gd name="connsiteX2" fmla="*/ 214175 w 1734930"/>
              <a:gd name="connsiteY2" fmla="*/ 845424 h 2118829"/>
              <a:gd name="connsiteX3" fmla="*/ 1643729 w 1734930"/>
              <a:gd name="connsiteY3" fmla="*/ 1334820 h 2118829"/>
              <a:gd name="connsiteX4" fmla="*/ 1489183 w 1734930"/>
              <a:gd name="connsiteY4" fmla="*/ 2043159 h 2118829"/>
              <a:gd name="connsiteX5" fmla="*/ 664936 w 1734930"/>
              <a:gd name="connsiteY5" fmla="*/ 2017403 h 2118829"/>
              <a:gd name="connsiteX6" fmla="*/ 626300 w 1734930"/>
              <a:gd name="connsiteY6" fmla="*/ 1321942 h 2118829"/>
              <a:gd name="connsiteX7" fmla="*/ 1089938 w 1734930"/>
              <a:gd name="connsiteY7" fmla="*/ 665120 h 2118829"/>
              <a:gd name="connsiteX8" fmla="*/ 883877 w 1734930"/>
              <a:gd name="connsiteY8" fmla="*/ 34056 h 2118829"/>
              <a:gd name="connsiteX9" fmla="*/ 227054 w 1734930"/>
              <a:gd name="connsiteY9" fmla="*/ 124207 h 2118829"/>
              <a:gd name="connsiteX0" fmla="*/ 227054 w 1734930"/>
              <a:gd name="connsiteY0" fmla="*/ 124207 h 2118829"/>
              <a:gd name="connsiteX1" fmla="*/ 8113 w 1734930"/>
              <a:gd name="connsiteY1" fmla="*/ 459058 h 2118829"/>
              <a:gd name="connsiteX2" fmla="*/ 214175 w 1734930"/>
              <a:gd name="connsiteY2" fmla="*/ 845424 h 2118829"/>
              <a:gd name="connsiteX3" fmla="*/ 1643729 w 1734930"/>
              <a:gd name="connsiteY3" fmla="*/ 1334820 h 2118829"/>
              <a:gd name="connsiteX4" fmla="*/ 1489183 w 1734930"/>
              <a:gd name="connsiteY4" fmla="*/ 2043159 h 2118829"/>
              <a:gd name="connsiteX5" fmla="*/ 664936 w 1734930"/>
              <a:gd name="connsiteY5" fmla="*/ 2017403 h 2118829"/>
              <a:gd name="connsiteX6" fmla="*/ 626300 w 1734930"/>
              <a:gd name="connsiteY6" fmla="*/ 1321942 h 2118829"/>
              <a:gd name="connsiteX7" fmla="*/ 1089938 w 1734930"/>
              <a:gd name="connsiteY7" fmla="*/ 665120 h 2118829"/>
              <a:gd name="connsiteX8" fmla="*/ 767968 w 1734930"/>
              <a:gd name="connsiteY8" fmla="*/ 34056 h 2118829"/>
              <a:gd name="connsiteX9" fmla="*/ 227054 w 1734930"/>
              <a:gd name="connsiteY9" fmla="*/ 124207 h 2118829"/>
              <a:gd name="connsiteX0" fmla="*/ 227054 w 1734930"/>
              <a:gd name="connsiteY0" fmla="*/ 124207 h 2118829"/>
              <a:gd name="connsiteX1" fmla="*/ 8113 w 1734930"/>
              <a:gd name="connsiteY1" fmla="*/ 459058 h 2118829"/>
              <a:gd name="connsiteX2" fmla="*/ 214175 w 1734930"/>
              <a:gd name="connsiteY2" fmla="*/ 845424 h 2118829"/>
              <a:gd name="connsiteX3" fmla="*/ 1643729 w 1734930"/>
              <a:gd name="connsiteY3" fmla="*/ 1334820 h 2118829"/>
              <a:gd name="connsiteX4" fmla="*/ 1489183 w 1734930"/>
              <a:gd name="connsiteY4" fmla="*/ 2043159 h 2118829"/>
              <a:gd name="connsiteX5" fmla="*/ 664936 w 1734930"/>
              <a:gd name="connsiteY5" fmla="*/ 2017403 h 2118829"/>
              <a:gd name="connsiteX6" fmla="*/ 626300 w 1734930"/>
              <a:gd name="connsiteY6" fmla="*/ 1321942 h 2118829"/>
              <a:gd name="connsiteX7" fmla="*/ 1089938 w 1734930"/>
              <a:gd name="connsiteY7" fmla="*/ 665120 h 2118829"/>
              <a:gd name="connsiteX8" fmla="*/ 767968 w 1734930"/>
              <a:gd name="connsiteY8" fmla="*/ 34056 h 2118829"/>
              <a:gd name="connsiteX9" fmla="*/ 227054 w 1734930"/>
              <a:gd name="connsiteY9" fmla="*/ 124207 h 2118829"/>
              <a:gd name="connsiteX0" fmla="*/ 227054 w 1734930"/>
              <a:gd name="connsiteY0" fmla="*/ 124207 h 2118829"/>
              <a:gd name="connsiteX1" fmla="*/ 8113 w 1734930"/>
              <a:gd name="connsiteY1" fmla="*/ 459058 h 2118829"/>
              <a:gd name="connsiteX2" fmla="*/ 214175 w 1734930"/>
              <a:gd name="connsiteY2" fmla="*/ 845424 h 2118829"/>
              <a:gd name="connsiteX3" fmla="*/ 1643729 w 1734930"/>
              <a:gd name="connsiteY3" fmla="*/ 1334820 h 2118829"/>
              <a:gd name="connsiteX4" fmla="*/ 1489183 w 1734930"/>
              <a:gd name="connsiteY4" fmla="*/ 2043159 h 2118829"/>
              <a:gd name="connsiteX5" fmla="*/ 664936 w 1734930"/>
              <a:gd name="connsiteY5" fmla="*/ 2017403 h 2118829"/>
              <a:gd name="connsiteX6" fmla="*/ 626300 w 1734930"/>
              <a:gd name="connsiteY6" fmla="*/ 1321942 h 2118829"/>
              <a:gd name="connsiteX7" fmla="*/ 1089938 w 1734930"/>
              <a:gd name="connsiteY7" fmla="*/ 665120 h 2118829"/>
              <a:gd name="connsiteX8" fmla="*/ 767968 w 1734930"/>
              <a:gd name="connsiteY8" fmla="*/ 34056 h 2118829"/>
              <a:gd name="connsiteX9" fmla="*/ 227054 w 1734930"/>
              <a:gd name="connsiteY9" fmla="*/ 124207 h 2118829"/>
              <a:gd name="connsiteX0" fmla="*/ 227054 w 1734930"/>
              <a:gd name="connsiteY0" fmla="*/ 124207 h 2157568"/>
              <a:gd name="connsiteX1" fmla="*/ 8113 w 1734930"/>
              <a:gd name="connsiteY1" fmla="*/ 459058 h 2157568"/>
              <a:gd name="connsiteX2" fmla="*/ 214175 w 1734930"/>
              <a:gd name="connsiteY2" fmla="*/ 845424 h 2157568"/>
              <a:gd name="connsiteX3" fmla="*/ 1643729 w 1734930"/>
              <a:gd name="connsiteY3" fmla="*/ 1334820 h 2157568"/>
              <a:gd name="connsiteX4" fmla="*/ 1489183 w 1734930"/>
              <a:gd name="connsiteY4" fmla="*/ 2043159 h 2157568"/>
              <a:gd name="connsiteX5" fmla="*/ 664936 w 1734930"/>
              <a:gd name="connsiteY5" fmla="*/ 2017403 h 2157568"/>
              <a:gd name="connsiteX6" fmla="*/ 626300 w 1734930"/>
              <a:gd name="connsiteY6" fmla="*/ 1321942 h 2157568"/>
              <a:gd name="connsiteX7" fmla="*/ 1089938 w 1734930"/>
              <a:gd name="connsiteY7" fmla="*/ 665120 h 2157568"/>
              <a:gd name="connsiteX8" fmla="*/ 767968 w 1734930"/>
              <a:gd name="connsiteY8" fmla="*/ 34056 h 2157568"/>
              <a:gd name="connsiteX9" fmla="*/ 227054 w 1734930"/>
              <a:gd name="connsiteY9" fmla="*/ 124207 h 2157568"/>
              <a:gd name="connsiteX0" fmla="*/ 227054 w 1732863"/>
              <a:gd name="connsiteY0" fmla="*/ 124207 h 2182671"/>
              <a:gd name="connsiteX1" fmla="*/ 8113 w 1732863"/>
              <a:gd name="connsiteY1" fmla="*/ 459058 h 2182671"/>
              <a:gd name="connsiteX2" fmla="*/ 214175 w 1732863"/>
              <a:gd name="connsiteY2" fmla="*/ 845424 h 2182671"/>
              <a:gd name="connsiteX3" fmla="*/ 1643729 w 1732863"/>
              <a:gd name="connsiteY3" fmla="*/ 1334820 h 2182671"/>
              <a:gd name="connsiteX4" fmla="*/ 1489183 w 1732863"/>
              <a:gd name="connsiteY4" fmla="*/ 2043159 h 2182671"/>
              <a:gd name="connsiteX5" fmla="*/ 729331 w 1732863"/>
              <a:gd name="connsiteY5" fmla="*/ 2056039 h 2182671"/>
              <a:gd name="connsiteX6" fmla="*/ 626300 w 1732863"/>
              <a:gd name="connsiteY6" fmla="*/ 1321942 h 2182671"/>
              <a:gd name="connsiteX7" fmla="*/ 1089938 w 1732863"/>
              <a:gd name="connsiteY7" fmla="*/ 665120 h 2182671"/>
              <a:gd name="connsiteX8" fmla="*/ 767968 w 1732863"/>
              <a:gd name="connsiteY8" fmla="*/ 34056 h 2182671"/>
              <a:gd name="connsiteX9" fmla="*/ 227054 w 1732863"/>
              <a:gd name="connsiteY9" fmla="*/ 124207 h 2182671"/>
              <a:gd name="connsiteX0" fmla="*/ 227054 w 1732863"/>
              <a:gd name="connsiteY0" fmla="*/ 124207 h 2137486"/>
              <a:gd name="connsiteX1" fmla="*/ 8113 w 1732863"/>
              <a:gd name="connsiteY1" fmla="*/ 459058 h 2137486"/>
              <a:gd name="connsiteX2" fmla="*/ 214175 w 1732863"/>
              <a:gd name="connsiteY2" fmla="*/ 845424 h 2137486"/>
              <a:gd name="connsiteX3" fmla="*/ 1643729 w 1732863"/>
              <a:gd name="connsiteY3" fmla="*/ 1334820 h 2137486"/>
              <a:gd name="connsiteX4" fmla="*/ 1489183 w 1732863"/>
              <a:gd name="connsiteY4" fmla="*/ 2043159 h 2137486"/>
              <a:gd name="connsiteX5" fmla="*/ 729331 w 1732863"/>
              <a:gd name="connsiteY5" fmla="*/ 2056039 h 2137486"/>
              <a:gd name="connsiteX6" fmla="*/ 677815 w 1732863"/>
              <a:gd name="connsiteY6" fmla="*/ 1360578 h 2137486"/>
              <a:gd name="connsiteX7" fmla="*/ 1089938 w 1732863"/>
              <a:gd name="connsiteY7" fmla="*/ 665120 h 2137486"/>
              <a:gd name="connsiteX8" fmla="*/ 767968 w 1732863"/>
              <a:gd name="connsiteY8" fmla="*/ 34056 h 2137486"/>
              <a:gd name="connsiteX9" fmla="*/ 227054 w 1732863"/>
              <a:gd name="connsiteY9" fmla="*/ 124207 h 2137486"/>
              <a:gd name="connsiteX0" fmla="*/ 227054 w 1732863"/>
              <a:gd name="connsiteY0" fmla="*/ 115013 h 2128292"/>
              <a:gd name="connsiteX1" fmla="*/ 8113 w 1732863"/>
              <a:gd name="connsiteY1" fmla="*/ 449864 h 2128292"/>
              <a:gd name="connsiteX2" fmla="*/ 214175 w 1732863"/>
              <a:gd name="connsiteY2" fmla="*/ 836230 h 2128292"/>
              <a:gd name="connsiteX3" fmla="*/ 1643729 w 1732863"/>
              <a:gd name="connsiteY3" fmla="*/ 1325626 h 2128292"/>
              <a:gd name="connsiteX4" fmla="*/ 1489183 w 1732863"/>
              <a:gd name="connsiteY4" fmla="*/ 2033965 h 2128292"/>
              <a:gd name="connsiteX5" fmla="*/ 729331 w 1732863"/>
              <a:gd name="connsiteY5" fmla="*/ 2046845 h 2128292"/>
              <a:gd name="connsiteX6" fmla="*/ 677815 w 1732863"/>
              <a:gd name="connsiteY6" fmla="*/ 1351384 h 2128292"/>
              <a:gd name="connsiteX7" fmla="*/ 1077059 w 1732863"/>
              <a:gd name="connsiteY7" fmla="*/ 527138 h 2128292"/>
              <a:gd name="connsiteX8" fmla="*/ 767968 w 1732863"/>
              <a:gd name="connsiteY8" fmla="*/ 24862 h 2128292"/>
              <a:gd name="connsiteX9" fmla="*/ 227054 w 1732863"/>
              <a:gd name="connsiteY9" fmla="*/ 115013 h 2128292"/>
              <a:gd name="connsiteX0" fmla="*/ 227054 w 1753783"/>
              <a:gd name="connsiteY0" fmla="*/ 115013 h 2168011"/>
              <a:gd name="connsiteX1" fmla="*/ 8113 w 1753783"/>
              <a:gd name="connsiteY1" fmla="*/ 449864 h 2168011"/>
              <a:gd name="connsiteX2" fmla="*/ 214175 w 1753783"/>
              <a:gd name="connsiteY2" fmla="*/ 836230 h 2168011"/>
              <a:gd name="connsiteX3" fmla="*/ 1643729 w 1753783"/>
              <a:gd name="connsiteY3" fmla="*/ 1325626 h 2168011"/>
              <a:gd name="connsiteX4" fmla="*/ 1553578 w 1753783"/>
              <a:gd name="connsiteY4" fmla="*/ 2098360 h 2168011"/>
              <a:gd name="connsiteX5" fmla="*/ 729331 w 1753783"/>
              <a:gd name="connsiteY5" fmla="*/ 2046845 h 2168011"/>
              <a:gd name="connsiteX6" fmla="*/ 677815 w 1753783"/>
              <a:gd name="connsiteY6" fmla="*/ 1351384 h 2168011"/>
              <a:gd name="connsiteX7" fmla="*/ 1077059 w 1753783"/>
              <a:gd name="connsiteY7" fmla="*/ 527138 h 2168011"/>
              <a:gd name="connsiteX8" fmla="*/ 767968 w 1753783"/>
              <a:gd name="connsiteY8" fmla="*/ 24862 h 2168011"/>
              <a:gd name="connsiteX9" fmla="*/ 227054 w 1753783"/>
              <a:gd name="connsiteY9" fmla="*/ 115013 h 2168011"/>
              <a:gd name="connsiteX0" fmla="*/ 227054 w 1752227"/>
              <a:gd name="connsiteY0" fmla="*/ 115013 h 2168011"/>
              <a:gd name="connsiteX1" fmla="*/ 8113 w 1752227"/>
              <a:gd name="connsiteY1" fmla="*/ 449864 h 2168011"/>
              <a:gd name="connsiteX2" fmla="*/ 214175 w 1752227"/>
              <a:gd name="connsiteY2" fmla="*/ 836230 h 2168011"/>
              <a:gd name="connsiteX3" fmla="*/ 1643729 w 1752227"/>
              <a:gd name="connsiteY3" fmla="*/ 1325626 h 2168011"/>
              <a:gd name="connsiteX4" fmla="*/ 1553578 w 1752227"/>
              <a:gd name="connsiteY4" fmla="*/ 2098360 h 2168011"/>
              <a:gd name="connsiteX5" fmla="*/ 767968 w 1752227"/>
              <a:gd name="connsiteY5" fmla="*/ 2046845 h 2168011"/>
              <a:gd name="connsiteX6" fmla="*/ 677815 w 1752227"/>
              <a:gd name="connsiteY6" fmla="*/ 1351384 h 2168011"/>
              <a:gd name="connsiteX7" fmla="*/ 1077059 w 1752227"/>
              <a:gd name="connsiteY7" fmla="*/ 527138 h 2168011"/>
              <a:gd name="connsiteX8" fmla="*/ 767968 w 1752227"/>
              <a:gd name="connsiteY8" fmla="*/ 24862 h 2168011"/>
              <a:gd name="connsiteX9" fmla="*/ 227054 w 1752227"/>
              <a:gd name="connsiteY9" fmla="*/ 115013 h 2168011"/>
              <a:gd name="connsiteX0" fmla="*/ 227054 w 1752227"/>
              <a:gd name="connsiteY0" fmla="*/ 115013 h 2198192"/>
              <a:gd name="connsiteX1" fmla="*/ 8113 w 1752227"/>
              <a:gd name="connsiteY1" fmla="*/ 449864 h 2198192"/>
              <a:gd name="connsiteX2" fmla="*/ 214175 w 1752227"/>
              <a:gd name="connsiteY2" fmla="*/ 836230 h 2198192"/>
              <a:gd name="connsiteX3" fmla="*/ 1643729 w 1752227"/>
              <a:gd name="connsiteY3" fmla="*/ 1325626 h 2198192"/>
              <a:gd name="connsiteX4" fmla="*/ 1553578 w 1752227"/>
              <a:gd name="connsiteY4" fmla="*/ 2098360 h 2198192"/>
              <a:gd name="connsiteX5" fmla="*/ 767968 w 1752227"/>
              <a:gd name="connsiteY5" fmla="*/ 2046845 h 2198192"/>
              <a:gd name="connsiteX6" fmla="*/ 677815 w 1752227"/>
              <a:gd name="connsiteY6" fmla="*/ 1351384 h 2198192"/>
              <a:gd name="connsiteX7" fmla="*/ 1077059 w 1752227"/>
              <a:gd name="connsiteY7" fmla="*/ 527138 h 2198192"/>
              <a:gd name="connsiteX8" fmla="*/ 767968 w 1752227"/>
              <a:gd name="connsiteY8" fmla="*/ 24862 h 2198192"/>
              <a:gd name="connsiteX9" fmla="*/ 227054 w 1752227"/>
              <a:gd name="connsiteY9" fmla="*/ 115013 h 21981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752227" h="2198192">
                <a:moveTo>
                  <a:pt x="227054" y="115013"/>
                </a:moveTo>
                <a:cubicBezTo>
                  <a:pt x="100412" y="185847"/>
                  <a:pt x="10259" y="329661"/>
                  <a:pt x="8113" y="449864"/>
                </a:cubicBezTo>
                <a:cubicBezTo>
                  <a:pt x="5967" y="570067"/>
                  <a:pt x="-58427" y="690270"/>
                  <a:pt x="214175" y="836230"/>
                </a:cubicBezTo>
                <a:cubicBezTo>
                  <a:pt x="486777" y="982190"/>
                  <a:pt x="1420495" y="1115271"/>
                  <a:pt x="1643729" y="1325626"/>
                </a:cubicBezTo>
                <a:cubicBezTo>
                  <a:pt x="1866963" y="1535981"/>
                  <a:pt x="1699538" y="1978157"/>
                  <a:pt x="1553578" y="2098360"/>
                </a:cubicBezTo>
                <a:cubicBezTo>
                  <a:pt x="1407618" y="2218563"/>
                  <a:pt x="991201" y="2261493"/>
                  <a:pt x="767968" y="2046845"/>
                </a:cubicBezTo>
                <a:cubicBezTo>
                  <a:pt x="544735" y="1832197"/>
                  <a:pt x="626300" y="1604669"/>
                  <a:pt x="677815" y="1351384"/>
                </a:cubicBezTo>
                <a:cubicBezTo>
                  <a:pt x="729330" y="1098099"/>
                  <a:pt x="1062034" y="748225"/>
                  <a:pt x="1077059" y="527138"/>
                </a:cubicBezTo>
                <a:cubicBezTo>
                  <a:pt x="1092084" y="306051"/>
                  <a:pt x="909635" y="93549"/>
                  <a:pt x="767968" y="24862"/>
                </a:cubicBezTo>
                <a:cubicBezTo>
                  <a:pt x="626301" y="-43825"/>
                  <a:pt x="353697" y="44179"/>
                  <a:pt x="227054" y="115013"/>
                </a:cubicBezTo>
                <a:close/>
              </a:path>
            </a:pathLst>
          </a:custGeom>
          <a:noFill/>
          <a:ln w="38100">
            <a:solidFill>
              <a:srgbClr val="00FFFF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7" name="Freeform 206"/>
          <p:cNvSpPr/>
          <p:nvPr/>
        </p:nvSpPr>
        <p:spPr>
          <a:xfrm rot="4424623">
            <a:off x="935131" y="855181"/>
            <a:ext cx="1467056" cy="2128292"/>
          </a:xfrm>
          <a:custGeom>
            <a:avLst/>
            <a:gdLst>
              <a:gd name="connsiteX0" fmla="*/ 219038 w 1541211"/>
              <a:gd name="connsiteY0" fmla="*/ 194347 h 2342507"/>
              <a:gd name="connsiteX1" fmla="*/ 97 w 1541211"/>
              <a:gd name="connsiteY1" fmla="*/ 529198 h 2342507"/>
              <a:gd name="connsiteX2" fmla="*/ 206159 w 1541211"/>
              <a:gd name="connsiteY2" fmla="*/ 915564 h 2342507"/>
              <a:gd name="connsiteX3" fmla="*/ 1056165 w 1541211"/>
              <a:gd name="connsiteY3" fmla="*/ 1095868 h 2342507"/>
              <a:gd name="connsiteX4" fmla="*/ 1519804 w 1541211"/>
              <a:gd name="connsiteY4" fmla="*/ 1507992 h 2342507"/>
              <a:gd name="connsiteX5" fmla="*/ 1378136 w 1541211"/>
              <a:gd name="connsiteY5" fmla="*/ 2177694 h 2342507"/>
              <a:gd name="connsiteX6" fmla="*/ 631162 w 1541211"/>
              <a:gd name="connsiteY6" fmla="*/ 2319361 h 2342507"/>
              <a:gd name="connsiteX7" fmla="*/ 386463 w 1541211"/>
              <a:gd name="connsiteY7" fmla="*/ 1804207 h 2342507"/>
              <a:gd name="connsiteX8" fmla="*/ 541010 w 1541211"/>
              <a:gd name="connsiteY8" fmla="*/ 1301930 h 2342507"/>
              <a:gd name="connsiteX9" fmla="*/ 1081922 w 1541211"/>
              <a:gd name="connsiteY9" fmla="*/ 735260 h 2342507"/>
              <a:gd name="connsiteX10" fmla="*/ 966012 w 1541211"/>
              <a:gd name="connsiteY10" fmla="*/ 65559 h 2342507"/>
              <a:gd name="connsiteX11" fmla="*/ 463736 w 1541211"/>
              <a:gd name="connsiteY11" fmla="*/ 39801 h 2342507"/>
              <a:gd name="connsiteX12" fmla="*/ 219038 w 1541211"/>
              <a:gd name="connsiteY12" fmla="*/ 194347 h 2342507"/>
              <a:gd name="connsiteX0" fmla="*/ 219038 w 1541211"/>
              <a:gd name="connsiteY0" fmla="*/ 158385 h 2306545"/>
              <a:gd name="connsiteX1" fmla="*/ 97 w 1541211"/>
              <a:gd name="connsiteY1" fmla="*/ 493236 h 2306545"/>
              <a:gd name="connsiteX2" fmla="*/ 206159 w 1541211"/>
              <a:gd name="connsiteY2" fmla="*/ 879602 h 2306545"/>
              <a:gd name="connsiteX3" fmla="*/ 1056165 w 1541211"/>
              <a:gd name="connsiteY3" fmla="*/ 1059906 h 2306545"/>
              <a:gd name="connsiteX4" fmla="*/ 1519804 w 1541211"/>
              <a:gd name="connsiteY4" fmla="*/ 1472030 h 2306545"/>
              <a:gd name="connsiteX5" fmla="*/ 1378136 w 1541211"/>
              <a:gd name="connsiteY5" fmla="*/ 2141732 h 2306545"/>
              <a:gd name="connsiteX6" fmla="*/ 631162 w 1541211"/>
              <a:gd name="connsiteY6" fmla="*/ 2283399 h 2306545"/>
              <a:gd name="connsiteX7" fmla="*/ 386463 w 1541211"/>
              <a:gd name="connsiteY7" fmla="*/ 1768245 h 2306545"/>
              <a:gd name="connsiteX8" fmla="*/ 541010 w 1541211"/>
              <a:gd name="connsiteY8" fmla="*/ 1265968 h 2306545"/>
              <a:gd name="connsiteX9" fmla="*/ 1081922 w 1541211"/>
              <a:gd name="connsiteY9" fmla="*/ 699298 h 2306545"/>
              <a:gd name="connsiteX10" fmla="*/ 953134 w 1541211"/>
              <a:gd name="connsiteY10" fmla="*/ 106870 h 2306545"/>
              <a:gd name="connsiteX11" fmla="*/ 463736 w 1541211"/>
              <a:gd name="connsiteY11" fmla="*/ 3839 h 2306545"/>
              <a:gd name="connsiteX12" fmla="*/ 219038 w 1541211"/>
              <a:gd name="connsiteY12" fmla="*/ 158385 h 2306545"/>
              <a:gd name="connsiteX0" fmla="*/ 219038 w 1541211"/>
              <a:gd name="connsiteY0" fmla="*/ 92551 h 2240711"/>
              <a:gd name="connsiteX1" fmla="*/ 97 w 1541211"/>
              <a:gd name="connsiteY1" fmla="*/ 427402 h 2240711"/>
              <a:gd name="connsiteX2" fmla="*/ 206159 w 1541211"/>
              <a:gd name="connsiteY2" fmla="*/ 813768 h 2240711"/>
              <a:gd name="connsiteX3" fmla="*/ 1056165 w 1541211"/>
              <a:gd name="connsiteY3" fmla="*/ 994072 h 2240711"/>
              <a:gd name="connsiteX4" fmla="*/ 1519804 w 1541211"/>
              <a:gd name="connsiteY4" fmla="*/ 1406196 h 2240711"/>
              <a:gd name="connsiteX5" fmla="*/ 1378136 w 1541211"/>
              <a:gd name="connsiteY5" fmla="*/ 2075898 h 2240711"/>
              <a:gd name="connsiteX6" fmla="*/ 631162 w 1541211"/>
              <a:gd name="connsiteY6" fmla="*/ 2217565 h 2240711"/>
              <a:gd name="connsiteX7" fmla="*/ 386463 w 1541211"/>
              <a:gd name="connsiteY7" fmla="*/ 1702411 h 2240711"/>
              <a:gd name="connsiteX8" fmla="*/ 541010 w 1541211"/>
              <a:gd name="connsiteY8" fmla="*/ 1200134 h 2240711"/>
              <a:gd name="connsiteX9" fmla="*/ 1081922 w 1541211"/>
              <a:gd name="connsiteY9" fmla="*/ 633464 h 2240711"/>
              <a:gd name="connsiteX10" fmla="*/ 953134 w 1541211"/>
              <a:gd name="connsiteY10" fmla="*/ 41036 h 2240711"/>
              <a:gd name="connsiteX11" fmla="*/ 219038 w 1541211"/>
              <a:gd name="connsiteY11" fmla="*/ 92551 h 2240711"/>
              <a:gd name="connsiteX0" fmla="*/ 219038 w 1541211"/>
              <a:gd name="connsiteY0" fmla="*/ 124207 h 2272367"/>
              <a:gd name="connsiteX1" fmla="*/ 97 w 1541211"/>
              <a:gd name="connsiteY1" fmla="*/ 459058 h 2272367"/>
              <a:gd name="connsiteX2" fmla="*/ 206159 w 1541211"/>
              <a:gd name="connsiteY2" fmla="*/ 845424 h 2272367"/>
              <a:gd name="connsiteX3" fmla="*/ 1056165 w 1541211"/>
              <a:gd name="connsiteY3" fmla="*/ 1025728 h 2272367"/>
              <a:gd name="connsiteX4" fmla="*/ 1519804 w 1541211"/>
              <a:gd name="connsiteY4" fmla="*/ 1437852 h 2272367"/>
              <a:gd name="connsiteX5" fmla="*/ 1378136 w 1541211"/>
              <a:gd name="connsiteY5" fmla="*/ 2107554 h 2272367"/>
              <a:gd name="connsiteX6" fmla="*/ 631162 w 1541211"/>
              <a:gd name="connsiteY6" fmla="*/ 2249221 h 2272367"/>
              <a:gd name="connsiteX7" fmla="*/ 386463 w 1541211"/>
              <a:gd name="connsiteY7" fmla="*/ 1734067 h 2272367"/>
              <a:gd name="connsiteX8" fmla="*/ 541010 w 1541211"/>
              <a:gd name="connsiteY8" fmla="*/ 1231790 h 2272367"/>
              <a:gd name="connsiteX9" fmla="*/ 1081922 w 1541211"/>
              <a:gd name="connsiteY9" fmla="*/ 665120 h 2272367"/>
              <a:gd name="connsiteX10" fmla="*/ 875861 w 1541211"/>
              <a:gd name="connsiteY10" fmla="*/ 34056 h 2272367"/>
              <a:gd name="connsiteX11" fmla="*/ 219038 w 1541211"/>
              <a:gd name="connsiteY11" fmla="*/ 124207 h 2272367"/>
              <a:gd name="connsiteX0" fmla="*/ 219038 w 1548900"/>
              <a:gd name="connsiteY0" fmla="*/ 124207 h 2113372"/>
              <a:gd name="connsiteX1" fmla="*/ 97 w 1548900"/>
              <a:gd name="connsiteY1" fmla="*/ 459058 h 2113372"/>
              <a:gd name="connsiteX2" fmla="*/ 206159 w 1548900"/>
              <a:gd name="connsiteY2" fmla="*/ 845424 h 2113372"/>
              <a:gd name="connsiteX3" fmla="*/ 1056165 w 1548900"/>
              <a:gd name="connsiteY3" fmla="*/ 1025728 h 2113372"/>
              <a:gd name="connsiteX4" fmla="*/ 1519804 w 1548900"/>
              <a:gd name="connsiteY4" fmla="*/ 1437852 h 2113372"/>
              <a:gd name="connsiteX5" fmla="*/ 1378136 w 1548900"/>
              <a:gd name="connsiteY5" fmla="*/ 2107554 h 2113372"/>
              <a:gd name="connsiteX6" fmla="*/ 386463 w 1548900"/>
              <a:gd name="connsiteY6" fmla="*/ 1734067 h 2113372"/>
              <a:gd name="connsiteX7" fmla="*/ 541010 w 1548900"/>
              <a:gd name="connsiteY7" fmla="*/ 1231790 h 2113372"/>
              <a:gd name="connsiteX8" fmla="*/ 1081922 w 1548900"/>
              <a:gd name="connsiteY8" fmla="*/ 665120 h 2113372"/>
              <a:gd name="connsiteX9" fmla="*/ 875861 w 1548900"/>
              <a:gd name="connsiteY9" fmla="*/ 34056 h 2113372"/>
              <a:gd name="connsiteX10" fmla="*/ 219038 w 1548900"/>
              <a:gd name="connsiteY10" fmla="*/ 124207 h 2113372"/>
              <a:gd name="connsiteX0" fmla="*/ 219038 w 1591545"/>
              <a:gd name="connsiteY0" fmla="*/ 124207 h 2116188"/>
              <a:gd name="connsiteX1" fmla="*/ 97 w 1591545"/>
              <a:gd name="connsiteY1" fmla="*/ 459058 h 2116188"/>
              <a:gd name="connsiteX2" fmla="*/ 206159 w 1591545"/>
              <a:gd name="connsiteY2" fmla="*/ 845424 h 2116188"/>
              <a:gd name="connsiteX3" fmla="*/ 1056165 w 1591545"/>
              <a:gd name="connsiteY3" fmla="*/ 1025728 h 2116188"/>
              <a:gd name="connsiteX4" fmla="*/ 1571319 w 1591545"/>
              <a:gd name="connsiteY4" fmla="*/ 1360578 h 2116188"/>
              <a:gd name="connsiteX5" fmla="*/ 1378136 w 1591545"/>
              <a:gd name="connsiteY5" fmla="*/ 2107554 h 2116188"/>
              <a:gd name="connsiteX6" fmla="*/ 386463 w 1591545"/>
              <a:gd name="connsiteY6" fmla="*/ 1734067 h 2116188"/>
              <a:gd name="connsiteX7" fmla="*/ 541010 w 1591545"/>
              <a:gd name="connsiteY7" fmla="*/ 1231790 h 2116188"/>
              <a:gd name="connsiteX8" fmla="*/ 1081922 w 1591545"/>
              <a:gd name="connsiteY8" fmla="*/ 665120 h 2116188"/>
              <a:gd name="connsiteX9" fmla="*/ 875861 w 1591545"/>
              <a:gd name="connsiteY9" fmla="*/ 34056 h 2116188"/>
              <a:gd name="connsiteX10" fmla="*/ 219038 w 1591545"/>
              <a:gd name="connsiteY10" fmla="*/ 124207 h 2116188"/>
              <a:gd name="connsiteX0" fmla="*/ 219038 w 1587716"/>
              <a:gd name="connsiteY0" fmla="*/ 124207 h 2132594"/>
              <a:gd name="connsiteX1" fmla="*/ 97 w 1587716"/>
              <a:gd name="connsiteY1" fmla="*/ 459058 h 2132594"/>
              <a:gd name="connsiteX2" fmla="*/ 206159 w 1587716"/>
              <a:gd name="connsiteY2" fmla="*/ 845424 h 2132594"/>
              <a:gd name="connsiteX3" fmla="*/ 1056165 w 1587716"/>
              <a:gd name="connsiteY3" fmla="*/ 1025728 h 2132594"/>
              <a:gd name="connsiteX4" fmla="*/ 1571319 w 1587716"/>
              <a:gd name="connsiteY4" fmla="*/ 1360578 h 2132594"/>
              <a:gd name="connsiteX5" fmla="*/ 1378136 w 1587716"/>
              <a:gd name="connsiteY5" fmla="*/ 2107554 h 2132594"/>
              <a:gd name="connsiteX6" fmla="*/ 579646 w 1587716"/>
              <a:gd name="connsiteY6" fmla="*/ 1888614 h 2132594"/>
              <a:gd name="connsiteX7" fmla="*/ 541010 w 1587716"/>
              <a:gd name="connsiteY7" fmla="*/ 1231790 h 2132594"/>
              <a:gd name="connsiteX8" fmla="*/ 1081922 w 1587716"/>
              <a:gd name="connsiteY8" fmla="*/ 665120 h 2132594"/>
              <a:gd name="connsiteX9" fmla="*/ 875861 w 1587716"/>
              <a:gd name="connsiteY9" fmla="*/ 34056 h 2132594"/>
              <a:gd name="connsiteX10" fmla="*/ 219038 w 1587716"/>
              <a:gd name="connsiteY10" fmla="*/ 124207 h 2132594"/>
              <a:gd name="connsiteX0" fmla="*/ 219038 w 1617794"/>
              <a:gd name="connsiteY0" fmla="*/ 124207 h 2075158"/>
              <a:gd name="connsiteX1" fmla="*/ 97 w 1617794"/>
              <a:gd name="connsiteY1" fmla="*/ 459058 h 2075158"/>
              <a:gd name="connsiteX2" fmla="*/ 206159 w 1617794"/>
              <a:gd name="connsiteY2" fmla="*/ 845424 h 2075158"/>
              <a:gd name="connsiteX3" fmla="*/ 1056165 w 1617794"/>
              <a:gd name="connsiteY3" fmla="*/ 1025728 h 2075158"/>
              <a:gd name="connsiteX4" fmla="*/ 1571319 w 1617794"/>
              <a:gd name="connsiteY4" fmla="*/ 1360578 h 2075158"/>
              <a:gd name="connsiteX5" fmla="*/ 1481167 w 1617794"/>
              <a:gd name="connsiteY5" fmla="*/ 2043159 h 2075158"/>
              <a:gd name="connsiteX6" fmla="*/ 579646 w 1617794"/>
              <a:gd name="connsiteY6" fmla="*/ 1888614 h 2075158"/>
              <a:gd name="connsiteX7" fmla="*/ 541010 w 1617794"/>
              <a:gd name="connsiteY7" fmla="*/ 1231790 h 2075158"/>
              <a:gd name="connsiteX8" fmla="*/ 1081922 w 1617794"/>
              <a:gd name="connsiteY8" fmla="*/ 665120 h 2075158"/>
              <a:gd name="connsiteX9" fmla="*/ 875861 w 1617794"/>
              <a:gd name="connsiteY9" fmla="*/ 34056 h 2075158"/>
              <a:gd name="connsiteX10" fmla="*/ 219038 w 1617794"/>
              <a:gd name="connsiteY10" fmla="*/ 124207 h 2075158"/>
              <a:gd name="connsiteX0" fmla="*/ 219038 w 1666856"/>
              <a:gd name="connsiteY0" fmla="*/ 124207 h 2076978"/>
              <a:gd name="connsiteX1" fmla="*/ 97 w 1666856"/>
              <a:gd name="connsiteY1" fmla="*/ 459058 h 2076978"/>
              <a:gd name="connsiteX2" fmla="*/ 206159 w 1666856"/>
              <a:gd name="connsiteY2" fmla="*/ 845424 h 2076978"/>
              <a:gd name="connsiteX3" fmla="*/ 1056165 w 1666856"/>
              <a:gd name="connsiteY3" fmla="*/ 1025728 h 2076978"/>
              <a:gd name="connsiteX4" fmla="*/ 1635713 w 1666856"/>
              <a:gd name="connsiteY4" fmla="*/ 1334820 h 2076978"/>
              <a:gd name="connsiteX5" fmla="*/ 1481167 w 1666856"/>
              <a:gd name="connsiteY5" fmla="*/ 2043159 h 2076978"/>
              <a:gd name="connsiteX6" fmla="*/ 579646 w 1666856"/>
              <a:gd name="connsiteY6" fmla="*/ 1888614 h 2076978"/>
              <a:gd name="connsiteX7" fmla="*/ 541010 w 1666856"/>
              <a:gd name="connsiteY7" fmla="*/ 1231790 h 2076978"/>
              <a:gd name="connsiteX8" fmla="*/ 1081922 w 1666856"/>
              <a:gd name="connsiteY8" fmla="*/ 665120 h 2076978"/>
              <a:gd name="connsiteX9" fmla="*/ 875861 w 1666856"/>
              <a:gd name="connsiteY9" fmla="*/ 34056 h 2076978"/>
              <a:gd name="connsiteX10" fmla="*/ 219038 w 1666856"/>
              <a:gd name="connsiteY10" fmla="*/ 124207 h 2076978"/>
              <a:gd name="connsiteX0" fmla="*/ 219058 w 1664049"/>
              <a:gd name="connsiteY0" fmla="*/ 124207 h 2076978"/>
              <a:gd name="connsiteX1" fmla="*/ 117 w 1664049"/>
              <a:gd name="connsiteY1" fmla="*/ 459058 h 2076978"/>
              <a:gd name="connsiteX2" fmla="*/ 206179 w 1664049"/>
              <a:gd name="connsiteY2" fmla="*/ 845424 h 2076978"/>
              <a:gd name="connsiteX3" fmla="*/ 1094822 w 1664049"/>
              <a:gd name="connsiteY3" fmla="*/ 974212 h 2076978"/>
              <a:gd name="connsiteX4" fmla="*/ 1635733 w 1664049"/>
              <a:gd name="connsiteY4" fmla="*/ 1334820 h 2076978"/>
              <a:gd name="connsiteX5" fmla="*/ 1481187 w 1664049"/>
              <a:gd name="connsiteY5" fmla="*/ 2043159 h 2076978"/>
              <a:gd name="connsiteX6" fmla="*/ 579666 w 1664049"/>
              <a:gd name="connsiteY6" fmla="*/ 1888614 h 2076978"/>
              <a:gd name="connsiteX7" fmla="*/ 541030 w 1664049"/>
              <a:gd name="connsiteY7" fmla="*/ 1231790 h 2076978"/>
              <a:gd name="connsiteX8" fmla="*/ 1081942 w 1664049"/>
              <a:gd name="connsiteY8" fmla="*/ 665120 h 2076978"/>
              <a:gd name="connsiteX9" fmla="*/ 875881 w 1664049"/>
              <a:gd name="connsiteY9" fmla="*/ 34056 h 2076978"/>
              <a:gd name="connsiteX10" fmla="*/ 219058 w 1664049"/>
              <a:gd name="connsiteY10" fmla="*/ 124207 h 2076978"/>
              <a:gd name="connsiteX0" fmla="*/ 227054 w 1737502"/>
              <a:gd name="connsiteY0" fmla="*/ 124207 h 2076978"/>
              <a:gd name="connsiteX1" fmla="*/ 8113 w 1737502"/>
              <a:gd name="connsiteY1" fmla="*/ 459058 h 2076978"/>
              <a:gd name="connsiteX2" fmla="*/ 214175 w 1737502"/>
              <a:gd name="connsiteY2" fmla="*/ 845424 h 2076978"/>
              <a:gd name="connsiteX3" fmla="*/ 1643729 w 1737502"/>
              <a:gd name="connsiteY3" fmla="*/ 1334820 h 2076978"/>
              <a:gd name="connsiteX4" fmla="*/ 1489183 w 1737502"/>
              <a:gd name="connsiteY4" fmla="*/ 2043159 h 2076978"/>
              <a:gd name="connsiteX5" fmla="*/ 587662 w 1737502"/>
              <a:gd name="connsiteY5" fmla="*/ 1888614 h 2076978"/>
              <a:gd name="connsiteX6" fmla="*/ 549026 w 1737502"/>
              <a:gd name="connsiteY6" fmla="*/ 1231790 h 2076978"/>
              <a:gd name="connsiteX7" fmla="*/ 1089938 w 1737502"/>
              <a:gd name="connsiteY7" fmla="*/ 665120 h 2076978"/>
              <a:gd name="connsiteX8" fmla="*/ 883877 w 1737502"/>
              <a:gd name="connsiteY8" fmla="*/ 34056 h 2076978"/>
              <a:gd name="connsiteX9" fmla="*/ 227054 w 1737502"/>
              <a:gd name="connsiteY9" fmla="*/ 124207 h 2076978"/>
              <a:gd name="connsiteX0" fmla="*/ 227054 w 1734930"/>
              <a:gd name="connsiteY0" fmla="*/ 124207 h 2123993"/>
              <a:gd name="connsiteX1" fmla="*/ 8113 w 1734930"/>
              <a:gd name="connsiteY1" fmla="*/ 459058 h 2123993"/>
              <a:gd name="connsiteX2" fmla="*/ 214175 w 1734930"/>
              <a:gd name="connsiteY2" fmla="*/ 845424 h 2123993"/>
              <a:gd name="connsiteX3" fmla="*/ 1643729 w 1734930"/>
              <a:gd name="connsiteY3" fmla="*/ 1334820 h 2123993"/>
              <a:gd name="connsiteX4" fmla="*/ 1489183 w 1734930"/>
              <a:gd name="connsiteY4" fmla="*/ 2043159 h 2123993"/>
              <a:gd name="connsiteX5" fmla="*/ 664936 w 1734930"/>
              <a:gd name="connsiteY5" fmla="*/ 2017403 h 2123993"/>
              <a:gd name="connsiteX6" fmla="*/ 549026 w 1734930"/>
              <a:gd name="connsiteY6" fmla="*/ 1231790 h 2123993"/>
              <a:gd name="connsiteX7" fmla="*/ 1089938 w 1734930"/>
              <a:gd name="connsiteY7" fmla="*/ 665120 h 2123993"/>
              <a:gd name="connsiteX8" fmla="*/ 883877 w 1734930"/>
              <a:gd name="connsiteY8" fmla="*/ 34056 h 2123993"/>
              <a:gd name="connsiteX9" fmla="*/ 227054 w 1734930"/>
              <a:gd name="connsiteY9" fmla="*/ 124207 h 2123993"/>
              <a:gd name="connsiteX0" fmla="*/ 227054 w 1734930"/>
              <a:gd name="connsiteY0" fmla="*/ 124207 h 2118829"/>
              <a:gd name="connsiteX1" fmla="*/ 8113 w 1734930"/>
              <a:gd name="connsiteY1" fmla="*/ 459058 h 2118829"/>
              <a:gd name="connsiteX2" fmla="*/ 214175 w 1734930"/>
              <a:gd name="connsiteY2" fmla="*/ 845424 h 2118829"/>
              <a:gd name="connsiteX3" fmla="*/ 1643729 w 1734930"/>
              <a:gd name="connsiteY3" fmla="*/ 1334820 h 2118829"/>
              <a:gd name="connsiteX4" fmla="*/ 1489183 w 1734930"/>
              <a:gd name="connsiteY4" fmla="*/ 2043159 h 2118829"/>
              <a:gd name="connsiteX5" fmla="*/ 664936 w 1734930"/>
              <a:gd name="connsiteY5" fmla="*/ 2017403 h 2118829"/>
              <a:gd name="connsiteX6" fmla="*/ 626300 w 1734930"/>
              <a:gd name="connsiteY6" fmla="*/ 1321942 h 2118829"/>
              <a:gd name="connsiteX7" fmla="*/ 1089938 w 1734930"/>
              <a:gd name="connsiteY7" fmla="*/ 665120 h 2118829"/>
              <a:gd name="connsiteX8" fmla="*/ 883877 w 1734930"/>
              <a:gd name="connsiteY8" fmla="*/ 34056 h 2118829"/>
              <a:gd name="connsiteX9" fmla="*/ 227054 w 1734930"/>
              <a:gd name="connsiteY9" fmla="*/ 124207 h 2118829"/>
              <a:gd name="connsiteX0" fmla="*/ 227054 w 1734930"/>
              <a:gd name="connsiteY0" fmla="*/ 124207 h 2118829"/>
              <a:gd name="connsiteX1" fmla="*/ 8113 w 1734930"/>
              <a:gd name="connsiteY1" fmla="*/ 459058 h 2118829"/>
              <a:gd name="connsiteX2" fmla="*/ 214175 w 1734930"/>
              <a:gd name="connsiteY2" fmla="*/ 845424 h 2118829"/>
              <a:gd name="connsiteX3" fmla="*/ 1643729 w 1734930"/>
              <a:gd name="connsiteY3" fmla="*/ 1334820 h 2118829"/>
              <a:gd name="connsiteX4" fmla="*/ 1489183 w 1734930"/>
              <a:gd name="connsiteY4" fmla="*/ 2043159 h 2118829"/>
              <a:gd name="connsiteX5" fmla="*/ 664936 w 1734930"/>
              <a:gd name="connsiteY5" fmla="*/ 2017403 h 2118829"/>
              <a:gd name="connsiteX6" fmla="*/ 626300 w 1734930"/>
              <a:gd name="connsiteY6" fmla="*/ 1321942 h 2118829"/>
              <a:gd name="connsiteX7" fmla="*/ 1089938 w 1734930"/>
              <a:gd name="connsiteY7" fmla="*/ 665120 h 2118829"/>
              <a:gd name="connsiteX8" fmla="*/ 767968 w 1734930"/>
              <a:gd name="connsiteY8" fmla="*/ 34056 h 2118829"/>
              <a:gd name="connsiteX9" fmla="*/ 227054 w 1734930"/>
              <a:gd name="connsiteY9" fmla="*/ 124207 h 2118829"/>
              <a:gd name="connsiteX0" fmla="*/ 227054 w 1734930"/>
              <a:gd name="connsiteY0" fmla="*/ 124207 h 2118829"/>
              <a:gd name="connsiteX1" fmla="*/ 8113 w 1734930"/>
              <a:gd name="connsiteY1" fmla="*/ 459058 h 2118829"/>
              <a:gd name="connsiteX2" fmla="*/ 214175 w 1734930"/>
              <a:gd name="connsiteY2" fmla="*/ 845424 h 2118829"/>
              <a:gd name="connsiteX3" fmla="*/ 1643729 w 1734930"/>
              <a:gd name="connsiteY3" fmla="*/ 1334820 h 2118829"/>
              <a:gd name="connsiteX4" fmla="*/ 1489183 w 1734930"/>
              <a:gd name="connsiteY4" fmla="*/ 2043159 h 2118829"/>
              <a:gd name="connsiteX5" fmla="*/ 664936 w 1734930"/>
              <a:gd name="connsiteY5" fmla="*/ 2017403 h 2118829"/>
              <a:gd name="connsiteX6" fmla="*/ 626300 w 1734930"/>
              <a:gd name="connsiteY6" fmla="*/ 1321942 h 2118829"/>
              <a:gd name="connsiteX7" fmla="*/ 1089938 w 1734930"/>
              <a:gd name="connsiteY7" fmla="*/ 665120 h 2118829"/>
              <a:gd name="connsiteX8" fmla="*/ 767968 w 1734930"/>
              <a:gd name="connsiteY8" fmla="*/ 34056 h 2118829"/>
              <a:gd name="connsiteX9" fmla="*/ 227054 w 1734930"/>
              <a:gd name="connsiteY9" fmla="*/ 124207 h 2118829"/>
              <a:gd name="connsiteX0" fmla="*/ 227054 w 1734930"/>
              <a:gd name="connsiteY0" fmla="*/ 124207 h 2118829"/>
              <a:gd name="connsiteX1" fmla="*/ 8113 w 1734930"/>
              <a:gd name="connsiteY1" fmla="*/ 459058 h 2118829"/>
              <a:gd name="connsiteX2" fmla="*/ 214175 w 1734930"/>
              <a:gd name="connsiteY2" fmla="*/ 845424 h 2118829"/>
              <a:gd name="connsiteX3" fmla="*/ 1643729 w 1734930"/>
              <a:gd name="connsiteY3" fmla="*/ 1334820 h 2118829"/>
              <a:gd name="connsiteX4" fmla="*/ 1489183 w 1734930"/>
              <a:gd name="connsiteY4" fmla="*/ 2043159 h 2118829"/>
              <a:gd name="connsiteX5" fmla="*/ 664936 w 1734930"/>
              <a:gd name="connsiteY5" fmla="*/ 2017403 h 2118829"/>
              <a:gd name="connsiteX6" fmla="*/ 626300 w 1734930"/>
              <a:gd name="connsiteY6" fmla="*/ 1321942 h 2118829"/>
              <a:gd name="connsiteX7" fmla="*/ 1089938 w 1734930"/>
              <a:gd name="connsiteY7" fmla="*/ 665120 h 2118829"/>
              <a:gd name="connsiteX8" fmla="*/ 767968 w 1734930"/>
              <a:gd name="connsiteY8" fmla="*/ 34056 h 2118829"/>
              <a:gd name="connsiteX9" fmla="*/ 227054 w 1734930"/>
              <a:gd name="connsiteY9" fmla="*/ 124207 h 2118829"/>
              <a:gd name="connsiteX0" fmla="*/ 227054 w 1734930"/>
              <a:gd name="connsiteY0" fmla="*/ 124207 h 2157568"/>
              <a:gd name="connsiteX1" fmla="*/ 8113 w 1734930"/>
              <a:gd name="connsiteY1" fmla="*/ 459058 h 2157568"/>
              <a:gd name="connsiteX2" fmla="*/ 214175 w 1734930"/>
              <a:gd name="connsiteY2" fmla="*/ 845424 h 2157568"/>
              <a:gd name="connsiteX3" fmla="*/ 1643729 w 1734930"/>
              <a:gd name="connsiteY3" fmla="*/ 1334820 h 2157568"/>
              <a:gd name="connsiteX4" fmla="*/ 1489183 w 1734930"/>
              <a:gd name="connsiteY4" fmla="*/ 2043159 h 2157568"/>
              <a:gd name="connsiteX5" fmla="*/ 664936 w 1734930"/>
              <a:gd name="connsiteY5" fmla="*/ 2017403 h 2157568"/>
              <a:gd name="connsiteX6" fmla="*/ 626300 w 1734930"/>
              <a:gd name="connsiteY6" fmla="*/ 1321942 h 2157568"/>
              <a:gd name="connsiteX7" fmla="*/ 1089938 w 1734930"/>
              <a:gd name="connsiteY7" fmla="*/ 665120 h 2157568"/>
              <a:gd name="connsiteX8" fmla="*/ 767968 w 1734930"/>
              <a:gd name="connsiteY8" fmla="*/ 34056 h 2157568"/>
              <a:gd name="connsiteX9" fmla="*/ 227054 w 1734930"/>
              <a:gd name="connsiteY9" fmla="*/ 124207 h 2157568"/>
              <a:gd name="connsiteX0" fmla="*/ 227054 w 1732863"/>
              <a:gd name="connsiteY0" fmla="*/ 124207 h 2182671"/>
              <a:gd name="connsiteX1" fmla="*/ 8113 w 1732863"/>
              <a:gd name="connsiteY1" fmla="*/ 459058 h 2182671"/>
              <a:gd name="connsiteX2" fmla="*/ 214175 w 1732863"/>
              <a:gd name="connsiteY2" fmla="*/ 845424 h 2182671"/>
              <a:gd name="connsiteX3" fmla="*/ 1643729 w 1732863"/>
              <a:gd name="connsiteY3" fmla="*/ 1334820 h 2182671"/>
              <a:gd name="connsiteX4" fmla="*/ 1489183 w 1732863"/>
              <a:gd name="connsiteY4" fmla="*/ 2043159 h 2182671"/>
              <a:gd name="connsiteX5" fmla="*/ 729331 w 1732863"/>
              <a:gd name="connsiteY5" fmla="*/ 2056039 h 2182671"/>
              <a:gd name="connsiteX6" fmla="*/ 626300 w 1732863"/>
              <a:gd name="connsiteY6" fmla="*/ 1321942 h 2182671"/>
              <a:gd name="connsiteX7" fmla="*/ 1089938 w 1732863"/>
              <a:gd name="connsiteY7" fmla="*/ 665120 h 2182671"/>
              <a:gd name="connsiteX8" fmla="*/ 767968 w 1732863"/>
              <a:gd name="connsiteY8" fmla="*/ 34056 h 2182671"/>
              <a:gd name="connsiteX9" fmla="*/ 227054 w 1732863"/>
              <a:gd name="connsiteY9" fmla="*/ 124207 h 2182671"/>
              <a:gd name="connsiteX0" fmla="*/ 227054 w 1732863"/>
              <a:gd name="connsiteY0" fmla="*/ 124207 h 2137486"/>
              <a:gd name="connsiteX1" fmla="*/ 8113 w 1732863"/>
              <a:gd name="connsiteY1" fmla="*/ 459058 h 2137486"/>
              <a:gd name="connsiteX2" fmla="*/ 214175 w 1732863"/>
              <a:gd name="connsiteY2" fmla="*/ 845424 h 2137486"/>
              <a:gd name="connsiteX3" fmla="*/ 1643729 w 1732863"/>
              <a:gd name="connsiteY3" fmla="*/ 1334820 h 2137486"/>
              <a:gd name="connsiteX4" fmla="*/ 1489183 w 1732863"/>
              <a:gd name="connsiteY4" fmla="*/ 2043159 h 2137486"/>
              <a:gd name="connsiteX5" fmla="*/ 729331 w 1732863"/>
              <a:gd name="connsiteY5" fmla="*/ 2056039 h 2137486"/>
              <a:gd name="connsiteX6" fmla="*/ 677815 w 1732863"/>
              <a:gd name="connsiteY6" fmla="*/ 1360578 h 2137486"/>
              <a:gd name="connsiteX7" fmla="*/ 1089938 w 1732863"/>
              <a:gd name="connsiteY7" fmla="*/ 665120 h 2137486"/>
              <a:gd name="connsiteX8" fmla="*/ 767968 w 1732863"/>
              <a:gd name="connsiteY8" fmla="*/ 34056 h 2137486"/>
              <a:gd name="connsiteX9" fmla="*/ 227054 w 1732863"/>
              <a:gd name="connsiteY9" fmla="*/ 124207 h 2137486"/>
              <a:gd name="connsiteX0" fmla="*/ 227054 w 1732863"/>
              <a:gd name="connsiteY0" fmla="*/ 115013 h 2128292"/>
              <a:gd name="connsiteX1" fmla="*/ 8113 w 1732863"/>
              <a:gd name="connsiteY1" fmla="*/ 449864 h 2128292"/>
              <a:gd name="connsiteX2" fmla="*/ 214175 w 1732863"/>
              <a:gd name="connsiteY2" fmla="*/ 836230 h 2128292"/>
              <a:gd name="connsiteX3" fmla="*/ 1643729 w 1732863"/>
              <a:gd name="connsiteY3" fmla="*/ 1325626 h 2128292"/>
              <a:gd name="connsiteX4" fmla="*/ 1489183 w 1732863"/>
              <a:gd name="connsiteY4" fmla="*/ 2033965 h 2128292"/>
              <a:gd name="connsiteX5" fmla="*/ 729331 w 1732863"/>
              <a:gd name="connsiteY5" fmla="*/ 2046845 h 2128292"/>
              <a:gd name="connsiteX6" fmla="*/ 677815 w 1732863"/>
              <a:gd name="connsiteY6" fmla="*/ 1351384 h 2128292"/>
              <a:gd name="connsiteX7" fmla="*/ 1077059 w 1732863"/>
              <a:gd name="connsiteY7" fmla="*/ 527138 h 2128292"/>
              <a:gd name="connsiteX8" fmla="*/ 767968 w 1732863"/>
              <a:gd name="connsiteY8" fmla="*/ 24862 h 2128292"/>
              <a:gd name="connsiteX9" fmla="*/ 227054 w 1732863"/>
              <a:gd name="connsiteY9" fmla="*/ 115013 h 21282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732863" h="2128292">
                <a:moveTo>
                  <a:pt x="227054" y="115013"/>
                </a:moveTo>
                <a:cubicBezTo>
                  <a:pt x="100412" y="185847"/>
                  <a:pt x="10259" y="329661"/>
                  <a:pt x="8113" y="449864"/>
                </a:cubicBezTo>
                <a:cubicBezTo>
                  <a:pt x="5967" y="570067"/>
                  <a:pt x="-58427" y="690270"/>
                  <a:pt x="214175" y="836230"/>
                </a:cubicBezTo>
                <a:cubicBezTo>
                  <a:pt x="486777" y="982190"/>
                  <a:pt x="1431228" y="1126003"/>
                  <a:pt x="1643729" y="1325626"/>
                </a:cubicBezTo>
                <a:cubicBezTo>
                  <a:pt x="1856230" y="1525249"/>
                  <a:pt x="1641583" y="1913762"/>
                  <a:pt x="1489183" y="2033965"/>
                </a:cubicBezTo>
                <a:cubicBezTo>
                  <a:pt x="1336783" y="2154168"/>
                  <a:pt x="864559" y="2160609"/>
                  <a:pt x="729331" y="2046845"/>
                </a:cubicBezTo>
                <a:cubicBezTo>
                  <a:pt x="594103" y="1933082"/>
                  <a:pt x="619860" y="1604668"/>
                  <a:pt x="677815" y="1351384"/>
                </a:cubicBezTo>
                <a:cubicBezTo>
                  <a:pt x="735770" y="1098100"/>
                  <a:pt x="1062034" y="748225"/>
                  <a:pt x="1077059" y="527138"/>
                </a:cubicBezTo>
                <a:cubicBezTo>
                  <a:pt x="1092084" y="306051"/>
                  <a:pt x="909635" y="93549"/>
                  <a:pt x="767968" y="24862"/>
                </a:cubicBezTo>
                <a:cubicBezTo>
                  <a:pt x="626301" y="-43825"/>
                  <a:pt x="353697" y="44179"/>
                  <a:pt x="227054" y="115013"/>
                </a:cubicBezTo>
                <a:close/>
              </a:path>
            </a:pathLst>
          </a:custGeom>
          <a:noFill/>
          <a:ln w="38100">
            <a:solidFill>
              <a:srgbClr val="00FFFF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654315" y="906929"/>
            <a:ext cx="2008135" cy="1579179"/>
          </a:xfrm>
          <a:prstGeom prst="ellipse">
            <a:avLst/>
          </a:prstGeom>
          <a:noFill/>
          <a:ln>
            <a:solidFill>
              <a:srgbClr val="00FFFF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8" name="Oval 207"/>
          <p:cNvSpPr/>
          <p:nvPr/>
        </p:nvSpPr>
        <p:spPr>
          <a:xfrm rot="2324711">
            <a:off x="497263" y="1085087"/>
            <a:ext cx="2008135" cy="1579179"/>
          </a:xfrm>
          <a:prstGeom prst="ellipse">
            <a:avLst/>
          </a:prstGeom>
          <a:noFill/>
          <a:ln>
            <a:solidFill>
              <a:srgbClr val="00FF0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224051" y="708338"/>
            <a:ext cx="2564296" cy="2132968"/>
          </a:xfrm>
          <a:prstGeom prst="rect">
            <a:avLst/>
          </a:prstGeom>
          <a:solidFill>
            <a:schemeClr val="bg2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1" name="Group 10"/>
          <p:cNvGrpSpPr/>
          <p:nvPr/>
        </p:nvGrpSpPr>
        <p:grpSpPr>
          <a:xfrm>
            <a:off x="441717" y="774368"/>
            <a:ext cx="2144533" cy="1815358"/>
            <a:chOff x="2411352" y="1168529"/>
            <a:chExt cx="3348714" cy="2834704"/>
          </a:xfrm>
        </p:grpSpPr>
        <p:grpSp>
          <p:nvGrpSpPr>
            <p:cNvPr id="199" name="Group 198"/>
            <p:cNvGrpSpPr/>
            <p:nvPr/>
          </p:nvGrpSpPr>
          <p:grpSpPr>
            <a:xfrm>
              <a:off x="3080119" y="3155631"/>
              <a:ext cx="2558681" cy="536295"/>
              <a:chOff x="3080119" y="3739702"/>
              <a:chExt cx="2558681" cy="536295"/>
            </a:xfrm>
          </p:grpSpPr>
          <p:sp>
            <p:nvSpPr>
              <p:cNvPr id="200" name="Freeform 199"/>
              <p:cNvSpPr/>
              <p:nvPr/>
            </p:nvSpPr>
            <p:spPr>
              <a:xfrm>
                <a:off x="4324093" y="3739702"/>
                <a:ext cx="917136" cy="441101"/>
              </a:xfrm>
              <a:custGeom>
                <a:avLst/>
                <a:gdLst>
                  <a:gd name="connsiteX0" fmla="*/ 0 w 1584101"/>
                  <a:gd name="connsiteY0" fmla="*/ 759854 h 759854"/>
                  <a:gd name="connsiteX1" fmla="*/ 0 w 1584101"/>
                  <a:gd name="connsiteY1" fmla="*/ 0 h 759854"/>
                  <a:gd name="connsiteX2" fmla="*/ 1584101 w 1584101"/>
                  <a:gd name="connsiteY2" fmla="*/ 12879 h 759854"/>
                  <a:gd name="connsiteX0" fmla="*/ 0 w 1579887"/>
                  <a:gd name="connsiteY0" fmla="*/ 759854 h 759854"/>
                  <a:gd name="connsiteX1" fmla="*/ 0 w 1579887"/>
                  <a:gd name="connsiteY1" fmla="*/ 0 h 759854"/>
                  <a:gd name="connsiteX2" fmla="*/ 1579887 w 1579887"/>
                  <a:gd name="connsiteY2" fmla="*/ 238 h 75985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579887" h="759854">
                    <a:moveTo>
                      <a:pt x="0" y="759854"/>
                    </a:moveTo>
                    <a:lnTo>
                      <a:pt x="0" y="0"/>
                    </a:lnTo>
                    <a:lnTo>
                      <a:pt x="1579887" y="238"/>
                    </a:lnTo>
                  </a:path>
                </a:pathLst>
              </a:custGeom>
              <a:noFill/>
              <a:ln w="57150">
                <a:solidFill>
                  <a:schemeClr val="bg2">
                    <a:lumMod val="40000"/>
                    <a:lumOff val="60000"/>
                  </a:schemeClr>
                </a:solidFill>
                <a:headEnd type="none" w="med" len="med"/>
                <a:tailEnd type="triangle" w="med" len="me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pic>
            <p:nvPicPr>
              <p:cNvPr id="201" name="Picture 6" descr="C:\Users\dliao\Documents\My Notebook\Physics\UCSF PostDoc\Tlsty Journal Club\PersisterJournalClub20110131\DNADoubleStrand.png"/>
              <p:cNvPicPr>
                <a:picLocks noChangeAspect="1" noChangeArrowheads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080119" y="4114800"/>
                <a:ext cx="2558681" cy="161197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sp>
          <p:nvSpPr>
            <p:cNvPr id="202" name="Freeform 201"/>
            <p:cNvSpPr/>
            <p:nvPr/>
          </p:nvSpPr>
          <p:spPr>
            <a:xfrm>
              <a:off x="2743327" y="1168529"/>
              <a:ext cx="730866" cy="413991"/>
            </a:xfrm>
            <a:custGeom>
              <a:avLst/>
              <a:gdLst>
                <a:gd name="connsiteX0" fmla="*/ 84377 w 729336"/>
                <a:gd name="connsiteY0" fmla="*/ 340657 h 688387"/>
                <a:gd name="connsiteX1" fmla="*/ 32861 w 729336"/>
                <a:gd name="connsiteY1" fmla="*/ 662629 h 688387"/>
                <a:gd name="connsiteX2" fmla="*/ 612411 w 729336"/>
                <a:gd name="connsiteY2" fmla="*/ 688387 h 688387"/>
                <a:gd name="connsiteX3" fmla="*/ 728320 w 729336"/>
                <a:gd name="connsiteY3" fmla="*/ 417930 h 688387"/>
                <a:gd name="connsiteX4" fmla="*/ 586653 w 729336"/>
                <a:gd name="connsiteY4" fmla="*/ 405051 h 688387"/>
                <a:gd name="connsiteX5" fmla="*/ 548016 w 729336"/>
                <a:gd name="connsiteY5" fmla="*/ 546719 h 688387"/>
                <a:gd name="connsiteX6" fmla="*/ 380591 w 729336"/>
                <a:gd name="connsiteY6" fmla="*/ 314899 h 688387"/>
                <a:gd name="connsiteX7" fmla="*/ 509380 w 729336"/>
                <a:gd name="connsiteY7" fmla="*/ 160353 h 688387"/>
                <a:gd name="connsiteX8" fmla="*/ 548016 w 729336"/>
                <a:gd name="connsiteY8" fmla="*/ 276263 h 688387"/>
                <a:gd name="connsiteX9" fmla="*/ 728320 w 729336"/>
                <a:gd name="connsiteY9" fmla="*/ 186111 h 688387"/>
                <a:gd name="connsiteX10" fmla="*/ 560895 w 729336"/>
                <a:gd name="connsiteY10" fmla="*/ 31564 h 688387"/>
                <a:gd name="connsiteX11" fmla="*/ 187408 w 729336"/>
                <a:gd name="connsiteY11" fmla="*/ 31564 h 688387"/>
                <a:gd name="connsiteX12" fmla="*/ 84377 w 729336"/>
                <a:gd name="connsiteY12" fmla="*/ 340657 h 688387"/>
                <a:gd name="connsiteX0" fmla="*/ 84377 w 729336"/>
                <a:gd name="connsiteY0" fmla="*/ 340657 h 688387"/>
                <a:gd name="connsiteX1" fmla="*/ 32861 w 729336"/>
                <a:gd name="connsiteY1" fmla="*/ 662629 h 688387"/>
                <a:gd name="connsiteX2" fmla="*/ 612411 w 729336"/>
                <a:gd name="connsiteY2" fmla="*/ 688387 h 688387"/>
                <a:gd name="connsiteX3" fmla="*/ 728320 w 729336"/>
                <a:gd name="connsiteY3" fmla="*/ 417930 h 688387"/>
                <a:gd name="connsiteX4" fmla="*/ 586653 w 729336"/>
                <a:gd name="connsiteY4" fmla="*/ 405051 h 688387"/>
                <a:gd name="connsiteX5" fmla="*/ 548016 w 729336"/>
                <a:gd name="connsiteY5" fmla="*/ 546719 h 688387"/>
                <a:gd name="connsiteX6" fmla="*/ 357731 w 729336"/>
                <a:gd name="connsiteY6" fmla="*/ 342331 h 688387"/>
                <a:gd name="connsiteX7" fmla="*/ 509380 w 729336"/>
                <a:gd name="connsiteY7" fmla="*/ 160353 h 688387"/>
                <a:gd name="connsiteX8" fmla="*/ 548016 w 729336"/>
                <a:gd name="connsiteY8" fmla="*/ 276263 h 688387"/>
                <a:gd name="connsiteX9" fmla="*/ 728320 w 729336"/>
                <a:gd name="connsiteY9" fmla="*/ 186111 h 688387"/>
                <a:gd name="connsiteX10" fmla="*/ 560895 w 729336"/>
                <a:gd name="connsiteY10" fmla="*/ 31564 h 688387"/>
                <a:gd name="connsiteX11" fmla="*/ 187408 w 729336"/>
                <a:gd name="connsiteY11" fmla="*/ 31564 h 688387"/>
                <a:gd name="connsiteX12" fmla="*/ 84377 w 729336"/>
                <a:gd name="connsiteY12" fmla="*/ 340657 h 688387"/>
                <a:gd name="connsiteX0" fmla="*/ 84377 w 729336"/>
                <a:gd name="connsiteY0" fmla="*/ 340657 h 688387"/>
                <a:gd name="connsiteX1" fmla="*/ 32861 w 729336"/>
                <a:gd name="connsiteY1" fmla="*/ 662629 h 688387"/>
                <a:gd name="connsiteX2" fmla="*/ 612411 w 729336"/>
                <a:gd name="connsiteY2" fmla="*/ 688387 h 688387"/>
                <a:gd name="connsiteX3" fmla="*/ 728320 w 729336"/>
                <a:gd name="connsiteY3" fmla="*/ 417930 h 688387"/>
                <a:gd name="connsiteX4" fmla="*/ 586653 w 729336"/>
                <a:gd name="connsiteY4" fmla="*/ 405051 h 688387"/>
                <a:gd name="connsiteX5" fmla="*/ 548016 w 729336"/>
                <a:gd name="connsiteY5" fmla="*/ 546719 h 688387"/>
                <a:gd name="connsiteX6" fmla="*/ 357731 w 729336"/>
                <a:gd name="connsiteY6" fmla="*/ 342331 h 688387"/>
                <a:gd name="connsiteX7" fmla="*/ 509380 w 729336"/>
                <a:gd name="connsiteY7" fmla="*/ 160353 h 688387"/>
                <a:gd name="connsiteX8" fmla="*/ 548016 w 729336"/>
                <a:gd name="connsiteY8" fmla="*/ 276263 h 688387"/>
                <a:gd name="connsiteX9" fmla="*/ 728320 w 729336"/>
                <a:gd name="connsiteY9" fmla="*/ 186111 h 688387"/>
                <a:gd name="connsiteX10" fmla="*/ 560895 w 729336"/>
                <a:gd name="connsiteY10" fmla="*/ 31564 h 688387"/>
                <a:gd name="connsiteX11" fmla="*/ 187408 w 729336"/>
                <a:gd name="connsiteY11" fmla="*/ 31564 h 688387"/>
                <a:gd name="connsiteX12" fmla="*/ 84377 w 729336"/>
                <a:gd name="connsiteY12" fmla="*/ 340657 h 688387"/>
                <a:gd name="connsiteX0" fmla="*/ 84377 w 729336"/>
                <a:gd name="connsiteY0" fmla="*/ 340657 h 688387"/>
                <a:gd name="connsiteX1" fmla="*/ 32861 w 729336"/>
                <a:gd name="connsiteY1" fmla="*/ 662629 h 688387"/>
                <a:gd name="connsiteX2" fmla="*/ 612411 w 729336"/>
                <a:gd name="connsiteY2" fmla="*/ 688387 h 688387"/>
                <a:gd name="connsiteX3" fmla="*/ 728320 w 729336"/>
                <a:gd name="connsiteY3" fmla="*/ 417930 h 688387"/>
                <a:gd name="connsiteX4" fmla="*/ 586653 w 729336"/>
                <a:gd name="connsiteY4" fmla="*/ 405051 h 688387"/>
                <a:gd name="connsiteX5" fmla="*/ 548016 w 729336"/>
                <a:gd name="connsiteY5" fmla="*/ 546719 h 688387"/>
                <a:gd name="connsiteX6" fmla="*/ 357731 w 729336"/>
                <a:gd name="connsiteY6" fmla="*/ 356047 h 688387"/>
                <a:gd name="connsiteX7" fmla="*/ 509380 w 729336"/>
                <a:gd name="connsiteY7" fmla="*/ 160353 h 688387"/>
                <a:gd name="connsiteX8" fmla="*/ 548016 w 729336"/>
                <a:gd name="connsiteY8" fmla="*/ 276263 h 688387"/>
                <a:gd name="connsiteX9" fmla="*/ 728320 w 729336"/>
                <a:gd name="connsiteY9" fmla="*/ 186111 h 688387"/>
                <a:gd name="connsiteX10" fmla="*/ 560895 w 729336"/>
                <a:gd name="connsiteY10" fmla="*/ 31564 h 688387"/>
                <a:gd name="connsiteX11" fmla="*/ 187408 w 729336"/>
                <a:gd name="connsiteY11" fmla="*/ 31564 h 688387"/>
                <a:gd name="connsiteX12" fmla="*/ 84377 w 729336"/>
                <a:gd name="connsiteY12" fmla="*/ 340657 h 688387"/>
                <a:gd name="connsiteX0" fmla="*/ 84377 w 729336"/>
                <a:gd name="connsiteY0" fmla="*/ 340657 h 688387"/>
                <a:gd name="connsiteX1" fmla="*/ 32861 w 729336"/>
                <a:gd name="connsiteY1" fmla="*/ 662629 h 688387"/>
                <a:gd name="connsiteX2" fmla="*/ 612411 w 729336"/>
                <a:gd name="connsiteY2" fmla="*/ 688387 h 688387"/>
                <a:gd name="connsiteX3" fmla="*/ 728320 w 729336"/>
                <a:gd name="connsiteY3" fmla="*/ 417930 h 688387"/>
                <a:gd name="connsiteX4" fmla="*/ 586653 w 729336"/>
                <a:gd name="connsiteY4" fmla="*/ 405051 h 688387"/>
                <a:gd name="connsiteX5" fmla="*/ 548016 w 729336"/>
                <a:gd name="connsiteY5" fmla="*/ 546719 h 688387"/>
                <a:gd name="connsiteX6" fmla="*/ 357731 w 729336"/>
                <a:gd name="connsiteY6" fmla="*/ 356047 h 688387"/>
                <a:gd name="connsiteX7" fmla="*/ 532240 w 729336"/>
                <a:gd name="connsiteY7" fmla="*/ 164925 h 688387"/>
                <a:gd name="connsiteX8" fmla="*/ 548016 w 729336"/>
                <a:gd name="connsiteY8" fmla="*/ 276263 h 688387"/>
                <a:gd name="connsiteX9" fmla="*/ 728320 w 729336"/>
                <a:gd name="connsiteY9" fmla="*/ 186111 h 688387"/>
                <a:gd name="connsiteX10" fmla="*/ 560895 w 729336"/>
                <a:gd name="connsiteY10" fmla="*/ 31564 h 688387"/>
                <a:gd name="connsiteX11" fmla="*/ 187408 w 729336"/>
                <a:gd name="connsiteY11" fmla="*/ 31564 h 688387"/>
                <a:gd name="connsiteX12" fmla="*/ 84377 w 729336"/>
                <a:gd name="connsiteY12" fmla="*/ 340657 h 688387"/>
                <a:gd name="connsiteX0" fmla="*/ 84377 w 729336"/>
                <a:gd name="connsiteY0" fmla="*/ 340657 h 688387"/>
                <a:gd name="connsiteX1" fmla="*/ 32861 w 729336"/>
                <a:gd name="connsiteY1" fmla="*/ 662629 h 688387"/>
                <a:gd name="connsiteX2" fmla="*/ 612411 w 729336"/>
                <a:gd name="connsiteY2" fmla="*/ 688387 h 688387"/>
                <a:gd name="connsiteX3" fmla="*/ 728320 w 729336"/>
                <a:gd name="connsiteY3" fmla="*/ 417930 h 688387"/>
                <a:gd name="connsiteX4" fmla="*/ 586653 w 729336"/>
                <a:gd name="connsiteY4" fmla="*/ 405051 h 688387"/>
                <a:gd name="connsiteX5" fmla="*/ 548016 w 729336"/>
                <a:gd name="connsiteY5" fmla="*/ 546719 h 688387"/>
                <a:gd name="connsiteX6" fmla="*/ 357731 w 729336"/>
                <a:gd name="connsiteY6" fmla="*/ 356047 h 688387"/>
                <a:gd name="connsiteX7" fmla="*/ 532240 w 729336"/>
                <a:gd name="connsiteY7" fmla="*/ 164925 h 688387"/>
                <a:gd name="connsiteX8" fmla="*/ 548016 w 729336"/>
                <a:gd name="connsiteY8" fmla="*/ 276263 h 688387"/>
                <a:gd name="connsiteX9" fmla="*/ 728320 w 729336"/>
                <a:gd name="connsiteY9" fmla="*/ 186111 h 688387"/>
                <a:gd name="connsiteX10" fmla="*/ 560895 w 729336"/>
                <a:gd name="connsiteY10" fmla="*/ 31564 h 688387"/>
                <a:gd name="connsiteX11" fmla="*/ 187408 w 729336"/>
                <a:gd name="connsiteY11" fmla="*/ 31564 h 688387"/>
                <a:gd name="connsiteX12" fmla="*/ 84377 w 729336"/>
                <a:gd name="connsiteY12" fmla="*/ 340657 h 688387"/>
                <a:gd name="connsiteX0" fmla="*/ 84377 w 729336"/>
                <a:gd name="connsiteY0" fmla="*/ 340657 h 688387"/>
                <a:gd name="connsiteX1" fmla="*/ 32861 w 729336"/>
                <a:gd name="connsiteY1" fmla="*/ 662629 h 688387"/>
                <a:gd name="connsiteX2" fmla="*/ 612411 w 729336"/>
                <a:gd name="connsiteY2" fmla="*/ 688387 h 688387"/>
                <a:gd name="connsiteX3" fmla="*/ 728320 w 729336"/>
                <a:gd name="connsiteY3" fmla="*/ 417930 h 688387"/>
                <a:gd name="connsiteX4" fmla="*/ 586653 w 729336"/>
                <a:gd name="connsiteY4" fmla="*/ 405051 h 688387"/>
                <a:gd name="connsiteX5" fmla="*/ 529728 w 729336"/>
                <a:gd name="connsiteY5" fmla="*/ 533003 h 688387"/>
                <a:gd name="connsiteX6" fmla="*/ 357731 w 729336"/>
                <a:gd name="connsiteY6" fmla="*/ 356047 h 688387"/>
                <a:gd name="connsiteX7" fmla="*/ 532240 w 729336"/>
                <a:gd name="connsiteY7" fmla="*/ 164925 h 688387"/>
                <a:gd name="connsiteX8" fmla="*/ 548016 w 729336"/>
                <a:gd name="connsiteY8" fmla="*/ 276263 h 688387"/>
                <a:gd name="connsiteX9" fmla="*/ 728320 w 729336"/>
                <a:gd name="connsiteY9" fmla="*/ 186111 h 688387"/>
                <a:gd name="connsiteX10" fmla="*/ 560895 w 729336"/>
                <a:gd name="connsiteY10" fmla="*/ 31564 h 688387"/>
                <a:gd name="connsiteX11" fmla="*/ 187408 w 729336"/>
                <a:gd name="connsiteY11" fmla="*/ 31564 h 688387"/>
                <a:gd name="connsiteX12" fmla="*/ 84377 w 729336"/>
                <a:gd name="connsiteY12" fmla="*/ 340657 h 688387"/>
                <a:gd name="connsiteX0" fmla="*/ 84377 w 729336"/>
                <a:gd name="connsiteY0" fmla="*/ 340657 h 688387"/>
                <a:gd name="connsiteX1" fmla="*/ 32861 w 729336"/>
                <a:gd name="connsiteY1" fmla="*/ 662629 h 688387"/>
                <a:gd name="connsiteX2" fmla="*/ 612411 w 729336"/>
                <a:gd name="connsiteY2" fmla="*/ 688387 h 688387"/>
                <a:gd name="connsiteX3" fmla="*/ 728320 w 729336"/>
                <a:gd name="connsiteY3" fmla="*/ 417930 h 688387"/>
                <a:gd name="connsiteX4" fmla="*/ 586653 w 729336"/>
                <a:gd name="connsiteY4" fmla="*/ 405051 h 688387"/>
                <a:gd name="connsiteX5" fmla="*/ 529728 w 729336"/>
                <a:gd name="connsiteY5" fmla="*/ 533003 h 688387"/>
                <a:gd name="connsiteX6" fmla="*/ 357731 w 729336"/>
                <a:gd name="connsiteY6" fmla="*/ 356047 h 688387"/>
                <a:gd name="connsiteX7" fmla="*/ 532240 w 729336"/>
                <a:gd name="connsiteY7" fmla="*/ 164925 h 688387"/>
                <a:gd name="connsiteX8" fmla="*/ 548016 w 729336"/>
                <a:gd name="connsiteY8" fmla="*/ 276263 h 688387"/>
                <a:gd name="connsiteX9" fmla="*/ 728320 w 729336"/>
                <a:gd name="connsiteY9" fmla="*/ 186111 h 688387"/>
                <a:gd name="connsiteX10" fmla="*/ 560895 w 729336"/>
                <a:gd name="connsiteY10" fmla="*/ 31564 h 688387"/>
                <a:gd name="connsiteX11" fmla="*/ 187408 w 729336"/>
                <a:gd name="connsiteY11" fmla="*/ 31564 h 688387"/>
                <a:gd name="connsiteX12" fmla="*/ 84377 w 729336"/>
                <a:gd name="connsiteY12" fmla="*/ 340657 h 688387"/>
                <a:gd name="connsiteX0" fmla="*/ 84377 w 730333"/>
                <a:gd name="connsiteY0" fmla="*/ 340657 h 688387"/>
                <a:gd name="connsiteX1" fmla="*/ 32861 w 730333"/>
                <a:gd name="connsiteY1" fmla="*/ 662629 h 688387"/>
                <a:gd name="connsiteX2" fmla="*/ 612411 w 730333"/>
                <a:gd name="connsiteY2" fmla="*/ 688387 h 688387"/>
                <a:gd name="connsiteX3" fmla="*/ 728320 w 730333"/>
                <a:gd name="connsiteY3" fmla="*/ 417930 h 688387"/>
                <a:gd name="connsiteX4" fmla="*/ 568365 w 730333"/>
                <a:gd name="connsiteY4" fmla="*/ 405051 h 688387"/>
                <a:gd name="connsiteX5" fmla="*/ 529728 w 730333"/>
                <a:gd name="connsiteY5" fmla="*/ 533003 h 688387"/>
                <a:gd name="connsiteX6" fmla="*/ 357731 w 730333"/>
                <a:gd name="connsiteY6" fmla="*/ 356047 h 688387"/>
                <a:gd name="connsiteX7" fmla="*/ 532240 w 730333"/>
                <a:gd name="connsiteY7" fmla="*/ 164925 h 688387"/>
                <a:gd name="connsiteX8" fmla="*/ 548016 w 730333"/>
                <a:gd name="connsiteY8" fmla="*/ 276263 h 688387"/>
                <a:gd name="connsiteX9" fmla="*/ 728320 w 730333"/>
                <a:gd name="connsiteY9" fmla="*/ 186111 h 688387"/>
                <a:gd name="connsiteX10" fmla="*/ 560895 w 730333"/>
                <a:gd name="connsiteY10" fmla="*/ 31564 h 688387"/>
                <a:gd name="connsiteX11" fmla="*/ 187408 w 730333"/>
                <a:gd name="connsiteY11" fmla="*/ 31564 h 688387"/>
                <a:gd name="connsiteX12" fmla="*/ 84377 w 730333"/>
                <a:gd name="connsiteY12" fmla="*/ 340657 h 688387"/>
                <a:gd name="connsiteX0" fmla="*/ 84377 w 730333"/>
                <a:gd name="connsiteY0" fmla="*/ 340657 h 688387"/>
                <a:gd name="connsiteX1" fmla="*/ 32861 w 730333"/>
                <a:gd name="connsiteY1" fmla="*/ 662629 h 688387"/>
                <a:gd name="connsiteX2" fmla="*/ 612411 w 730333"/>
                <a:gd name="connsiteY2" fmla="*/ 688387 h 688387"/>
                <a:gd name="connsiteX3" fmla="*/ 728320 w 730333"/>
                <a:gd name="connsiteY3" fmla="*/ 417930 h 688387"/>
                <a:gd name="connsiteX4" fmla="*/ 568365 w 730333"/>
                <a:gd name="connsiteY4" fmla="*/ 405051 h 688387"/>
                <a:gd name="connsiteX5" fmla="*/ 529728 w 730333"/>
                <a:gd name="connsiteY5" fmla="*/ 533003 h 688387"/>
                <a:gd name="connsiteX6" fmla="*/ 357731 w 730333"/>
                <a:gd name="connsiteY6" fmla="*/ 356047 h 688387"/>
                <a:gd name="connsiteX7" fmla="*/ 518524 w 730333"/>
                <a:gd name="connsiteY7" fmla="*/ 155781 h 688387"/>
                <a:gd name="connsiteX8" fmla="*/ 548016 w 730333"/>
                <a:gd name="connsiteY8" fmla="*/ 276263 h 688387"/>
                <a:gd name="connsiteX9" fmla="*/ 728320 w 730333"/>
                <a:gd name="connsiteY9" fmla="*/ 186111 h 688387"/>
                <a:gd name="connsiteX10" fmla="*/ 560895 w 730333"/>
                <a:gd name="connsiteY10" fmla="*/ 31564 h 688387"/>
                <a:gd name="connsiteX11" fmla="*/ 187408 w 730333"/>
                <a:gd name="connsiteY11" fmla="*/ 31564 h 688387"/>
                <a:gd name="connsiteX12" fmla="*/ 84377 w 730333"/>
                <a:gd name="connsiteY12" fmla="*/ 340657 h 688387"/>
                <a:gd name="connsiteX0" fmla="*/ 84377 w 730333"/>
                <a:gd name="connsiteY0" fmla="*/ 340657 h 688387"/>
                <a:gd name="connsiteX1" fmla="*/ 32861 w 730333"/>
                <a:gd name="connsiteY1" fmla="*/ 662629 h 688387"/>
                <a:gd name="connsiteX2" fmla="*/ 612411 w 730333"/>
                <a:gd name="connsiteY2" fmla="*/ 688387 h 688387"/>
                <a:gd name="connsiteX3" fmla="*/ 728320 w 730333"/>
                <a:gd name="connsiteY3" fmla="*/ 417930 h 688387"/>
                <a:gd name="connsiteX4" fmla="*/ 568365 w 730333"/>
                <a:gd name="connsiteY4" fmla="*/ 405051 h 688387"/>
                <a:gd name="connsiteX5" fmla="*/ 488580 w 730333"/>
                <a:gd name="connsiteY5" fmla="*/ 523859 h 688387"/>
                <a:gd name="connsiteX6" fmla="*/ 357731 w 730333"/>
                <a:gd name="connsiteY6" fmla="*/ 356047 h 688387"/>
                <a:gd name="connsiteX7" fmla="*/ 518524 w 730333"/>
                <a:gd name="connsiteY7" fmla="*/ 155781 h 688387"/>
                <a:gd name="connsiteX8" fmla="*/ 548016 w 730333"/>
                <a:gd name="connsiteY8" fmla="*/ 276263 h 688387"/>
                <a:gd name="connsiteX9" fmla="*/ 728320 w 730333"/>
                <a:gd name="connsiteY9" fmla="*/ 186111 h 688387"/>
                <a:gd name="connsiteX10" fmla="*/ 560895 w 730333"/>
                <a:gd name="connsiteY10" fmla="*/ 31564 h 688387"/>
                <a:gd name="connsiteX11" fmla="*/ 187408 w 730333"/>
                <a:gd name="connsiteY11" fmla="*/ 31564 h 688387"/>
                <a:gd name="connsiteX12" fmla="*/ 84377 w 730333"/>
                <a:gd name="connsiteY12" fmla="*/ 340657 h 688387"/>
                <a:gd name="connsiteX0" fmla="*/ 84377 w 730333"/>
                <a:gd name="connsiteY0" fmla="*/ 340657 h 688387"/>
                <a:gd name="connsiteX1" fmla="*/ 32861 w 730333"/>
                <a:gd name="connsiteY1" fmla="*/ 662629 h 688387"/>
                <a:gd name="connsiteX2" fmla="*/ 612411 w 730333"/>
                <a:gd name="connsiteY2" fmla="*/ 688387 h 688387"/>
                <a:gd name="connsiteX3" fmla="*/ 728320 w 730333"/>
                <a:gd name="connsiteY3" fmla="*/ 417930 h 688387"/>
                <a:gd name="connsiteX4" fmla="*/ 568365 w 730333"/>
                <a:gd name="connsiteY4" fmla="*/ 405051 h 688387"/>
                <a:gd name="connsiteX5" fmla="*/ 488580 w 730333"/>
                <a:gd name="connsiteY5" fmla="*/ 523859 h 688387"/>
                <a:gd name="connsiteX6" fmla="*/ 357731 w 730333"/>
                <a:gd name="connsiteY6" fmla="*/ 356047 h 688387"/>
                <a:gd name="connsiteX7" fmla="*/ 468232 w 730333"/>
                <a:gd name="connsiteY7" fmla="*/ 160353 h 688387"/>
                <a:gd name="connsiteX8" fmla="*/ 548016 w 730333"/>
                <a:gd name="connsiteY8" fmla="*/ 276263 h 688387"/>
                <a:gd name="connsiteX9" fmla="*/ 728320 w 730333"/>
                <a:gd name="connsiteY9" fmla="*/ 186111 h 688387"/>
                <a:gd name="connsiteX10" fmla="*/ 560895 w 730333"/>
                <a:gd name="connsiteY10" fmla="*/ 31564 h 688387"/>
                <a:gd name="connsiteX11" fmla="*/ 187408 w 730333"/>
                <a:gd name="connsiteY11" fmla="*/ 31564 h 688387"/>
                <a:gd name="connsiteX12" fmla="*/ 84377 w 730333"/>
                <a:gd name="connsiteY12" fmla="*/ 340657 h 688387"/>
                <a:gd name="connsiteX0" fmla="*/ 84377 w 730333"/>
                <a:gd name="connsiteY0" fmla="*/ 340657 h 688387"/>
                <a:gd name="connsiteX1" fmla="*/ 32861 w 730333"/>
                <a:gd name="connsiteY1" fmla="*/ 662629 h 688387"/>
                <a:gd name="connsiteX2" fmla="*/ 612411 w 730333"/>
                <a:gd name="connsiteY2" fmla="*/ 688387 h 688387"/>
                <a:gd name="connsiteX3" fmla="*/ 728320 w 730333"/>
                <a:gd name="connsiteY3" fmla="*/ 417930 h 688387"/>
                <a:gd name="connsiteX4" fmla="*/ 568365 w 730333"/>
                <a:gd name="connsiteY4" fmla="*/ 405051 h 688387"/>
                <a:gd name="connsiteX5" fmla="*/ 488580 w 730333"/>
                <a:gd name="connsiteY5" fmla="*/ 523859 h 688387"/>
                <a:gd name="connsiteX6" fmla="*/ 357731 w 730333"/>
                <a:gd name="connsiteY6" fmla="*/ 356047 h 688387"/>
                <a:gd name="connsiteX7" fmla="*/ 468232 w 730333"/>
                <a:gd name="connsiteY7" fmla="*/ 160353 h 688387"/>
                <a:gd name="connsiteX8" fmla="*/ 548016 w 730333"/>
                <a:gd name="connsiteY8" fmla="*/ 276263 h 688387"/>
                <a:gd name="connsiteX9" fmla="*/ 728320 w 730333"/>
                <a:gd name="connsiteY9" fmla="*/ 186111 h 688387"/>
                <a:gd name="connsiteX10" fmla="*/ 560895 w 730333"/>
                <a:gd name="connsiteY10" fmla="*/ 31564 h 688387"/>
                <a:gd name="connsiteX11" fmla="*/ 187408 w 730333"/>
                <a:gd name="connsiteY11" fmla="*/ 31564 h 688387"/>
                <a:gd name="connsiteX12" fmla="*/ 84377 w 730333"/>
                <a:gd name="connsiteY12" fmla="*/ 340657 h 688387"/>
                <a:gd name="connsiteX0" fmla="*/ 84377 w 730333"/>
                <a:gd name="connsiteY0" fmla="*/ 340657 h 688387"/>
                <a:gd name="connsiteX1" fmla="*/ 32861 w 730333"/>
                <a:gd name="connsiteY1" fmla="*/ 662629 h 688387"/>
                <a:gd name="connsiteX2" fmla="*/ 612411 w 730333"/>
                <a:gd name="connsiteY2" fmla="*/ 688387 h 688387"/>
                <a:gd name="connsiteX3" fmla="*/ 728320 w 730333"/>
                <a:gd name="connsiteY3" fmla="*/ 417930 h 688387"/>
                <a:gd name="connsiteX4" fmla="*/ 568365 w 730333"/>
                <a:gd name="connsiteY4" fmla="*/ 405051 h 688387"/>
                <a:gd name="connsiteX5" fmla="*/ 456576 w 730333"/>
                <a:gd name="connsiteY5" fmla="*/ 523859 h 688387"/>
                <a:gd name="connsiteX6" fmla="*/ 357731 w 730333"/>
                <a:gd name="connsiteY6" fmla="*/ 356047 h 688387"/>
                <a:gd name="connsiteX7" fmla="*/ 468232 w 730333"/>
                <a:gd name="connsiteY7" fmla="*/ 160353 h 688387"/>
                <a:gd name="connsiteX8" fmla="*/ 548016 w 730333"/>
                <a:gd name="connsiteY8" fmla="*/ 276263 h 688387"/>
                <a:gd name="connsiteX9" fmla="*/ 728320 w 730333"/>
                <a:gd name="connsiteY9" fmla="*/ 186111 h 688387"/>
                <a:gd name="connsiteX10" fmla="*/ 560895 w 730333"/>
                <a:gd name="connsiteY10" fmla="*/ 31564 h 688387"/>
                <a:gd name="connsiteX11" fmla="*/ 187408 w 730333"/>
                <a:gd name="connsiteY11" fmla="*/ 31564 h 688387"/>
                <a:gd name="connsiteX12" fmla="*/ 84377 w 730333"/>
                <a:gd name="connsiteY12" fmla="*/ 340657 h 688387"/>
                <a:gd name="connsiteX0" fmla="*/ 84377 w 730333"/>
                <a:gd name="connsiteY0" fmla="*/ 340657 h 688387"/>
                <a:gd name="connsiteX1" fmla="*/ 32861 w 730333"/>
                <a:gd name="connsiteY1" fmla="*/ 662629 h 688387"/>
                <a:gd name="connsiteX2" fmla="*/ 612411 w 730333"/>
                <a:gd name="connsiteY2" fmla="*/ 688387 h 688387"/>
                <a:gd name="connsiteX3" fmla="*/ 728320 w 730333"/>
                <a:gd name="connsiteY3" fmla="*/ 417930 h 688387"/>
                <a:gd name="connsiteX4" fmla="*/ 568365 w 730333"/>
                <a:gd name="connsiteY4" fmla="*/ 405051 h 688387"/>
                <a:gd name="connsiteX5" fmla="*/ 456576 w 730333"/>
                <a:gd name="connsiteY5" fmla="*/ 523859 h 688387"/>
                <a:gd name="connsiteX6" fmla="*/ 357731 w 730333"/>
                <a:gd name="connsiteY6" fmla="*/ 356047 h 688387"/>
                <a:gd name="connsiteX7" fmla="*/ 468232 w 730333"/>
                <a:gd name="connsiteY7" fmla="*/ 160353 h 688387"/>
                <a:gd name="connsiteX8" fmla="*/ 548016 w 730333"/>
                <a:gd name="connsiteY8" fmla="*/ 276263 h 688387"/>
                <a:gd name="connsiteX9" fmla="*/ 728320 w 730333"/>
                <a:gd name="connsiteY9" fmla="*/ 186111 h 688387"/>
                <a:gd name="connsiteX10" fmla="*/ 560895 w 730333"/>
                <a:gd name="connsiteY10" fmla="*/ 31564 h 688387"/>
                <a:gd name="connsiteX11" fmla="*/ 187408 w 730333"/>
                <a:gd name="connsiteY11" fmla="*/ 31564 h 688387"/>
                <a:gd name="connsiteX12" fmla="*/ 84377 w 730333"/>
                <a:gd name="connsiteY12" fmla="*/ 340657 h 688387"/>
                <a:gd name="connsiteX0" fmla="*/ 84377 w 730866"/>
                <a:gd name="connsiteY0" fmla="*/ 340657 h 688387"/>
                <a:gd name="connsiteX1" fmla="*/ 32861 w 730866"/>
                <a:gd name="connsiteY1" fmla="*/ 662629 h 688387"/>
                <a:gd name="connsiteX2" fmla="*/ 612411 w 730866"/>
                <a:gd name="connsiteY2" fmla="*/ 688387 h 688387"/>
                <a:gd name="connsiteX3" fmla="*/ 728320 w 730866"/>
                <a:gd name="connsiteY3" fmla="*/ 417930 h 688387"/>
                <a:gd name="connsiteX4" fmla="*/ 559221 w 730866"/>
                <a:gd name="connsiteY4" fmla="*/ 405051 h 688387"/>
                <a:gd name="connsiteX5" fmla="*/ 456576 w 730866"/>
                <a:gd name="connsiteY5" fmla="*/ 523859 h 688387"/>
                <a:gd name="connsiteX6" fmla="*/ 357731 w 730866"/>
                <a:gd name="connsiteY6" fmla="*/ 356047 h 688387"/>
                <a:gd name="connsiteX7" fmla="*/ 468232 w 730866"/>
                <a:gd name="connsiteY7" fmla="*/ 160353 h 688387"/>
                <a:gd name="connsiteX8" fmla="*/ 548016 w 730866"/>
                <a:gd name="connsiteY8" fmla="*/ 276263 h 688387"/>
                <a:gd name="connsiteX9" fmla="*/ 728320 w 730866"/>
                <a:gd name="connsiteY9" fmla="*/ 186111 h 688387"/>
                <a:gd name="connsiteX10" fmla="*/ 560895 w 730866"/>
                <a:gd name="connsiteY10" fmla="*/ 31564 h 688387"/>
                <a:gd name="connsiteX11" fmla="*/ 187408 w 730866"/>
                <a:gd name="connsiteY11" fmla="*/ 31564 h 688387"/>
                <a:gd name="connsiteX12" fmla="*/ 84377 w 730866"/>
                <a:gd name="connsiteY12" fmla="*/ 340657 h 688387"/>
                <a:gd name="connsiteX0" fmla="*/ 84377 w 730866"/>
                <a:gd name="connsiteY0" fmla="*/ 340657 h 688387"/>
                <a:gd name="connsiteX1" fmla="*/ 32861 w 730866"/>
                <a:gd name="connsiteY1" fmla="*/ 662629 h 688387"/>
                <a:gd name="connsiteX2" fmla="*/ 612411 w 730866"/>
                <a:gd name="connsiteY2" fmla="*/ 688387 h 688387"/>
                <a:gd name="connsiteX3" fmla="*/ 728320 w 730866"/>
                <a:gd name="connsiteY3" fmla="*/ 417930 h 688387"/>
                <a:gd name="connsiteX4" fmla="*/ 559221 w 730866"/>
                <a:gd name="connsiteY4" fmla="*/ 405051 h 688387"/>
                <a:gd name="connsiteX5" fmla="*/ 456576 w 730866"/>
                <a:gd name="connsiteY5" fmla="*/ 523859 h 688387"/>
                <a:gd name="connsiteX6" fmla="*/ 357731 w 730866"/>
                <a:gd name="connsiteY6" fmla="*/ 356047 h 688387"/>
                <a:gd name="connsiteX7" fmla="*/ 468232 w 730866"/>
                <a:gd name="connsiteY7" fmla="*/ 160353 h 688387"/>
                <a:gd name="connsiteX8" fmla="*/ 566304 w 730866"/>
                <a:gd name="connsiteY8" fmla="*/ 285407 h 688387"/>
                <a:gd name="connsiteX9" fmla="*/ 728320 w 730866"/>
                <a:gd name="connsiteY9" fmla="*/ 186111 h 688387"/>
                <a:gd name="connsiteX10" fmla="*/ 560895 w 730866"/>
                <a:gd name="connsiteY10" fmla="*/ 31564 h 688387"/>
                <a:gd name="connsiteX11" fmla="*/ 187408 w 730866"/>
                <a:gd name="connsiteY11" fmla="*/ 31564 h 688387"/>
                <a:gd name="connsiteX12" fmla="*/ 84377 w 730866"/>
                <a:gd name="connsiteY12" fmla="*/ 340657 h 688387"/>
                <a:gd name="connsiteX0" fmla="*/ 84377 w 730866"/>
                <a:gd name="connsiteY0" fmla="*/ 340657 h 688387"/>
                <a:gd name="connsiteX1" fmla="*/ 32861 w 730866"/>
                <a:gd name="connsiteY1" fmla="*/ 662629 h 688387"/>
                <a:gd name="connsiteX2" fmla="*/ 612411 w 730866"/>
                <a:gd name="connsiteY2" fmla="*/ 688387 h 688387"/>
                <a:gd name="connsiteX3" fmla="*/ 728320 w 730866"/>
                <a:gd name="connsiteY3" fmla="*/ 417930 h 688387"/>
                <a:gd name="connsiteX4" fmla="*/ 559221 w 730866"/>
                <a:gd name="connsiteY4" fmla="*/ 405051 h 688387"/>
                <a:gd name="connsiteX5" fmla="*/ 456576 w 730866"/>
                <a:gd name="connsiteY5" fmla="*/ 523859 h 688387"/>
                <a:gd name="connsiteX6" fmla="*/ 357731 w 730866"/>
                <a:gd name="connsiteY6" fmla="*/ 356047 h 688387"/>
                <a:gd name="connsiteX7" fmla="*/ 468232 w 730866"/>
                <a:gd name="connsiteY7" fmla="*/ 160353 h 688387"/>
                <a:gd name="connsiteX8" fmla="*/ 566304 w 730866"/>
                <a:gd name="connsiteY8" fmla="*/ 285407 h 688387"/>
                <a:gd name="connsiteX9" fmla="*/ 728320 w 730866"/>
                <a:gd name="connsiteY9" fmla="*/ 186111 h 688387"/>
                <a:gd name="connsiteX10" fmla="*/ 560895 w 730866"/>
                <a:gd name="connsiteY10" fmla="*/ 31564 h 688387"/>
                <a:gd name="connsiteX11" fmla="*/ 187408 w 730866"/>
                <a:gd name="connsiteY11" fmla="*/ 31564 h 688387"/>
                <a:gd name="connsiteX12" fmla="*/ 84377 w 730866"/>
                <a:gd name="connsiteY12" fmla="*/ 340657 h 688387"/>
                <a:gd name="connsiteX0" fmla="*/ 84377 w 730866"/>
                <a:gd name="connsiteY0" fmla="*/ 340657 h 688387"/>
                <a:gd name="connsiteX1" fmla="*/ 32861 w 730866"/>
                <a:gd name="connsiteY1" fmla="*/ 662629 h 688387"/>
                <a:gd name="connsiteX2" fmla="*/ 612411 w 730866"/>
                <a:gd name="connsiteY2" fmla="*/ 688387 h 688387"/>
                <a:gd name="connsiteX3" fmla="*/ 728320 w 730866"/>
                <a:gd name="connsiteY3" fmla="*/ 417930 h 688387"/>
                <a:gd name="connsiteX4" fmla="*/ 559221 w 730866"/>
                <a:gd name="connsiteY4" fmla="*/ 405051 h 688387"/>
                <a:gd name="connsiteX5" fmla="*/ 456576 w 730866"/>
                <a:gd name="connsiteY5" fmla="*/ 523859 h 688387"/>
                <a:gd name="connsiteX6" fmla="*/ 357731 w 730866"/>
                <a:gd name="connsiteY6" fmla="*/ 356047 h 688387"/>
                <a:gd name="connsiteX7" fmla="*/ 468232 w 730866"/>
                <a:gd name="connsiteY7" fmla="*/ 160353 h 688387"/>
                <a:gd name="connsiteX8" fmla="*/ 566304 w 730866"/>
                <a:gd name="connsiteY8" fmla="*/ 285407 h 688387"/>
                <a:gd name="connsiteX9" fmla="*/ 728320 w 730866"/>
                <a:gd name="connsiteY9" fmla="*/ 186111 h 688387"/>
                <a:gd name="connsiteX10" fmla="*/ 560895 w 730866"/>
                <a:gd name="connsiteY10" fmla="*/ 31564 h 688387"/>
                <a:gd name="connsiteX11" fmla="*/ 187408 w 730866"/>
                <a:gd name="connsiteY11" fmla="*/ 31564 h 688387"/>
                <a:gd name="connsiteX12" fmla="*/ 84377 w 730866"/>
                <a:gd name="connsiteY12" fmla="*/ 340657 h 688387"/>
                <a:gd name="connsiteX0" fmla="*/ 84377 w 730866"/>
                <a:gd name="connsiteY0" fmla="*/ 340657 h 688387"/>
                <a:gd name="connsiteX1" fmla="*/ 32861 w 730866"/>
                <a:gd name="connsiteY1" fmla="*/ 662629 h 688387"/>
                <a:gd name="connsiteX2" fmla="*/ 612411 w 730866"/>
                <a:gd name="connsiteY2" fmla="*/ 688387 h 688387"/>
                <a:gd name="connsiteX3" fmla="*/ 728320 w 730866"/>
                <a:gd name="connsiteY3" fmla="*/ 417930 h 688387"/>
                <a:gd name="connsiteX4" fmla="*/ 559221 w 730866"/>
                <a:gd name="connsiteY4" fmla="*/ 405051 h 688387"/>
                <a:gd name="connsiteX5" fmla="*/ 456576 w 730866"/>
                <a:gd name="connsiteY5" fmla="*/ 523859 h 688387"/>
                <a:gd name="connsiteX6" fmla="*/ 353159 w 730866"/>
                <a:gd name="connsiteY6" fmla="*/ 337759 h 688387"/>
                <a:gd name="connsiteX7" fmla="*/ 468232 w 730866"/>
                <a:gd name="connsiteY7" fmla="*/ 160353 h 688387"/>
                <a:gd name="connsiteX8" fmla="*/ 566304 w 730866"/>
                <a:gd name="connsiteY8" fmla="*/ 285407 h 688387"/>
                <a:gd name="connsiteX9" fmla="*/ 728320 w 730866"/>
                <a:gd name="connsiteY9" fmla="*/ 186111 h 688387"/>
                <a:gd name="connsiteX10" fmla="*/ 560895 w 730866"/>
                <a:gd name="connsiteY10" fmla="*/ 31564 h 688387"/>
                <a:gd name="connsiteX11" fmla="*/ 187408 w 730866"/>
                <a:gd name="connsiteY11" fmla="*/ 31564 h 688387"/>
                <a:gd name="connsiteX12" fmla="*/ 84377 w 730866"/>
                <a:gd name="connsiteY12" fmla="*/ 340657 h 688387"/>
                <a:gd name="connsiteX0" fmla="*/ 84377 w 730866"/>
                <a:gd name="connsiteY0" fmla="*/ 340657 h 688387"/>
                <a:gd name="connsiteX1" fmla="*/ 32861 w 730866"/>
                <a:gd name="connsiteY1" fmla="*/ 662629 h 688387"/>
                <a:gd name="connsiteX2" fmla="*/ 612411 w 730866"/>
                <a:gd name="connsiteY2" fmla="*/ 688387 h 688387"/>
                <a:gd name="connsiteX3" fmla="*/ 728320 w 730866"/>
                <a:gd name="connsiteY3" fmla="*/ 417930 h 688387"/>
                <a:gd name="connsiteX4" fmla="*/ 559221 w 730866"/>
                <a:gd name="connsiteY4" fmla="*/ 405051 h 688387"/>
                <a:gd name="connsiteX5" fmla="*/ 456576 w 730866"/>
                <a:gd name="connsiteY5" fmla="*/ 523859 h 688387"/>
                <a:gd name="connsiteX6" fmla="*/ 353159 w 730866"/>
                <a:gd name="connsiteY6" fmla="*/ 337759 h 688387"/>
                <a:gd name="connsiteX7" fmla="*/ 468232 w 730866"/>
                <a:gd name="connsiteY7" fmla="*/ 160353 h 688387"/>
                <a:gd name="connsiteX8" fmla="*/ 566304 w 730866"/>
                <a:gd name="connsiteY8" fmla="*/ 285407 h 688387"/>
                <a:gd name="connsiteX9" fmla="*/ 728320 w 730866"/>
                <a:gd name="connsiteY9" fmla="*/ 186111 h 688387"/>
                <a:gd name="connsiteX10" fmla="*/ 560895 w 730866"/>
                <a:gd name="connsiteY10" fmla="*/ 31564 h 688387"/>
                <a:gd name="connsiteX11" fmla="*/ 187408 w 730866"/>
                <a:gd name="connsiteY11" fmla="*/ 31564 h 688387"/>
                <a:gd name="connsiteX12" fmla="*/ 84377 w 730866"/>
                <a:gd name="connsiteY12" fmla="*/ 340657 h 688387"/>
                <a:gd name="connsiteX0" fmla="*/ 84377 w 730866"/>
                <a:gd name="connsiteY0" fmla="*/ 340657 h 688387"/>
                <a:gd name="connsiteX1" fmla="*/ 32861 w 730866"/>
                <a:gd name="connsiteY1" fmla="*/ 662629 h 688387"/>
                <a:gd name="connsiteX2" fmla="*/ 612411 w 730866"/>
                <a:gd name="connsiteY2" fmla="*/ 688387 h 688387"/>
                <a:gd name="connsiteX3" fmla="*/ 728320 w 730866"/>
                <a:gd name="connsiteY3" fmla="*/ 417930 h 688387"/>
                <a:gd name="connsiteX4" fmla="*/ 559221 w 730866"/>
                <a:gd name="connsiteY4" fmla="*/ 405051 h 688387"/>
                <a:gd name="connsiteX5" fmla="*/ 456576 w 730866"/>
                <a:gd name="connsiteY5" fmla="*/ 523859 h 688387"/>
                <a:gd name="connsiteX6" fmla="*/ 353159 w 730866"/>
                <a:gd name="connsiteY6" fmla="*/ 337759 h 688387"/>
                <a:gd name="connsiteX7" fmla="*/ 468232 w 730866"/>
                <a:gd name="connsiteY7" fmla="*/ 160353 h 688387"/>
                <a:gd name="connsiteX8" fmla="*/ 566304 w 730866"/>
                <a:gd name="connsiteY8" fmla="*/ 285407 h 688387"/>
                <a:gd name="connsiteX9" fmla="*/ 728320 w 730866"/>
                <a:gd name="connsiteY9" fmla="*/ 186111 h 688387"/>
                <a:gd name="connsiteX10" fmla="*/ 560895 w 730866"/>
                <a:gd name="connsiteY10" fmla="*/ 31564 h 688387"/>
                <a:gd name="connsiteX11" fmla="*/ 187408 w 730866"/>
                <a:gd name="connsiteY11" fmla="*/ 31564 h 688387"/>
                <a:gd name="connsiteX12" fmla="*/ 84377 w 730866"/>
                <a:gd name="connsiteY12" fmla="*/ 340657 h 688387"/>
                <a:gd name="connsiteX0" fmla="*/ 84377 w 730866"/>
                <a:gd name="connsiteY0" fmla="*/ 340657 h 688387"/>
                <a:gd name="connsiteX1" fmla="*/ 32861 w 730866"/>
                <a:gd name="connsiteY1" fmla="*/ 662629 h 688387"/>
                <a:gd name="connsiteX2" fmla="*/ 612411 w 730866"/>
                <a:gd name="connsiteY2" fmla="*/ 688387 h 688387"/>
                <a:gd name="connsiteX3" fmla="*/ 728320 w 730866"/>
                <a:gd name="connsiteY3" fmla="*/ 417930 h 688387"/>
                <a:gd name="connsiteX4" fmla="*/ 559221 w 730866"/>
                <a:gd name="connsiteY4" fmla="*/ 405051 h 688387"/>
                <a:gd name="connsiteX5" fmla="*/ 460053 w 730866"/>
                <a:gd name="connsiteY5" fmla="*/ 512296 h 688387"/>
                <a:gd name="connsiteX6" fmla="*/ 353159 w 730866"/>
                <a:gd name="connsiteY6" fmla="*/ 337759 h 688387"/>
                <a:gd name="connsiteX7" fmla="*/ 468232 w 730866"/>
                <a:gd name="connsiteY7" fmla="*/ 160353 h 688387"/>
                <a:gd name="connsiteX8" fmla="*/ 566304 w 730866"/>
                <a:gd name="connsiteY8" fmla="*/ 285407 h 688387"/>
                <a:gd name="connsiteX9" fmla="*/ 728320 w 730866"/>
                <a:gd name="connsiteY9" fmla="*/ 186111 h 688387"/>
                <a:gd name="connsiteX10" fmla="*/ 560895 w 730866"/>
                <a:gd name="connsiteY10" fmla="*/ 31564 h 688387"/>
                <a:gd name="connsiteX11" fmla="*/ 187408 w 730866"/>
                <a:gd name="connsiteY11" fmla="*/ 31564 h 688387"/>
                <a:gd name="connsiteX12" fmla="*/ 84377 w 730866"/>
                <a:gd name="connsiteY12" fmla="*/ 340657 h 6883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730866" h="688387">
                  <a:moveTo>
                    <a:pt x="84377" y="340657"/>
                  </a:moveTo>
                  <a:cubicBezTo>
                    <a:pt x="58619" y="445834"/>
                    <a:pt x="-55145" y="604674"/>
                    <a:pt x="32861" y="662629"/>
                  </a:cubicBezTo>
                  <a:cubicBezTo>
                    <a:pt x="120867" y="720584"/>
                    <a:pt x="496501" y="729170"/>
                    <a:pt x="612411" y="688387"/>
                  </a:cubicBezTo>
                  <a:cubicBezTo>
                    <a:pt x="728321" y="647604"/>
                    <a:pt x="737185" y="465153"/>
                    <a:pt x="728320" y="417930"/>
                  </a:cubicBezTo>
                  <a:cubicBezTo>
                    <a:pt x="719455" y="370707"/>
                    <a:pt x="603932" y="389323"/>
                    <a:pt x="559221" y="405051"/>
                  </a:cubicBezTo>
                  <a:cubicBezTo>
                    <a:pt x="514510" y="420779"/>
                    <a:pt x="526401" y="514367"/>
                    <a:pt x="460053" y="512296"/>
                  </a:cubicBezTo>
                  <a:cubicBezTo>
                    <a:pt x="393705" y="510225"/>
                    <a:pt x="351796" y="396416"/>
                    <a:pt x="353159" y="337759"/>
                  </a:cubicBezTo>
                  <a:cubicBezTo>
                    <a:pt x="354522" y="279102"/>
                    <a:pt x="405276" y="155362"/>
                    <a:pt x="468232" y="160353"/>
                  </a:cubicBezTo>
                  <a:cubicBezTo>
                    <a:pt x="531188" y="165344"/>
                    <a:pt x="504668" y="253682"/>
                    <a:pt x="566304" y="285407"/>
                  </a:cubicBezTo>
                  <a:cubicBezTo>
                    <a:pt x="627940" y="317132"/>
                    <a:pt x="729221" y="228418"/>
                    <a:pt x="728320" y="186111"/>
                  </a:cubicBezTo>
                  <a:cubicBezTo>
                    <a:pt x="727419" y="143804"/>
                    <a:pt x="651047" y="57322"/>
                    <a:pt x="560895" y="31564"/>
                  </a:cubicBezTo>
                  <a:cubicBezTo>
                    <a:pt x="470743" y="5806"/>
                    <a:pt x="266828" y="-24245"/>
                    <a:pt x="187408" y="31564"/>
                  </a:cubicBezTo>
                  <a:cubicBezTo>
                    <a:pt x="107988" y="87373"/>
                    <a:pt x="110135" y="235480"/>
                    <a:pt x="84377" y="340657"/>
                  </a:cubicBezTo>
                  <a:close/>
                </a:path>
              </a:pathLst>
            </a:custGeom>
            <a:gradFill>
              <a:gsLst>
                <a:gs pos="0">
                  <a:srgbClr val="00FFFF"/>
                </a:gs>
                <a:gs pos="44000">
                  <a:srgbClr val="00B0F0"/>
                </a:gs>
                <a:gs pos="100000">
                  <a:srgbClr val="0070C0"/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203" name="Picture 5"/>
            <p:cNvPicPr>
              <a:picLocks noChangeAspect="1" noChangeArrowheads="1" noCrop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2411352" y="3156726"/>
              <a:ext cx="801343" cy="68361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04" name="Freeform 203"/>
            <p:cNvSpPr/>
            <p:nvPr/>
          </p:nvSpPr>
          <p:spPr>
            <a:xfrm>
              <a:off x="3584079" y="3589242"/>
              <a:ext cx="730866" cy="413991"/>
            </a:xfrm>
            <a:custGeom>
              <a:avLst/>
              <a:gdLst>
                <a:gd name="connsiteX0" fmla="*/ 84377 w 729336"/>
                <a:gd name="connsiteY0" fmla="*/ 340657 h 688387"/>
                <a:gd name="connsiteX1" fmla="*/ 32861 w 729336"/>
                <a:gd name="connsiteY1" fmla="*/ 662629 h 688387"/>
                <a:gd name="connsiteX2" fmla="*/ 612411 w 729336"/>
                <a:gd name="connsiteY2" fmla="*/ 688387 h 688387"/>
                <a:gd name="connsiteX3" fmla="*/ 728320 w 729336"/>
                <a:gd name="connsiteY3" fmla="*/ 417930 h 688387"/>
                <a:gd name="connsiteX4" fmla="*/ 586653 w 729336"/>
                <a:gd name="connsiteY4" fmla="*/ 405051 h 688387"/>
                <a:gd name="connsiteX5" fmla="*/ 548016 w 729336"/>
                <a:gd name="connsiteY5" fmla="*/ 546719 h 688387"/>
                <a:gd name="connsiteX6" fmla="*/ 380591 w 729336"/>
                <a:gd name="connsiteY6" fmla="*/ 314899 h 688387"/>
                <a:gd name="connsiteX7" fmla="*/ 509380 w 729336"/>
                <a:gd name="connsiteY7" fmla="*/ 160353 h 688387"/>
                <a:gd name="connsiteX8" fmla="*/ 548016 w 729336"/>
                <a:gd name="connsiteY8" fmla="*/ 276263 h 688387"/>
                <a:gd name="connsiteX9" fmla="*/ 728320 w 729336"/>
                <a:gd name="connsiteY9" fmla="*/ 186111 h 688387"/>
                <a:gd name="connsiteX10" fmla="*/ 560895 w 729336"/>
                <a:gd name="connsiteY10" fmla="*/ 31564 h 688387"/>
                <a:gd name="connsiteX11" fmla="*/ 187408 w 729336"/>
                <a:gd name="connsiteY11" fmla="*/ 31564 h 688387"/>
                <a:gd name="connsiteX12" fmla="*/ 84377 w 729336"/>
                <a:gd name="connsiteY12" fmla="*/ 340657 h 688387"/>
                <a:gd name="connsiteX0" fmla="*/ 84377 w 729336"/>
                <a:gd name="connsiteY0" fmla="*/ 340657 h 688387"/>
                <a:gd name="connsiteX1" fmla="*/ 32861 w 729336"/>
                <a:gd name="connsiteY1" fmla="*/ 662629 h 688387"/>
                <a:gd name="connsiteX2" fmla="*/ 612411 w 729336"/>
                <a:gd name="connsiteY2" fmla="*/ 688387 h 688387"/>
                <a:gd name="connsiteX3" fmla="*/ 728320 w 729336"/>
                <a:gd name="connsiteY3" fmla="*/ 417930 h 688387"/>
                <a:gd name="connsiteX4" fmla="*/ 586653 w 729336"/>
                <a:gd name="connsiteY4" fmla="*/ 405051 h 688387"/>
                <a:gd name="connsiteX5" fmla="*/ 548016 w 729336"/>
                <a:gd name="connsiteY5" fmla="*/ 546719 h 688387"/>
                <a:gd name="connsiteX6" fmla="*/ 357731 w 729336"/>
                <a:gd name="connsiteY6" fmla="*/ 342331 h 688387"/>
                <a:gd name="connsiteX7" fmla="*/ 509380 w 729336"/>
                <a:gd name="connsiteY7" fmla="*/ 160353 h 688387"/>
                <a:gd name="connsiteX8" fmla="*/ 548016 w 729336"/>
                <a:gd name="connsiteY8" fmla="*/ 276263 h 688387"/>
                <a:gd name="connsiteX9" fmla="*/ 728320 w 729336"/>
                <a:gd name="connsiteY9" fmla="*/ 186111 h 688387"/>
                <a:gd name="connsiteX10" fmla="*/ 560895 w 729336"/>
                <a:gd name="connsiteY10" fmla="*/ 31564 h 688387"/>
                <a:gd name="connsiteX11" fmla="*/ 187408 w 729336"/>
                <a:gd name="connsiteY11" fmla="*/ 31564 h 688387"/>
                <a:gd name="connsiteX12" fmla="*/ 84377 w 729336"/>
                <a:gd name="connsiteY12" fmla="*/ 340657 h 688387"/>
                <a:gd name="connsiteX0" fmla="*/ 84377 w 729336"/>
                <a:gd name="connsiteY0" fmla="*/ 340657 h 688387"/>
                <a:gd name="connsiteX1" fmla="*/ 32861 w 729336"/>
                <a:gd name="connsiteY1" fmla="*/ 662629 h 688387"/>
                <a:gd name="connsiteX2" fmla="*/ 612411 w 729336"/>
                <a:gd name="connsiteY2" fmla="*/ 688387 h 688387"/>
                <a:gd name="connsiteX3" fmla="*/ 728320 w 729336"/>
                <a:gd name="connsiteY3" fmla="*/ 417930 h 688387"/>
                <a:gd name="connsiteX4" fmla="*/ 586653 w 729336"/>
                <a:gd name="connsiteY4" fmla="*/ 405051 h 688387"/>
                <a:gd name="connsiteX5" fmla="*/ 548016 w 729336"/>
                <a:gd name="connsiteY5" fmla="*/ 546719 h 688387"/>
                <a:gd name="connsiteX6" fmla="*/ 357731 w 729336"/>
                <a:gd name="connsiteY6" fmla="*/ 342331 h 688387"/>
                <a:gd name="connsiteX7" fmla="*/ 509380 w 729336"/>
                <a:gd name="connsiteY7" fmla="*/ 160353 h 688387"/>
                <a:gd name="connsiteX8" fmla="*/ 548016 w 729336"/>
                <a:gd name="connsiteY8" fmla="*/ 276263 h 688387"/>
                <a:gd name="connsiteX9" fmla="*/ 728320 w 729336"/>
                <a:gd name="connsiteY9" fmla="*/ 186111 h 688387"/>
                <a:gd name="connsiteX10" fmla="*/ 560895 w 729336"/>
                <a:gd name="connsiteY10" fmla="*/ 31564 h 688387"/>
                <a:gd name="connsiteX11" fmla="*/ 187408 w 729336"/>
                <a:gd name="connsiteY11" fmla="*/ 31564 h 688387"/>
                <a:gd name="connsiteX12" fmla="*/ 84377 w 729336"/>
                <a:gd name="connsiteY12" fmla="*/ 340657 h 688387"/>
                <a:gd name="connsiteX0" fmla="*/ 84377 w 729336"/>
                <a:gd name="connsiteY0" fmla="*/ 340657 h 688387"/>
                <a:gd name="connsiteX1" fmla="*/ 32861 w 729336"/>
                <a:gd name="connsiteY1" fmla="*/ 662629 h 688387"/>
                <a:gd name="connsiteX2" fmla="*/ 612411 w 729336"/>
                <a:gd name="connsiteY2" fmla="*/ 688387 h 688387"/>
                <a:gd name="connsiteX3" fmla="*/ 728320 w 729336"/>
                <a:gd name="connsiteY3" fmla="*/ 417930 h 688387"/>
                <a:gd name="connsiteX4" fmla="*/ 586653 w 729336"/>
                <a:gd name="connsiteY4" fmla="*/ 405051 h 688387"/>
                <a:gd name="connsiteX5" fmla="*/ 548016 w 729336"/>
                <a:gd name="connsiteY5" fmla="*/ 546719 h 688387"/>
                <a:gd name="connsiteX6" fmla="*/ 357731 w 729336"/>
                <a:gd name="connsiteY6" fmla="*/ 356047 h 688387"/>
                <a:gd name="connsiteX7" fmla="*/ 509380 w 729336"/>
                <a:gd name="connsiteY7" fmla="*/ 160353 h 688387"/>
                <a:gd name="connsiteX8" fmla="*/ 548016 w 729336"/>
                <a:gd name="connsiteY8" fmla="*/ 276263 h 688387"/>
                <a:gd name="connsiteX9" fmla="*/ 728320 w 729336"/>
                <a:gd name="connsiteY9" fmla="*/ 186111 h 688387"/>
                <a:gd name="connsiteX10" fmla="*/ 560895 w 729336"/>
                <a:gd name="connsiteY10" fmla="*/ 31564 h 688387"/>
                <a:gd name="connsiteX11" fmla="*/ 187408 w 729336"/>
                <a:gd name="connsiteY11" fmla="*/ 31564 h 688387"/>
                <a:gd name="connsiteX12" fmla="*/ 84377 w 729336"/>
                <a:gd name="connsiteY12" fmla="*/ 340657 h 688387"/>
                <a:gd name="connsiteX0" fmla="*/ 84377 w 729336"/>
                <a:gd name="connsiteY0" fmla="*/ 340657 h 688387"/>
                <a:gd name="connsiteX1" fmla="*/ 32861 w 729336"/>
                <a:gd name="connsiteY1" fmla="*/ 662629 h 688387"/>
                <a:gd name="connsiteX2" fmla="*/ 612411 w 729336"/>
                <a:gd name="connsiteY2" fmla="*/ 688387 h 688387"/>
                <a:gd name="connsiteX3" fmla="*/ 728320 w 729336"/>
                <a:gd name="connsiteY3" fmla="*/ 417930 h 688387"/>
                <a:gd name="connsiteX4" fmla="*/ 586653 w 729336"/>
                <a:gd name="connsiteY4" fmla="*/ 405051 h 688387"/>
                <a:gd name="connsiteX5" fmla="*/ 548016 w 729336"/>
                <a:gd name="connsiteY5" fmla="*/ 546719 h 688387"/>
                <a:gd name="connsiteX6" fmla="*/ 357731 w 729336"/>
                <a:gd name="connsiteY6" fmla="*/ 356047 h 688387"/>
                <a:gd name="connsiteX7" fmla="*/ 532240 w 729336"/>
                <a:gd name="connsiteY7" fmla="*/ 164925 h 688387"/>
                <a:gd name="connsiteX8" fmla="*/ 548016 w 729336"/>
                <a:gd name="connsiteY8" fmla="*/ 276263 h 688387"/>
                <a:gd name="connsiteX9" fmla="*/ 728320 w 729336"/>
                <a:gd name="connsiteY9" fmla="*/ 186111 h 688387"/>
                <a:gd name="connsiteX10" fmla="*/ 560895 w 729336"/>
                <a:gd name="connsiteY10" fmla="*/ 31564 h 688387"/>
                <a:gd name="connsiteX11" fmla="*/ 187408 w 729336"/>
                <a:gd name="connsiteY11" fmla="*/ 31564 h 688387"/>
                <a:gd name="connsiteX12" fmla="*/ 84377 w 729336"/>
                <a:gd name="connsiteY12" fmla="*/ 340657 h 688387"/>
                <a:gd name="connsiteX0" fmla="*/ 84377 w 729336"/>
                <a:gd name="connsiteY0" fmla="*/ 340657 h 688387"/>
                <a:gd name="connsiteX1" fmla="*/ 32861 w 729336"/>
                <a:gd name="connsiteY1" fmla="*/ 662629 h 688387"/>
                <a:gd name="connsiteX2" fmla="*/ 612411 w 729336"/>
                <a:gd name="connsiteY2" fmla="*/ 688387 h 688387"/>
                <a:gd name="connsiteX3" fmla="*/ 728320 w 729336"/>
                <a:gd name="connsiteY3" fmla="*/ 417930 h 688387"/>
                <a:gd name="connsiteX4" fmla="*/ 586653 w 729336"/>
                <a:gd name="connsiteY4" fmla="*/ 405051 h 688387"/>
                <a:gd name="connsiteX5" fmla="*/ 548016 w 729336"/>
                <a:gd name="connsiteY5" fmla="*/ 546719 h 688387"/>
                <a:gd name="connsiteX6" fmla="*/ 357731 w 729336"/>
                <a:gd name="connsiteY6" fmla="*/ 356047 h 688387"/>
                <a:gd name="connsiteX7" fmla="*/ 532240 w 729336"/>
                <a:gd name="connsiteY7" fmla="*/ 164925 h 688387"/>
                <a:gd name="connsiteX8" fmla="*/ 548016 w 729336"/>
                <a:gd name="connsiteY8" fmla="*/ 276263 h 688387"/>
                <a:gd name="connsiteX9" fmla="*/ 728320 w 729336"/>
                <a:gd name="connsiteY9" fmla="*/ 186111 h 688387"/>
                <a:gd name="connsiteX10" fmla="*/ 560895 w 729336"/>
                <a:gd name="connsiteY10" fmla="*/ 31564 h 688387"/>
                <a:gd name="connsiteX11" fmla="*/ 187408 w 729336"/>
                <a:gd name="connsiteY11" fmla="*/ 31564 h 688387"/>
                <a:gd name="connsiteX12" fmla="*/ 84377 w 729336"/>
                <a:gd name="connsiteY12" fmla="*/ 340657 h 688387"/>
                <a:gd name="connsiteX0" fmla="*/ 84377 w 729336"/>
                <a:gd name="connsiteY0" fmla="*/ 340657 h 688387"/>
                <a:gd name="connsiteX1" fmla="*/ 32861 w 729336"/>
                <a:gd name="connsiteY1" fmla="*/ 662629 h 688387"/>
                <a:gd name="connsiteX2" fmla="*/ 612411 w 729336"/>
                <a:gd name="connsiteY2" fmla="*/ 688387 h 688387"/>
                <a:gd name="connsiteX3" fmla="*/ 728320 w 729336"/>
                <a:gd name="connsiteY3" fmla="*/ 417930 h 688387"/>
                <a:gd name="connsiteX4" fmla="*/ 586653 w 729336"/>
                <a:gd name="connsiteY4" fmla="*/ 405051 h 688387"/>
                <a:gd name="connsiteX5" fmla="*/ 529728 w 729336"/>
                <a:gd name="connsiteY5" fmla="*/ 533003 h 688387"/>
                <a:gd name="connsiteX6" fmla="*/ 357731 w 729336"/>
                <a:gd name="connsiteY6" fmla="*/ 356047 h 688387"/>
                <a:gd name="connsiteX7" fmla="*/ 532240 w 729336"/>
                <a:gd name="connsiteY7" fmla="*/ 164925 h 688387"/>
                <a:gd name="connsiteX8" fmla="*/ 548016 w 729336"/>
                <a:gd name="connsiteY8" fmla="*/ 276263 h 688387"/>
                <a:gd name="connsiteX9" fmla="*/ 728320 w 729336"/>
                <a:gd name="connsiteY9" fmla="*/ 186111 h 688387"/>
                <a:gd name="connsiteX10" fmla="*/ 560895 w 729336"/>
                <a:gd name="connsiteY10" fmla="*/ 31564 h 688387"/>
                <a:gd name="connsiteX11" fmla="*/ 187408 w 729336"/>
                <a:gd name="connsiteY11" fmla="*/ 31564 h 688387"/>
                <a:gd name="connsiteX12" fmla="*/ 84377 w 729336"/>
                <a:gd name="connsiteY12" fmla="*/ 340657 h 688387"/>
                <a:gd name="connsiteX0" fmla="*/ 84377 w 729336"/>
                <a:gd name="connsiteY0" fmla="*/ 340657 h 688387"/>
                <a:gd name="connsiteX1" fmla="*/ 32861 w 729336"/>
                <a:gd name="connsiteY1" fmla="*/ 662629 h 688387"/>
                <a:gd name="connsiteX2" fmla="*/ 612411 w 729336"/>
                <a:gd name="connsiteY2" fmla="*/ 688387 h 688387"/>
                <a:gd name="connsiteX3" fmla="*/ 728320 w 729336"/>
                <a:gd name="connsiteY3" fmla="*/ 417930 h 688387"/>
                <a:gd name="connsiteX4" fmla="*/ 586653 w 729336"/>
                <a:gd name="connsiteY4" fmla="*/ 405051 h 688387"/>
                <a:gd name="connsiteX5" fmla="*/ 529728 w 729336"/>
                <a:gd name="connsiteY5" fmla="*/ 533003 h 688387"/>
                <a:gd name="connsiteX6" fmla="*/ 357731 w 729336"/>
                <a:gd name="connsiteY6" fmla="*/ 356047 h 688387"/>
                <a:gd name="connsiteX7" fmla="*/ 532240 w 729336"/>
                <a:gd name="connsiteY7" fmla="*/ 164925 h 688387"/>
                <a:gd name="connsiteX8" fmla="*/ 548016 w 729336"/>
                <a:gd name="connsiteY8" fmla="*/ 276263 h 688387"/>
                <a:gd name="connsiteX9" fmla="*/ 728320 w 729336"/>
                <a:gd name="connsiteY9" fmla="*/ 186111 h 688387"/>
                <a:gd name="connsiteX10" fmla="*/ 560895 w 729336"/>
                <a:gd name="connsiteY10" fmla="*/ 31564 h 688387"/>
                <a:gd name="connsiteX11" fmla="*/ 187408 w 729336"/>
                <a:gd name="connsiteY11" fmla="*/ 31564 h 688387"/>
                <a:gd name="connsiteX12" fmla="*/ 84377 w 729336"/>
                <a:gd name="connsiteY12" fmla="*/ 340657 h 688387"/>
                <a:gd name="connsiteX0" fmla="*/ 84377 w 730333"/>
                <a:gd name="connsiteY0" fmla="*/ 340657 h 688387"/>
                <a:gd name="connsiteX1" fmla="*/ 32861 w 730333"/>
                <a:gd name="connsiteY1" fmla="*/ 662629 h 688387"/>
                <a:gd name="connsiteX2" fmla="*/ 612411 w 730333"/>
                <a:gd name="connsiteY2" fmla="*/ 688387 h 688387"/>
                <a:gd name="connsiteX3" fmla="*/ 728320 w 730333"/>
                <a:gd name="connsiteY3" fmla="*/ 417930 h 688387"/>
                <a:gd name="connsiteX4" fmla="*/ 568365 w 730333"/>
                <a:gd name="connsiteY4" fmla="*/ 405051 h 688387"/>
                <a:gd name="connsiteX5" fmla="*/ 529728 w 730333"/>
                <a:gd name="connsiteY5" fmla="*/ 533003 h 688387"/>
                <a:gd name="connsiteX6" fmla="*/ 357731 w 730333"/>
                <a:gd name="connsiteY6" fmla="*/ 356047 h 688387"/>
                <a:gd name="connsiteX7" fmla="*/ 532240 w 730333"/>
                <a:gd name="connsiteY7" fmla="*/ 164925 h 688387"/>
                <a:gd name="connsiteX8" fmla="*/ 548016 w 730333"/>
                <a:gd name="connsiteY8" fmla="*/ 276263 h 688387"/>
                <a:gd name="connsiteX9" fmla="*/ 728320 w 730333"/>
                <a:gd name="connsiteY9" fmla="*/ 186111 h 688387"/>
                <a:gd name="connsiteX10" fmla="*/ 560895 w 730333"/>
                <a:gd name="connsiteY10" fmla="*/ 31564 h 688387"/>
                <a:gd name="connsiteX11" fmla="*/ 187408 w 730333"/>
                <a:gd name="connsiteY11" fmla="*/ 31564 h 688387"/>
                <a:gd name="connsiteX12" fmla="*/ 84377 w 730333"/>
                <a:gd name="connsiteY12" fmla="*/ 340657 h 688387"/>
                <a:gd name="connsiteX0" fmla="*/ 84377 w 730333"/>
                <a:gd name="connsiteY0" fmla="*/ 340657 h 688387"/>
                <a:gd name="connsiteX1" fmla="*/ 32861 w 730333"/>
                <a:gd name="connsiteY1" fmla="*/ 662629 h 688387"/>
                <a:gd name="connsiteX2" fmla="*/ 612411 w 730333"/>
                <a:gd name="connsiteY2" fmla="*/ 688387 h 688387"/>
                <a:gd name="connsiteX3" fmla="*/ 728320 w 730333"/>
                <a:gd name="connsiteY3" fmla="*/ 417930 h 688387"/>
                <a:gd name="connsiteX4" fmla="*/ 568365 w 730333"/>
                <a:gd name="connsiteY4" fmla="*/ 405051 h 688387"/>
                <a:gd name="connsiteX5" fmla="*/ 529728 w 730333"/>
                <a:gd name="connsiteY5" fmla="*/ 533003 h 688387"/>
                <a:gd name="connsiteX6" fmla="*/ 357731 w 730333"/>
                <a:gd name="connsiteY6" fmla="*/ 356047 h 688387"/>
                <a:gd name="connsiteX7" fmla="*/ 518524 w 730333"/>
                <a:gd name="connsiteY7" fmla="*/ 155781 h 688387"/>
                <a:gd name="connsiteX8" fmla="*/ 548016 w 730333"/>
                <a:gd name="connsiteY8" fmla="*/ 276263 h 688387"/>
                <a:gd name="connsiteX9" fmla="*/ 728320 w 730333"/>
                <a:gd name="connsiteY9" fmla="*/ 186111 h 688387"/>
                <a:gd name="connsiteX10" fmla="*/ 560895 w 730333"/>
                <a:gd name="connsiteY10" fmla="*/ 31564 h 688387"/>
                <a:gd name="connsiteX11" fmla="*/ 187408 w 730333"/>
                <a:gd name="connsiteY11" fmla="*/ 31564 h 688387"/>
                <a:gd name="connsiteX12" fmla="*/ 84377 w 730333"/>
                <a:gd name="connsiteY12" fmla="*/ 340657 h 688387"/>
                <a:gd name="connsiteX0" fmla="*/ 84377 w 730333"/>
                <a:gd name="connsiteY0" fmla="*/ 340657 h 688387"/>
                <a:gd name="connsiteX1" fmla="*/ 32861 w 730333"/>
                <a:gd name="connsiteY1" fmla="*/ 662629 h 688387"/>
                <a:gd name="connsiteX2" fmla="*/ 612411 w 730333"/>
                <a:gd name="connsiteY2" fmla="*/ 688387 h 688387"/>
                <a:gd name="connsiteX3" fmla="*/ 728320 w 730333"/>
                <a:gd name="connsiteY3" fmla="*/ 417930 h 688387"/>
                <a:gd name="connsiteX4" fmla="*/ 568365 w 730333"/>
                <a:gd name="connsiteY4" fmla="*/ 405051 h 688387"/>
                <a:gd name="connsiteX5" fmla="*/ 488580 w 730333"/>
                <a:gd name="connsiteY5" fmla="*/ 523859 h 688387"/>
                <a:gd name="connsiteX6" fmla="*/ 357731 w 730333"/>
                <a:gd name="connsiteY6" fmla="*/ 356047 h 688387"/>
                <a:gd name="connsiteX7" fmla="*/ 518524 w 730333"/>
                <a:gd name="connsiteY7" fmla="*/ 155781 h 688387"/>
                <a:gd name="connsiteX8" fmla="*/ 548016 w 730333"/>
                <a:gd name="connsiteY8" fmla="*/ 276263 h 688387"/>
                <a:gd name="connsiteX9" fmla="*/ 728320 w 730333"/>
                <a:gd name="connsiteY9" fmla="*/ 186111 h 688387"/>
                <a:gd name="connsiteX10" fmla="*/ 560895 w 730333"/>
                <a:gd name="connsiteY10" fmla="*/ 31564 h 688387"/>
                <a:gd name="connsiteX11" fmla="*/ 187408 w 730333"/>
                <a:gd name="connsiteY11" fmla="*/ 31564 h 688387"/>
                <a:gd name="connsiteX12" fmla="*/ 84377 w 730333"/>
                <a:gd name="connsiteY12" fmla="*/ 340657 h 688387"/>
                <a:gd name="connsiteX0" fmla="*/ 84377 w 730333"/>
                <a:gd name="connsiteY0" fmla="*/ 340657 h 688387"/>
                <a:gd name="connsiteX1" fmla="*/ 32861 w 730333"/>
                <a:gd name="connsiteY1" fmla="*/ 662629 h 688387"/>
                <a:gd name="connsiteX2" fmla="*/ 612411 w 730333"/>
                <a:gd name="connsiteY2" fmla="*/ 688387 h 688387"/>
                <a:gd name="connsiteX3" fmla="*/ 728320 w 730333"/>
                <a:gd name="connsiteY3" fmla="*/ 417930 h 688387"/>
                <a:gd name="connsiteX4" fmla="*/ 568365 w 730333"/>
                <a:gd name="connsiteY4" fmla="*/ 405051 h 688387"/>
                <a:gd name="connsiteX5" fmla="*/ 488580 w 730333"/>
                <a:gd name="connsiteY5" fmla="*/ 523859 h 688387"/>
                <a:gd name="connsiteX6" fmla="*/ 357731 w 730333"/>
                <a:gd name="connsiteY6" fmla="*/ 356047 h 688387"/>
                <a:gd name="connsiteX7" fmla="*/ 468232 w 730333"/>
                <a:gd name="connsiteY7" fmla="*/ 160353 h 688387"/>
                <a:gd name="connsiteX8" fmla="*/ 548016 w 730333"/>
                <a:gd name="connsiteY8" fmla="*/ 276263 h 688387"/>
                <a:gd name="connsiteX9" fmla="*/ 728320 w 730333"/>
                <a:gd name="connsiteY9" fmla="*/ 186111 h 688387"/>
                <a:gd name="connsiteX10" fmla="*/ 560895 w 730333"/>
                <a:gd name="connsiteY10" fmla="*/ 31564 h 688387"/>
                <a:gd name="connsiteX11" fmla="*/ 187408 w 730333"/>
                <a:gd name="connsiteY11" fmla="*/ 31564 h 688387"/>
                <a:gd name="connsiteX12" fmla="*/ 84377 w 730333"/>
                <a:gd name="connsiteY12" fmla="*/ 340657 h 688387"/>
                <a:gd name="connsiteX0" fmla="*/ 84377 w 730333"/>
                <a:gd name="connsiteY0" fmla="*/ 340657 h 688387"/>
                <a:gd name="connsiteX1" fmla="*/ 32861 w 730333"/>
                <a:gd name="connsiteY1" fmla="*/ 662629 h 688387"/>
                <a:gd name="connsiteX2" fmla="*/ 612411 w 730333"/>
                <a:gd name="connsiteY2" fmla="*/ 688387 h 688387"/>
                <a:gd name="connsiteX3" fmla="*/ 728320 w 730333"/>
                <a:gd name="connsiteY3" fmla="*/ 417930 h 688387"/>
                <a:gd name="connsiteX4" fmla="*/ 568365 w 730333"/>
                <a:gd name="connsiteY4" fmla="*/ 405051 h 688387"/>
                <a:gd name="connsiteX5" fmla="*/ 488580 w 730333"/>
                <a:gd name="connsiteY5" fmla="*/ 523859 h 688387"/>
                <a:gd name="connsiteX6" fmla="*/ 357731 w 730333"/>
                <a:gd name="connsiteY6" fmla="*/ 356047 h 688387"/>
                <a:gd name="connsiteX7" fmla="*/ 468232 w 730333"/>
                <a:gd name="connsiteY7" fmla="*/ 160353 h 688387"/>
                <a:gd name="connsiteX8" fmla="*/ 548016 w 730333"/>
                <a:gd name="connsiteY8" fmla="*/ 276263 h 688387"/>
                <a:gd name="connsiteX9" fmla="*/ 728320 w 730333"/>
                <a:gd name="connsiteY9" fmla="*/ 186111 h 688387"/>
                <a:gd name="connsiteX10" fmla="*/ 560895 w 730333"/>
                <a:gd name="connsiteY10" fmla="*/ 31564 h 688387"/>
                <a:gd name="connsiteX11" fmla="*/ 187408 w 730333"/>
                <a:gd name="connsiteY11" fmla="*/ 31564 h 688387"/>
                <a:gd name="connsiteX12" fmla="*/ 84377 w 730333"/>
                <a:gd name="connsiteY12" fmla="*/ 340657 h 688387"/>
                <a:gd name="connsiteX0" fmla="*/ 84377 w 730333"/>
                <a:gd name="connsiteY0" fmla="*/ 340657 h 688387"/>
                <a:gd name="connsiteX1" fmla="*/ 32861 w 730333"/>
                <a:gd name="connsiteY1" fmla="*/ 662629 h 688387"/>
                <a:gd name="connsiteX2" fmla="*/ 612411 w 730333"/>
                <a:gd name="connsiteY2" fmla="*/ 688387 h 688387"/>
                <a:gd name="connsiteX3" fmla="*/ 728320 w 730333"/>
                <a:gd name="connsiteY3" fmla="*/ 417930 h 688387"/>
                <a:gd name="connsiteX4" fmla="*/ 568365 w 730333"/>
                <a:gd name="connsiteY4" fmla="*/ 405051 h 688387"/>
                <a:gd name="connsiteX5" fmla="*/ 456576 w 730333"/>
                <a:gd name="connsiteY5" fmla="*/ 523859 h 688387"/>
                <a:gd name="connsiteX6" fmla="*/ 357731 w 730333"/>
                <a:gd name="connsiteY6" fmla="*/ 356047 h 688387"/>
                <a:gd name="connsiteX7" fmla="*/ 468232 w 730333"/>
                <a:gd name="connsiteY7" fmla="*/ 160353 h 688387"/>
                <a:gd name="connsiteX8" fmla="*/ 548016 w 730333"/>
                <a:gd name="connsiteY8" fmla="*/ 276263 h 688387"/>
                <a:gd name="connsiteX9" fmla="*/ 728320 w 730333"/>
                <a:gd name="connsiteY9" fmla="*/ 186111 h 688387"/>
                <a:gd name="connsiteX10" fmla="*/ 560895 w 730333"/>
                <a:gd name="connsiteY10" fmla="*/ 31564 h 688387"/>
                <a:gd name="connsiteX11" fmla="*/ 187408 w 730333"/>
                <a:gd name="connsiteY11" fmla="*/ 31564 h 688387"/>
                <a:gd name="connsiteX12" fmla="*/ 84377 w 730333"/>
                <a:gd name="connsiteY12" fmla="*/ 340657 h 688387"/>
                <a:gd name="connsiteX0" fmla="*/ 84377 w 730333"/>
                <a:gd name="connsiteY0" fmla="*/ 340657 h 688387"/>
                <a:gd name="connsiteX1" fmla="*/ 32861 w 730333"/>
                <a:gd name="connsiteY1" fmla="*/ 662629 h 688387"/>
                <a:gd name="connsiteX2" fmla="*/ 612411 w 730333"/>
                <a:gd name="connsiteY2" fmla="*/ 688387 h 688387"/>
                <a:gd name="connsiteX3" fmla="*/ 728320 w 730333"/>
                <a:gd name="connsiteY3" fmla="*/ 417930 h 688387"/>
                <a:gd name="connsiteX4" fmla="*/ 568365 w 730333"/>
                <a:gd name="connsiteY4" fmla="*/ 405051 h 688387"/>
                <a:gd name="connsiteX5" fmla="*/ 456576 w 730333"/>
                <a:gd name="connsiteY5" fmla="*/ 523859 h 688387"/>
                <a:gd name="connsiteX6" fmla="*/ 357731 w 730333"/>
                <a:gd name="connsiteY6" fmla="*/ 356047 h 688387"/>
                <a:gd name="connsiteX7" fmla="*/ 468232 w 730333"/>
                <a:gd name="connsiteY7" fmla="*/ 160353 h 688387"/>
                <a:gd name="connsiteX8" fmla="*/ 548016 w 730333"/>
                <a:gd name="connsiteY8" fmla="*/ 276263 h 688387"/>
                <a:gd name="connsiteX9" fmla="*/ 728320 w 730333"/>
                <a:gd name="connsiteY9" fmla="*/ 186111 h 688387"/>
                <a:gd name="connsiteX10" fmla="*/ 560895 w 730333"/>
                <a:gd name="connsiteY10" fmla="*/ 31564 h 688387"/>
                <a:gd name="connsiteX11" fmla="*/ 187408 w 730333"/>
                <a:gd name="connsiteY11" fmla="*/ 31564 h 688387"/>
                <a:gd name="connsiteX12" fmla="*/ 84377 w 730333"/>
                <a:gd name="connsiteY12" fmla="*/ 340657 h 688387"/>
                <a:gd name="connsiteX0" fmla="*/ 84377 w 730866"/>
                <a:gd name="connsiteY0" fmla="*/ 340657 h 688387"/>
                <a:gd name="connsiteX1" fmla="*/ 32861 w 730866"/>
                <a:gd name="connsiteY1" fmla="*/ 662629 h 688387"/>
                <a:gd name="connsiteX2" fmla="*/ 612411 w 730866"/>
                <a:gd name="connsiteY2" fmla="*/ 688387 h 688387"/>
                <a:gd name="connsiteX3" fmla="*/ 728320 w 730866"/>
                <a:gd name="connsiteY3" fmla="*/ 417930 h 688387"/>
                <a:gd name="connsiteX4" fmla="*/ 559221 w 730866"/>
                <a:gd name="connsiteY4" fmla="*/ 405051 h 688387"/>
                <a:gd name="connsiteX5" fmla="*/ 456576 w 730866"/>
                <a:gd name="connsiteY5" fmla="*/ 523859 h 688387"/>
                <a:gd name="connsiteX6" fmla="*/ 357731 w 730866"/>
                <a:gd name="connsiteY6" fmla="*/ 356047 h 688387"/>
                <a:gd name="connsiteX7" fmla="*/ 468232 w 730866"/>
                <a:gd name="connsiteY7" fmla="*/ 160353 h 688387"/>
                <a:gd name="connsiteX8" fmla="*/ 548016 w 730866"/>
                <a:gd name="connsiteY8" fmla="*/ 276263 h 688387"/>
                <a:gd name="connsiteX9" fmla="*/ 728320 w 730866"/>
                <a:gd name="connsiteY9" fmla="*/ 186111 h 688387"/>
                <a:gd name="connsiteX10" fmla="*/ 560895 w 730866"/>
                <a:gd name="connsiteY10" fmla="*/ 31564 h 688387"/>
                <a:gd name="connsiteX11" fmla="*/ 187408 w 730866"/>
                <a:gd name="connsiteY11" fmla="*/ 31564 h 688387"/>
                <a:gd name="connsiteX12" fmla="*/ 84377 w 730866"/>
                <a:gd name="connsiteY12" fmla="*/ 340657 h 688387"/>
                <a:gd name="connsiteX0" fmla="*/ 84377 w 730866"/>
                <a:gd name="connsiteY0" fmla="*/ 340657 h 688387"/>
                <a:gd name="connsiteX1" fmla="*/ 32861 w 730866"/>
                <a:gd name="connsiteY1" fmla="*/ 662629 h 688387"/>
                <a:gd name="connsiteX2" fmla="*/ 612411 w 730866"/>
                <a:gd name="connsiteY2" fmla="*/ 688387 h 688387"/>
                <a:gd name="connsiteX3" fmla="*/ 728320 w 730866"/>
                <a:gd name="connsiteY3" fmla="*/ 417930 h 688387"/>
                <a:gd name="connsiteX4" fmla="*/ 559221 w 730866"/>
                <a:gd name="connsiteY4" fmla="*/ 405051 h 688387"/>
                <a:gd name="connsiteX5" fmla="*/ 456576 w 730866"/>
                <a:gd name="connsiteY5" fmla="*/ 523859 h 688387"/>
                <a:gd name="connsiteX6" fmla="*/ 357731 w 730866"/>
                <a:gd name="connsiteY6" fmla="*/ 356047 h 688387"/>
                <a:gd name="connsiteX7" fmla="*/ 468232 w 730866"/>
                <a:gd name="connsiteY7" fmla="*/ 160353 h 688387"/>
                <a:gd name="connsiteX8" fmla="*/ 566304 w 730866"/>
                <a:gd name="connsiteY8" fmla="*/ 285407 h 688387"/>
                <a:gd name="connsiteX9" fmla="*/ 728320 w 730866"/>
                <a:gd name="connsiteY9" fmla="*/ 186111 h 688387"/>
                <a:gd name="connsiteX10" fmla="*/ 560895 w 730866"/>
                <a:gd name="connsiteY10" fmla="*/ 31564 h 688387"/>
                <a:gd name="connsiteX11" fmla="*/ 187408 w 730866"/>
                <a:gd name="connsiteY11" fmla="*/ 31564 h 688387"/>
                <a:gd name="connsiteX12" fmla="*/ 84377 w 730866"/>
                <a:gd name="connsiteY12" fmla="*/ 340657 h 688387"/>
                <a:gd name="connsiteX0" fmla="*/ 84377 w 730866"/>
                <a:gd name="connsiteY0" fmla="*/ 340657 h 688387"/>
                <a:gd name="connsiteX1" fmla="*/ 32861 w 730866"/>
                <a:gd name="connsiteY1" fmla="*/ 662629 h 688387"/>
                <a:gd name="connsiteX2" fmla="*/ 612411 w 730866"/>
                <a:gd name="connsiteY2" fmla="*/ 688387 h 688387"/>
                <a:gd name="connsiteX3" fmla="*/ 728320 w 730866"/>
                <a:gd name="connsiteY3" fmla="*/ 417930 h 688387"/>
                <a:gd name="connsiteX4" fmla="*/ 559221 w 730866"/>
                <a:gd name="connsiteY4" fmla="*/ 405051 h 688387"/>
                <a:gd name="connsiteX5" fmla="*/ 456576 w 730866"/>
                <a:gd name="connsiteY5" fmla="*/ 523859 h 688387"/>
                <a:gd name="connsiteX6" fmla="*/ 357731 w 730866"/>
                <a:gd name="connsiteY6" fmla="*/ 356047 h 688387"/>
                <a:gd name="connsiteX7" fmla="*/ 468232 w 730866"/>
                <a:gd name="connsiteY7" fmla="*/ 160353 h 688387"/>
                <a:gd name="connsiteX8" fmla="*/ 566304 w 730866"/>
                <a:gd name="connsiteY8" fmla="*/ 285407 h 688387"/>
                <a:gd name="connsiteX9" fmla="*/ 728320 w 730866"/>
                <a:gd name="connsiteY9" fmla="*/ 186111 h 688387"/>
                <a:gd name="connsiteX10" fmla="*/ 560895 w 730866"/>
                <a:gd name="connsiteY10" fmla="*/ 31564 h 688387"/>
                <a:gd name="connsiteX11" fmla="*/ 187408 w 730866"/>
                <a:gd name="connsiteY11" fmla="*/ 31564 h 688387"/>
                <a:gd name="connsiteX12" fmla="*/ 84377 w 730866"/>
                <a:gd name="connsiteY12" fmla="*/ 340657 h 688387"/>
                <a:gd name="connsiteX0" fmla="*/ 84377 w 730866"/>
                <a:gd name="connsiteY0" fmla="*/ 340657 h 688387"/>
                <a:gd name="connsiteX1" fmla="*/ 32861 w 730866"/>
                <a:gd name="connsiteY1" fmla="*/ 662629 h 688387"/>
                <a:gd name="connsiteX2" fmla="*/ 612411 w 730866"/>
                <a:gd name="connsiteY2" fmla="*/ 688387 h 688387"/>
                <a:gd name="connsiteX3" fmla="*/ 728320 w 730866"/>
                <a:gd name="connsiteY3" fmla="*/ 417930 h 688387"/>
                <a:gd name="connsiteX4" fmla="*/ 559221 w 730866"/>
                <a:gd name="connsiteY4" fmla="*/ 405051 h 688387"/>
                <a:gd name="connsiteX5" fmla="*/ 456576 w 730866"/>
                <a:gd name="connsiteY5" fmla="*/ 523859 h 688387"/>
                <a:gd name="connsiteX6" fmla="*/ 357731 w 730866"/>
                <a:gd name="connsiteY6" fmla="*/ 356047 h 688387"/>
                <a:gd name="connsiteX7" fmla="*/ 468232 w 730866"/>
                <a:gd name="connsiteY7" fmla="*/ 160353 h 688387"/>
                <a:gd name="connsiteX8" fmla="*/ 566304 w 730866"/>
                <a:gd name="connsiteY8" fmla="*/ 285407 h 688387"/>
                <a:gd name="connsiteX9" fmla="*/ 728320 w 730866"/>
                <a:gd name="connsiteY9" fmla="*/ 186111 h 688387"/>
                <a:gd name="connsiteX10" fmla="*/ 560895 w 730866"/>
                <a:gd name="connsiteY10" fmla="*/ 31564 h 688387"/>
                <a:gd name="connsiteX11" fmla="*/ 187408 w 730866"/>
                <a:gd name="connsiteY11" fmla="*/ 31564 h 688387"/>
                <a:gd name="connsiteX12" fmla="*/ 84377 w 730866"/>
                <a:gd name="connsiteY12" fmla="*/ 340657 h 688387"/>
                <a:gd name="connsiteX0" fmla="*/ 84377 w 730866"/>
                <a:gd name="connsiteY0" fmla="*/ 340657 h 688387"/>
                <a:gd name="connsiteX1" fmla="*/ 32861 w 730866"/>
                <a:gd name="connsiteY1" fmla="*/ 662629 h 688387"/>
                <a:gd name="connsiteX2" fmla="*/ 612411 w 730866"/>
                <a:gd name="connsiteY2" fmla="*/ 688387 h 688387"/>
                <a:gd name="connsiteX3" fmla="*/ 728320 w 730866"/>
                <a:gd name="connsiteY3" fmla="*/ 417930 h 688387"/>
                <a:gd name="connsiteX4" fmla="*/ 559221 w 730866"/>
                <a:gd name="connsiteY4" fmla="*/ 405051 h 688387"/>
                <a:gd name="connsiteX5" fmla="*/ 456576 w 730866"/>
                <a:gd name="connsiteY5" fmla="*/ 523859 h 688387"/>
                <a:gd name="connsiteX6" fmla="*/ 353159 w 730866"/>
                <a:gd name="connsiteY6" fmla="*/ 337759 h 688387"/>
                <a:gd name="connsiteX7" fmla="*/ 468232 w 730866"/>
                <a:gd name="connsiteY7" fmla="*/ 160353 h 688387"/>
                <a:gd name="connsiteX8" fmla="*/ 566304 w 730866"/>
                <a:gd name="connsiteY8" fmla="*/ 285407 h 688387"/>
                <a:gd name="connsiteX9" fmla="*/ 728320 w 730866"/>
                <a:gd name="connsiteY9" fmla="*/ 186111 h 688387"/>
                <a:gd name="connsiteX10" fmla="*/ 560895 w 730866"/>
                <a:gd name="connsiteY10" fmla="*/ 31564 h 688387"/>
                <a:gd name="connsiteX11" fmla="*/ 187408 w 730866"/>
                <a:gd name="connsiteY11" fmla="*/ 31564 h 688387"/>
                <a:gd name="connsiteX12" fmla="*/ 84377 w 730866"/>
                <a:gd name="connsiteY12" fmla="*/ 340657 h 688387"/>
                <a:gd name="connsiteX0" fmla="*/ 84377 w 730866"/>
                <a:gd name="connsiteY0" fmla="*/ 340657 h 688387"/>
                <a:gd name="connsiteX1" fmla="*/ 32861 w 730866"/>
                <a:gd name="connsiteY1" fmla="*/ 662629 h 688387"/>
                <a:gd name="connsiteX2" fmla="*/ 612411 w 730866"/>
                <a:gd name="connsiteY2" fmla="*/ 688387 h 688387"/>
                <a:gd name="connsiteX3" fmla="*/ 728320 w 730866"/>
                <a:gd name="connsiteY3" fmla="*/ 417930 h 688387"/>
                <a:gd name="connsiteX4" fmla="*/ 559221 w 730866"/>
                <a:gd name="connsiteY4" fmla="*/ 405051 h 688387"/>
                <a:gd name="connsiteX5" fmla="*/ 456576 w 730866"/>
                <a:gd name="connsiteY5" fmla="*/ 523859 h 688387"/>
                <a:gd name="connsiteX6" fmla="*/ 353159 w 730866"/>
                <a:gd name="connsiteY6" fmla="*/ 337759 h 688387"/>
                <a:gd name="connsiteX7" fmla="*/ 468232 w 730866"/>
                <a:gd name="connsiteY7" fmla="*/ 160353 h 688387"/>
                <a:gd name="connsiteX8" fmla="*/ 566304 w 730866"/>
                <a:gd name="connsiteY8" fmla="*/ 285407 h 688387"/>
                <a:gd name="connsiteX9" fmla="*/ 728320 w 730866"/>
                <a:gd name="connsiteY9" fmla="*/ 186111 h 688387"/>
                <a:gd name="connsiteX10" fmla="*/ 560895 w 730866"/>
                <a:gd name="connsiteY10" fmla="*/ 31564 h 688387"/>
                <a:gd name="connsiteX11" fmla="*/ 187408 w 730866"/>
                <a:gd name="connsiteY11" fmla="*/ 31564 h 688387"/>
                <a:gd name="connsiteX12" fmla="*/ 84377 w 730866"/>
                <a:gd name="connsiteY12" fmla="*/ 340657 h 688387"/>
                <a:gd name="connsiteX0" fmla="*/ 84377 w 730866"/>
                <a:gd name="connsiteY0" fmla="*/ 340657 h 688387"/>
                <a:gd name="connsiteX1" fmla="*/ 32861 w 730866"/>
                <a:gd name="connsiteY1" fmla="*/ 662629 h 688387"/>
                <a:gd name="connsiteX2" fmla="*/ 612411 w 730866"/>
                <a:gd name="connsiteY2" fmla="*/ 688387 h 688387"/>
                <a:gd name="connsiteX3" fmla="*/ 728320 w 730866"/>
                <a:gd name="connsiteY3" fmla="*/ 417930 h 688387"/>
                <a:gd name="connsiteX4" fmla="*/ 559221 w 730866"/>
                <a:gd name="connsiteY4" fmla="*/ 405051 h 688387"/>
                <a:gd name="connsiteX5" fmla="*/ 456576 w 730866"/>
                <a:gd name="connsiteY5" fmla="*/ 523859 h 688387"/>
                <a:gd name="connsiteX6" fmla="*/ 353159 w 730866"/>
                <a:gd name="connsiteY6" fmla="*/ 337759 h 688387"/>
                <a:gd name="connsiteX7" fmla="*/ 468232 w 730866"/>
                <a:gd name="connsiteY7" fmla="*/ 160353 h 688387"/>
                <a:gd name="connsiteX8" fmla="*/ 566304 w 730866"/>
                <a:gd name="connsiteY8" fmla="*/ 285407 h 688387"/>
                <a:gd name="connsiteX9" fmla="*/ 728320 w 730866"/>
                <a:gd name="connsiteY9" fmla="*/ 186111 h 688387"/>
                <a:gd name="connsiteX10" fmla="*/ 560895 w 730866"/>
                <a:gd name="connsiteY10" fmla="*/ 31564 h 688387"/>
                <a:gd name="connsiteX11" fmla="*/ 187408 w 730866"/>
                <a:gd name="connsiteY11" fmla="*/ 31564 h 688387"/>
                <a:gd name="connsiteX12" fmla="*/ 84377 w 730866"/>
                <a:gd name="connsiteY12" fmla="*/ 340657 h 688387"/>
                <a:gd name="connsiteX0" fmla="*/ 84377 w 730866"/>
                <a:gd name="connsiteY0" fmla="*/ 340657 h 688387"/>
                <a:gd name="connsiteX1" fmla="*/ 32861 w 730866"/>
                <a:gd name="connsiteY1" fmla="*/ 662629 h 688387"/>
                <a:gd name="connsiteX2" fmla="*/ 612411 w 730866"/>
                <a:gd name="connsiteY2" fmla="*/ 688387 h 688387"/>
                <a:gd name="connsiteX3" fmla="*/ 728320 w 730866"/>
                <a:gd name="connsiteY3" fmla="*/ 417930 h 688387"/>
                <a:gd name="connsiteX4" fmla="*/ 559221 w 730866"/>
                <a:gd name="connsiteY4" fmla="*/ 405051 h 688387"/>
                <a:gd name="connsiteX5" fmla="*/ 460053 w 730866"/>
                <a:gd name="connsiteY5" fmla="*/ 512296 h 688387"/>
                <a:gd name="connsiteX6" fmla="*/ 353159 w 730866"/>
                <a:gd name="connsiteY6" fmla="*/ 337759 h 688387"/>
                <a:gd name="connsiteX7" fmla="*/ 468232 w 730866"/>
                <a:gd name="connsiteY7" fmla="*/ 160353 h 688387"/>
                <a:gd name="connsiteX8" fmla="*/ 566304 w 730866"/>
                <a:gd name="connsiteY8" fmla="*/ 285407 h 688387"/>
                <a:gd name="connsiteX9" fmla="*/ 728320 w 730866"/>
                <a:gd name="connsiteY9" fmla="*/ 186111 h 688387"/>
                <a:gd name="connsiteX10" fmla="*/ 560895 w 730866"/>
                <a:gd name="connsiteY10" fmla="*/ 31564 h 688387"/>
                <a:gd name="connsiteX11" fmla="*/ 187408 w 730866"/>
                <a:gd name="connsiteY11" fmla="*/ 31564 h 688387"/>
                <a:gd name="connsiteX12" fmla="*/ 84377 w 730866"/>
                <a:gd name="connsiteY12" fmla="*/ 340657 h 6883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730866" h="688387">
                  <a:moveTo>
                    <a:pt x="84377" y="340657"/>
                  </a:moveTo>
                  <a:cubicBezTo>
                    <a:pt x="58619" y="445834"/>
                    <a:pt x="-55145" y="604674"/>
                    <a:pt x="32861" y="662629"/>
                  </a:cubicBezTo>
                  <a:cubicBezTo>
                    <a:pt x="120867" y="720584"/>
                    <a:pt x="496501" y="729170"/>
                    <a:pt x="612411" y="688387"/>
                  </a:cubicBezTo>
                  <a:cubicBezTo>
                    <a:pt x="728321" y="647604"/>
                    <a:pt x="737185" y="465153"/>
                    <a:pt x="728320" y="417930"/>
                  </a:cubicBezTo>
                  <a:cubicBezTo>
                    <a:pt x="719455" y="370707"/>
                    <a:pt x="603932" y="389323"/>
                    <a:pt x="559221" y="405051"/>
                  </a:cubicBezTo>
                  <a:cubicBezTo>
                    <a:pt x="514510" y="420779"/>
                    <a:pt x="526401" y="514367"/>
                    <a:pt x="460053" y="512296"/>
                  </a:cubicBezTo>
                  <a:cubicBezTo>
                    <a:pt x="393705" y="510225"/>
                    <a:pt x="351796" y="396416"/>
                    <a:pt x="353159" y="337759"/>
                  </a:cubicBezTo>
                  <a:cubicBezTo>
                    <a:pt x="354522" y="279102"/>
                    <a:pt x="405276" y="155362"/>
                    <a:pt x="468232" y="160353"/>
                  </a:cubicBezTo>
                  <a:cubicBezTo>
                    <a:pt x="531188" y="165344"/>
                    <a:pt x="504668" y="253682"/>
                    <a:pt x="566304" y="285407"/>
                  </a:cubicBezTo>
                  <a:cubicBezTo>
                    <a:pt x="627940" y="317132"/>
                    <a:pt x="729221" y="228418"/>
                    <a:pt x="728320" y="186111"/>
                  </a:cubicBezTo>
                  <a:cubicBezTo>
                    <a:pt x="727419" y="143804"/>
                    <a:pt x="651047" y="57322"/>
                    <a:pt x="560895" y="31564"/>
                  </a:cubicBezTo>
                  <a:cubicBezTo>
                    <a:pt x="470743" y="5806"/>
                    <a:pt x="266828" y="-24245"/>
                    <a:pt x="187408" y="31564"/>
                  </a:cubicBezTo>
                  <a:cubicBezTo>
                    <a:pt x="107988" y="87373"/>
                    <a:pt x="110135" y="235480"/>
                    <a:pt x="84377" y="340657"/>
                  </a:cubicBezTo>
                  <a:close/>
                </a:path>
              </a:pathLst>
            </a:custGeom>
            <a:gradFill>
              <a:gsLst>
                <a:gs pos="0">
                  <a:srgbClr val="00FFFF"/>
                </a:gs>
                <a:gs pos="44000">
                  <a:srgbClr val="00B0F0"/>
                </a:gs>
                <a:gs pos="100000">
                  <a:srgbClr val="0070C0"/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5" name="Freeform 204"/>
            <p:cNvSpPr/>
            <p:nvPr/>
          </p:nvSpPr>
          <p:spPr>
            <a:xfrm>
              <a:off x="5029200" y="1556973"/>
              <a:ext cx="730866" cy="413991"/>
            </a:xfrm>
            <a:custGeom>
              <a:avLst/>
              <a:gdLst>
                <a:gd name="connsiteX0" fmla="*/ 84377 w 729336"/>
                <a:gd name="connsiteY0" fmla="*/ 340657 h 688387"/>
                <a:gd name="connsiteX1" fmla="*/ 32861 w 729336"/>
                <a:gd name="connsiteY1" fmla="*/ 662629 h 688387"/>
                <a:gd name="connsiteX2" fmla="*/ 612411 w 729336"/>
                <a:gd name="connsiteY2" fmla="*/ 688387 h 688387"/>
                <a:gd name="connsiteX3" fmla="*/ 728320 w 729336"/>
                <a:gd name="connsiteY3" fmla="*/ 417930 h 688387"/>
                <a:gd name="connsiteX4" fmla="*/ 586653 w 729336"/>
                <a:gd name="connsiteY4" fmla="*/ 405051 h 688387"/>
                <a:gd name="connsiteX5" fmla="*/ 548016 w 729336"/>
                <a:gd name="connsiteY5" fmla="*/ 546719 h 688387"/>
                <a:gd name="connsiteX6" fmla="*/ 380591 w 729336"/>
                <a:gd name="connsiteY6" fmla="*/ 314899 h 688387"/>
                <a:gd name="connsiteX7" fmla="*/ 509380 w 729336"/>
                <a:gd name="connsiteY7" fmla="*/ 160353 h 688387"/>
                <a:gd name="connsiteX8" fmla="*/ 548016 w 729336"/>
                <a:gd name="connsiteY8" fmla="*/ 276263 h 688387"/>
                <a:gd name="connsiteX9" fmla="*/ 728320 w 729336"/>
                <a:gd name="connsiteY9" fmla="*/ 186111 h 688387"/>
                <a:gd name="connsiteX10" fmla="*/ 560895 w 729336"/>
                <a:gd name="connsiteY10" fmla="*/ 31564 h 688387"/>
                <a:gd name="connsiteX11" fmla="*/ 187408 w 729336"/>
                <a:gd name="connsiteY11" fmla="*/ 31564 h 688387"/>
                <a:gd name="connsiteX12" fmla="*/ 84377 w 729336"/>
                <a:gd name="connsiteY12" fmla="*/ 340657 h 688387"/>
                <a:gd name="connsiteX0" fmla="*/ 84377 w 729336"/>
                <a:gd name="connsiteY0" fmla="*/ 340657 h 688387"/>
                <a:gd name="connsiteX1" fmla="*/ 32861 w 729336"/>
                <a:gd name="connsiteY1" fmla="*/ 662629 h 688387"/>
                <a:gd name="connsiteX2" fmla="*/ 612411 w 729336"/>
                <a:gd name="connsiteY2" fmla="*/ 688387 h 688387"/>
                <a:gd name="connsiteX3" fmla="*/ 728320 w 729336"/>
                <a:gd name="connsiteY3" fmla="*/ 417930 h 688387"/>
                <a:gd name="connsiteX4" fmla="*/ 586653 w 729336"/>
                <a:gd name="connsiteY4" fmla="*/ 405051 h 688387"/>
                <a:gd name="connsiteX5" fmla="*/ 548016 w 729336"/>
                <a:gd name="connsiteY5" fmla="*/ 546719 h 688387"/>
                <a:gd name="connsiteX6" fmla="*/ 357731 w 729336"/>
                <a:gd name="connsiteY6" fmla="*/ 342331 h 688387"/>
                <a:gd name="connsiteX7" fmla="*/ 509380 w 729336"/>
                <a:gd name="connsiteY7" fmla="*/ 160353 h 688387"/>
                <a:gd name="connsiteX8" fmla="*/ 548016 w 729336"/>
                <a:gd name="connsiteY8" fmla="*/ 276263 h 688387"/>
                <a:gd name="connsiteX9" fmla="*/ 728320 w 729336"/>
                <a:gd name="connsiteY9" fmla="*/ 186111 h 688387"/>
                <a:gd name="connsiteX10" fmla="*/ 560895 w 729336"/>
                <a:gd name="connsiteY10" fmla="*/ 31564 h 688387"/>
                <a:gd name="connsiteX11" fmla="*/ 187408 w 729336"/>
                <a:gd name="connsiteY11" fmla="*/ 31564 h 688387"/>
                <a:gd name="connsiteX12" fmla="*/ 84377 w 729336"/>
                <a:gd name="connsiteY12" fmla="*/ 340657 h 688387"/>
                <a:gd name="connsiteX0" fmla="*/ 84377 w 729336"/>
                <a:gd name="connsiteY0" fmla="*/ 340657 h 688387"/>
                <a:gd name="connsiteX1" fmla="*/ 32861 w 729336"/>
                <a:gd name="connsiteY1" fmla="*/ 662629 h 688387"/>
                <a:gd name="connsiteX2" fmla="*/ 612411 w 729336"/>
                <a:gd name="connsiteY2" fmla="*/ 688387 h 688387"/>
                <a:gd name="connsiteX3" fmla="*/ 728320 w 729336"/>
                <a:gd name="connsiteY3" fmla="*/ 417930 h 688387"/>
                <a:gd name="connsiteX4" fmla="*/ 586653 w 729336"/>
                <a:gd name="connsiteY4" fmla="*/ 405051 h 688387"/>
                <a:gd name="connsiteX5" fmla="*/ 548016 w 729336"/>
                <a:gd name="connsiteY5" fmla="*/ 546719 h 688387"/>
                <a:gd name="connsiteX6" fmla="*/ 357731 w 729336"/>
                <a:gd name="connsiteY6" fmla="*/ 342331 h 688387"/>
                <a:gd name="connsiteX7" fmla="*/ 509380 w 729336"/>
                <a:gd name="connsiteY7" fmla="*/ 160353 h 688387"/>
                <a:gd name="connsiteX8" fmla="*/ 548016 w 729336"/>
                <a:gd name="connsiteY8" fmla="*/ 276263 h 688387"/>
                <a:gd name="connsiteX9" fmla="*/ 728320 w 729336"/>
                <a:gd name="connsiteY9" fmla="*/ 186111 h 688387"/>
                <a:gd name="connsiteX10" fmla="*/ 560895 w 729336"/>
                <a:gd name="connsiteY10" fmla="*/ 31564 h 688387"/>
                <a:gd name="connsiteX11" fmla="*/ 187408 w 729336"/>
                <a:gd name="connsiteY11" fmla="*/ 31564 h 688387"/>
                <a:gd name="connsiteX12" fmla="*/ 84377 w 729336"/>
                <a:gd name="connsiteY12" fmla="*/ 340657 h 688387"/>
                <a:gd name="connsiteX0" fmla="*/ 84377 w 729336"/>
                <a:gd name="connsiteY0" fmla="*/ 340657 h 688387"/>
                <a:gd name="connsiteX1" fmla="*/ 32861 w 729336"/>
                <a:gd name="connsiteY1" fmla="*/ 662629 h 688387"/>
                <a:gd name="connsiteX2" fmla="*/ 612411 w 729336"/>
                <a:gd name="connsiteY2" fmla="*/ 688387 h 688387"/>
                <a:gd name="connsiteX3" fmla="*/ 728320 w 729336"/>
                <a:gd name="connsiteY3" fmla="*/ 417930 h 688387"/>
                <a:gd name="connsiteX4" fmla="*/ 586653 w 729336"/>
                <a:gd name="connsiteY4" fmla="*/ 405051 h 688387"/>
                <a:gd name="connsiteX5" fmla="*/ 548016 w 729336"/>
                <a:gd name="connsiteY5" fmla="*/ 546719 h 688387"/>
                <a:gd name="connsiteX6" fmla="*/ 357731 w 729336"/>
                <a:gd name="connsiteY6" fmla="*/ 356047 h 688387"/>
                <a:gd name="connsiteX7" fmla="*/ 509380 w 729336"/>
                <a:gd name="connsiteY7" fmla="*/ 160353 h 688387"/>
                <a:gd name="connsiteX8" fmla="*/ 548016 w 729336"/>
                <a:gd name="connsiteY8" fmla="*/ 276263 h 688387"/>
                <a:gd name="connsiteX9" fmla="*/ 728320 w 729336"/>
                <a:gd name="connsiteY9" fmla="*/ 186111 h 688387"/>
                <a:gd name="connsiteX10" fmla="*/ 560895 w 729336"/>
                <a:gd name="connsiteY10" fmla="*/ 31564 h 688387"/>
                <a:gd name="connsiteX11" fmla="*/ 187408 w 729336"/>
                <a:gd name="connsiteY11" fmla="*/ 31564 h 688387"/>
                <a:gd name="connsiteX12" fmla="*/ 84377 w 729336"/>
                <a:gd name="connsiteY12" fmla="*/ 340657 h 688387"/>
                <a:gd name="connsiteX0" fmla="*/ 84377 w 729336"/>
                <a:gd name="connsiteY0" fmla="*/ 340657 h 688387"/>
                <a:gd name="connsiteX1" fmla="*/ 32861 w 729336"/>
                <a:gd name="connsiteY1" fmla="*/ 662629 h 688387"/>
                <a:gd name="connsiteX2" fmla="*/ 612411 w 729336"/>
                <a:gd name="connsiteY2" fmla="*/ 688387 h 688387"/>
                <a:gd name="connsiteX3" fmla="*/ 728320 w 729336"/>
                <a:gd name="connsiteY3" fmla="*/ 417930 h 688387"/>
                <a:gd name="connsiteX4" fmla="*/ 586653 w 729336"/>
                <a:gd name="connsiteY4" fmla="*/ 405051 h 688387"/>
                <a:gd name="connsiteX5" fmla="*/ 548016 w 729336"/>
                <a:gd name="connsiteY5" fmla="*/ 546719 h 688387"/>
                <a:gd name="connsiteX6" fmla="*/ 357731 w 729336"/>
                <a:gd name="connsiteY6" fmla="*/ 356047 h 688387"/>
                <a:gd name="connsiteX7" fmla="*/ 532240 w 729336"/>
                <a:gd name="connsiteY7" fmla="*/ 164925 h 688387"/>
                <a:gd name="connsiteX8" fmla="*/ 548016 w 729336"/>
                <a:gd name="connsiteY8" fmla="*/ 276263 h 688387"/>
                <a:gd name="connsiteX9" fmla="*/ 728320 w 729336"/>
                <a:gd name="connsiteY9" fmla="*/ 186111 h 688387"/>
                <a:gd name="connsiteX10" fmla="*/ 560895 w 729336"/>
                <a:gd name="connsiteY10" fmla="*/ 31564 h 688387"/>
                <a:gd name="connsiteX11" fmla="*/ 187408 w 729336"/>
                <a:gd name="connsiteY11" fmla="*/ 31564 h 688387"/>
                <a:gd name="connsiteX12" fmla="*/ 84377 w 729336"/>
                <a:gd name="connsiteY12" fmla="*/ 340657 h 688387"/>
                <a:gd name="connsiteX0" fmla="*/ 84377 w 729336"/>
                <a:gd name="connsiteY0" fmla="*/ 340657 h 688387"/>
                <a:gd name="connsiteX1" fmla="*/ 32861 w 729336"/>
                <a:gd name="connsiteY1" fmla="*/ 662629 h 688387"/>
                <a:gd name="connsiteX2" fmla="*/ 612411 w 729336"/>
                <a:gd name="connsiteY2" fmla="*/ 688387 h 688387"/>
                <a:gd name="connsiteX3" fmla="*/ 728320 w 729336"/>
                <a:gd name="connsiteY3" fmla="*/ 417930 h 688387"/>
                <a:gd name="connsiteX4" fmla="*/ 586653 w 729336"/>
                <a:gd name="connsiteY4" fmla="*/ 405051 h 688387"/>
                <a:gd name="connsiteX5" fmla="*/ 548016 w 729336"/>
                <a:gd name="connsiteY5" fmla="*/ 546719 h 688387"/>
                <a:gd name="connsiteX6" fmla="*/ 357731 w 729336"/>
                <a:gd name="connsiteY6" fmla="*/ 356047 h 688387"/>
                <a:gd name="connsiteX7" fmla="*/ 532240 w 729336"/>
                <a:gd name="connsiteY7" fmla="*/ 164925 h 688387"/>
                <a:gd name="connsiteX8" fmla="*/ 548016 w 729336"/>
                <a:gd name="connsiteY8" fmla="*/ 276263 h 688387"/>
                <a:gd name="connsiteX9" fmla="*/ 728320 w 729336"/>
                <a:gd name="connsiteY9" fmla="*/ 186111 h 688387"/>
                <a:gd name="connsiteX10" fmla="*/ 560895 w 729336"/>
                <a:gd name="connsiteY10" fmla="*/ 31564 h 688387"/>
                <a:gd name="connsiteX11" fmla="*/ 187408 w 729336"/>
                <a:gd name="connsiteY11" fmla="*/ 31564 h 688387"/>
                <a:gd name="connsiteX12" fmla="*/ 84377 w 729336"/>
                <a:gd name="connsiteY12" fmla="*/ 340657 h 688387"/>
                <a:gd name="connsiteX0" fmla="*/ 84377 w 729336"/>
                <a:gd name="connsiteY0" fmla="*/ 340657 h 688387"/>
                <a:gd name="connsiteX1" fmla="*/ 32861 w 729336"/>
                <a:gd name="connsiteY1" fmla="*/ 662629 h 688387"/>
                <a:gd name="connsiteX2" fmla="*/ 612411 w 729336"/>
                <a:gd name="connsiteY2" fmla="*/ 688387 h 688387"/>
                <a:gd name="connsiteX3" fmla="*/ 728320 w 729336"/>
                <a:gd name="connsiteY3" fmla="*/ 417930 h 688387"/>
                <a:gd name="connsiteX4" fmla="*/ 586653 w 729336"/>
                <a:gd name="connsiteY4" fmla="*/ 405051 h 688387"/>
                <a:gd name="connsiteX5" fmla="*/ 529728 w 729336"/>
                <a:gd name="connsiteY5" fmla="*/ 533003 h 688387"/>
                <a:gd name="connsiteX6" fmla="*/ 357731 w 729336"/>
                <a:gd name="connsiteY6" fmla="*/ 356047 h 688387"/>
                <a:gd name="connsiteX7" fmla="*/ 532240 w 729336"/>
                <a:gd name="connsiteY7" fmla="*/ 164925 h 688387"/>
                <a:gd name="connsiteX8" fmla="*/ 548016 w 729336"/>
                <a:gd name="connsiteY8" fmla="*/ 276263 h 688387"/>
                <a:gd name="connsiteX9" fmla="*/ 728320 w 729336"/>
                <a:gd name="connsiteY9" fmla="*/ 186111 h 688387"/>
                <a:gd name="connsiteX10" fmla="*/ 560895 w 729336"/>
                <a:gd name="connsiteY10" fmla="*/ 31564 h 688387"/>
                <a:gd name="connsiteX11" fmla="*/ 187408 w 729336"/>
                <a:gd name="connsiteY11" fmla="*/ 31564 h 688387"/>
                <a:gd name="connsiteX12" fmla="*/ 84377 w 729336"/>
                <a:gd name="connsiteY12" fmla="*/ 340657 h 688387"/>
                <a:gd name="connsiteX0" fmla="*/ 84377 w 729336"/>
                <a:gd name="connsiteY0" fmla="*/ 340657 h 688387"/>
                <a:gd name="connsiteX1" fmla="*/ 32861 w 729336"/>
                <a:gd name="connsiteY1" fmla="*/ 662629 h 688387"/>
                <a:gd name="connsiteX2" fmla="*/ 612411 w 729336"/>
                <a:gd name="connsiteY2" fmla="*/ 688387 h 688387"/>
                <a:gd name="connsiteX3" fmla="*/ 728320 w 729336"/>
                <a:gd name="connsiteY3" fmla="*/ 417930 h 688387"/>
                <a:gd name="connsiteX4" fmla="*/ 586653 w 729336"/>
                <a:gd name="connsiteY4" fmla="*/ 405051 h 688387"/>
                <a:gd name="connsiteX5" fmla="*/ 529728 w 729336"/>
                <a:gd name="connsiteY5" fmla="*/ 533003 h 688387"/>
                <a:gd name="connsiteX6" fmla="*/ 357731 w 729336"/>
                <a:gd name="connsiteY6" fmla="*/ 356047 h 688387"/>
                <a:gd name="connsiteX7" fmla="*/ 532240 w 729336"/>
                <a:gd name="connsiteY7" fmla="*/ 164925 h 688387"/>
                <a:gd name="connsiteX8" fmla="*/ 548016 w 729336"/>
                <a:gd name="connsiteY8" fmla="*/ 276263 h 688387"/>
                <a:gd name="connsiteX9" fmla="*/ 728320 w 729336"/>
                <a:gd name="connsiteY9" fmla="*/ 186111 h 688387"/>
                <a:gd name="connsiteX10" fmla="*/ 560895 w 729336"/>
                <a:gd name="connsiteY10" fmla="*/ 31564 h 688387"/>
                <a:gd name="connsiteX11" fmla="*/ 187408 w 729336"/>
                <a:gd name="connsiteY11" fmla="*/ 31564 h 688387"/>
                <a:gd name="connsiteX12" fmla="*/ 84377 w 729336"/>
                <a:gd name="connsiteY12" fmla="*/ 340657 h 688387"/>
                <a:gd name="connsiteX0" fmla="*/ 84377 w 730333"/>
                <a:gd name="connsiteY0" fmla="*/ 340657 h 688387"/>
                <a:gd name="connsiteX1" fmla="*/ 32861 w 730333"/>
                <a:gd name="connsiteY1" fmla="*/ 662629 h 688387"/>
                <a:gd name="connsiteX2" fmla="*/ 612411 w 730333"/>
                <a:gd name="connsiteY2" fmla="*/ 688387 h 688387"/>
                <a:gd name="connsiteX3" fmla="*/ 728320 w 730333"/>
                <a:gd name="connsiteY3" fmla="*/ 417930 h 688387"/>
                <a:gd name="connsiteX4" fmla="*/ 568365 w 730333"/>
                <a:gd name="connsiteY4" fmla="*/ 405051 h 688387"/>
                <a:gd name="connsiteX5" fmla="*/ 529728 w 730333"/>
                <a:gd name="connsiteY5" fmla="*/ 533003 h 688387"/>
                <a:gd name="connsiteX6" fmla="*/ 357731 w 730333"/>
                <a:gd name="connsiteY6" fmla="*/ 356047 h 688387"/>
                <a:gd name="connsiteX7" fmla="*/ 532240 w 730333"/>
                <a:gd name="connsiteY7" fmla="*/ 164925 h 688387"/>
                <a:gd name="connsiteX8" fmla="*/ 548016 w 730333"/>
                <a:gd name="connsiteY8" fmla="*/ 276263 h 688387"/>
                <a:gd name="connsiteX9" fmla="*/ 728320 w 730333"/>
                <a:gd name="connsiteY9" fmla="*/ 186111 h 688387"/>
                <a:gd name="connsiteX10" fmla="*/ 560895 w 730333"/>
                <a:gd name="connsiteY10" fmla="*/ 31564 h 688387"/>
                <a:gd name="connsiteX11" fmla="*/ 187408 w 730333"/>
                <a:gd name="connsiteY11" fmla="*/ 31564 h 688387"/>
                <a:gd name="connsiteX12" fmla="*/ 84377 w 730333"/>
                <a:gd name="connsiteY12" fmla="*/ 340657 h 688387"/>
                <a:gd name="connsiteX0" fmla="*/ 84377 w 730333"/>
                <a:gd name="connsiteY0" fmla="*/ 340657 h 688387"/>
                <a:gd name="connsiteX1" fmla="*/ 32861 w 730333"/>
                <a:gd name="connsiteY1" fmla="*/ 662629 h 688387"/>
                <a:gd name="connsiteX2" fmla="*/ 612411 w 730333"/>
                <a:gd name="connsiteY2" fmla="*/ 688387 h 688387"/>
                <a:gd name="connsiteX3" fmla="*/ 728320 w 730333"/>
                <a:gd name="connsiteY3" fmla="*/ 417930 h 688387"/>
                <a:gd name="connsiteX4" fmla="*/ 568365 w 730333"/>
                <a:gd name="connsiteY4" fmla="*/ 405051 h 688387"/>
                <a:gd name="connsiteX5" fmla="*/ 529728 w 730333"/>
                <a:gd name="connsiteY5" fmla="*/ 533003 h 688387"/>
                <a:gd name="connsiteX6" fmla="*/ 357731 w 730333"/>
                <a:gd name="connsiteY6" fmla="*/ 356047 h 688387"/>
                <a:gd name="connsiteX7" fmla="*/ 518524 w 730333"/>
                <a:gd name="connsiteY7" fmla="*/ 155781 h 688387"/>
                <a:gd name="connsiteX8" fmla="*/ 548016 w 730333"/>
                <a:gd name="connsiteY8" fmla="*/ 276263 h 688387"/>
                <a:gd name="connsiteX9" fmla="*/ 728320 w 730333"/>
                <a:gd name="connsiteY9" fmla="*/ 186111 h 688387"/>
                <a:gd name="connsiteX10" fmla="*/ 560895 w 730333"/>
                <a:gd name="connsiteY10" fmla="*/ 31564 h 688387"/>
                <a:gd name="connsiteX11" fmla="*/ 187408 w 730333"/>
                <a:gd name="connsiteY11" fmla="*/ 31564 h 688387"/>
                <a:gd name="connsiteX12" fmla="*/ 84377 w 730333"/>
                <a:gd name="connsiteY12" fmla="*/ 340657 h 688387"/>
                <a:gd name="connsiteX0" fmla="*/ 84377 w 730333"/>
                <a:gd name="connsiteY0" fmla="*/ 340657 h 688387"/>
                <a:gd name="connsiteX1" fmla="*/ 32861 w 730333"/>
                <a:gd name="connsiteY1" fmla="*/ 662629 h 688387"/>
                <a:gd name="connsiteX2" fmla="*/ 612411 w 730333"/>
                <a:gd name="connsiteY2" fmla="*/ 688387 h 688387"/>
                <a:gd name="connsiteX3" fmla="*/ 728320 w 730333"/>
                <a:gd name="connsiteY3" fmla="*/ 417930 h 688387"/>
                <a:gd name="connsiteX4" fmla="*/ 568365 w 730333"/>
                <a:gd name="connsiteY4" fmla="*/ 405051 h 688387"/>
                <a:gd name="connsiteX5" fmla="*/ 488580 w 730333"/>
                <a:gd name="connsiteY5" fmla="*/ 523859 h 688387"/>
                <a:gd name="connsiteX6" fmla="*/ 357731 w 730333"/>
                <a:gd name="connsiteY6" fmla="*/ 356047 h 688387"/>
                <a:gd name="connsiteX7" fmla="*/ 518524 w 730333"/>
                <a:gd name="connsiteY7" fmla="*/ 155781 h 688387"/>
                <a:gd name="connsiteX8" fmla="*/ 548016 w 730333"/>
                <a:gd name="connsiteY8" fmla="*/ 276263 h 688387"/>
                <a:gd name="connsiteX9" fmla="*/ 728320 w 730333"/>
                <a:gd name="connsiteY9" fmla="*/ 186111 h 688387"/>
                <a:gd name="connsiteX10" fmla="*/ 560895 w 730333"/>
                <a:gd name="connsiteY10" fmla="*/ 31564 h 688387"/>
                <a:gd name="connsiteX11" fmla="*/ 187408 w 730333"/>
                <a:gd name="connsiteY11" fmla="*/ 31564 h 688387"/>
                <a:gd name="connsiteX12" fmla="*/ 84377 w 730333"/>
                <a:gd name="connsiteY12" fmla="*/ 340657 h 688387"/>
                <a:gd name="connsiteX0" fmla="*/ 84377 w 730333"/>
                <a:gd name="connsiteY0" fmla="*/ 340657 h 688387"/>
                <a:gd name="connsiteX1" fmla="*/ 32861 w 730333"/>
                <a:gd name="connsiteY1" fmla="*/ 662629 h 688387"/>
                <a:gd name="connsiteX2" fmla="*/ 612411 w 730333"/>
                <a:gd name="connsiteY2" fmla="*/ 688387 h 688387"/>
                <a:gd name="connsiteX3" fmla="*/ 728320 w 730333"/>
                <a:gd name="connsiteY3" fmla="*/ 417930 h 688387"/>
                <a:gd name="connsiteX4" fmla="*/ 568365 w 730333"/>
                <a:gd name="connsiteY4" fmla="*/ 405051 h 688387"/>
                <a:gd name="connsiteX5" fmla="*/ 488580 w 730333"/>
                <a:gd name="connsiteY5" fmla="*/ 523859 h 688387"/>
                <a:gd name="connsiteX6" fmla="*/ 357731 w 730333"/>
                <a:gd name="connsiteY6" fmla="*/ 356047 h 688387"/>
                <a:gd name="connsiteX7" fmla="*/ 468232 w 730333"/>
                <a:gd name="connsiteY7" fmla="*/ 160353 h 688387"/>
                <a:gd name="connsiteX8" fmla="*/ 548016 w 730333"/>
                <a:gd name="connsiteY8" fmla="*/ 276263 h 688387"/>
                <a:gd name="connsiteX9" fmla="*/ 728320 w 730333"/>
                <a:gd name="connsiteY9" fmla="*/ 186111 h 688387"/>
                <a:gd name="connsiteX10" fmla="*/ 560895 w 730333"/>
                <a:gd name="connsiteY10" fmla="*/ 31564 h 688387"/>
                <a:gd name="connsiteX11" fmla="*/ 187408 w 730333"/>
                <a:gd name="connsiteY11" fmla="*/ 31564 h 688387"/>
                <a:gd name="connsiteX12" fmla="*/ 84377 w 730333"/>
                <a:gd name="connsiteY12" fmla="*/ 340657 h 688387"/>
                <a:gd name="connsiteX0" fmla="*/ 84377 w 730333"/>
                <a:gd name="connsiteY0" fmla="*/ 340657 h 688387"/>
                <a:gd name="connsiteX1" fmla="*/ 32861 w 730333"/>
                <a:gd name="connsiteY1" fmla="*/ 662629 h 688387"/>
                <a:gd name="connsiteX2" fmla="*/ 612411 w 730333"/>
                <a:gd name="connsiteY2" fmla="*/ 688387 h 688387"/>
                <a:gd name="connsiteX3" fmla="*/ 728320 w 730333"/>
                <a:gd name="connsiteY3" fmla="*/ 417930 h 688387"/>
                <a:gd name="connsiteX4" fmla="*/ 568365 w 730333"/>
                <a:gd name="connsiteY4" fmla="*/ 405051 h 688387"/>
                <a:gd name="connsiteX5" fmla="*/ 488580 w 730333"/>
                <a:gd name="connsiteY5" fmla="*/ 523859 h 688387"/>
                <a:gd name="connsiteX6" fmla="*/ 357731 w 730333"/>
                <a:gd name="connsiteY6" fmla="*/ 356047 h 688387"/>
                <a:gd name="connsiteX7" fmla="*/ 468232 w 730333"/>
                <a:gd name="connsiteY7" fmla="*/ 160353 h 688387"/>
                <a:gd name="connsiteX8" fmla="*/ 548016 w 730333"/>
                <a:gd name="connsiteY8" fmla="*/ 276263 h 688387"/>
                <a:gd name="connsiteX9" fmla="*/ 728320 w 730333"/>
                <a:gd name="connsiteY9" fmla="*/ 186111 h 688387"/>
                <a:gd name="connsiteX10" fmla="*/ 560895 w 730333"/>
                <a:gd name="connsiteY10" fmla="*/ 31564 h 688387"/>
                <a:gd name="connsiteX11" fmla="*/ 187408 w 730333"/>
                <a:gd name="connsiteY11" fmla="*/ 31564 h 688387"/>
                <a:gd name="connsiteX12" fmla="*/ 84377 w 730333"/>
                <a:gd name="connsiteY12" fmla="*/ 340657 h 688387"/>
                <a:gd name="connsiteX0" fmla="*/ 84377 w 730333"/>
                <a:gd name="connsiteY0" fmla="*/ 340657 h 688387"/>
                <a:gd name="connsiteX1" fmla="*/ 32861 w 730333"/>
                <a:gd name="connsiteY1" fmla="*/ 662629 h 688387"/>
                <a:gd name="connsiteX2" fmla="*/ 612411 w 730333"/>
                <a:gd name="connsiteY2" fmla="*/ 688387 h 688387"/>
                <a:gd name="connsiteX3" fmla="*/ 728320 w 730333"/>
                <a:gd name="connsiteY3" fmla="*/ 417930 h 688387"/>
                <a:gd name="connsiteX4" fmla="*/ 568365 w 730333"/>
                <a:gd name="connsiteY4" fmla="*/ 405051 h 688387"/>
                <a:gd name="connsiteX5" fmla="*/ 456576 w 730333"/>
                <a:gd name="connsiteY5" fmla="*/ 523859 h 688387"/>
                <a:gd name="connsiteX6" fmla="*/ 357731 w 730333"/>
                <a:gd name="connsiteY6" fmla="*/ 356047 h 688387"/>
                <a:gd name="connsiteX7" fmla="*/ 468232 w 730333"/>
                <a:gd name="connsiteY7" fmla="*/ 160353 h 688387"/>
                <a:gd name="connsiteX8" fmla="*/ 548016 w 730333"/>
                <a:gd name="connsiteY8" fmla="*/ 276263 h 688387"/>
                <a:gd name="connsiteX9" fmla="*/ 728320 w 730333"/>
                <a:gd name="connsiteY9" fmla="*/ 186111 h 688387"/>
                <a:gd name="connsiteX10" fmla="*/ 560895 w 730333"/>
                <a:gd name="connsiteY10" fmla="*/ 31564 h 688387"/>
                <a:gd name="connsiteX11" fmla="*/ 187408 w 730333"/>
                <a:gd name="connsiteY11" fmla="*/ 31564 h 688387"/>
                <a:gd name="connsiteX12" fmla="*/ 84377 w 730333"/>
                <a:gd name="connsiteY12" fmla="*/ 340657 h 688387"/>
                <a:gd name="connsiteX0" fmla="*/ 84377 w 730333"/>
                <a:gd name="connsiteY0" fmla="*/ 340657 h 688387"/>
                <a:gd name="connsiteX1" fmla="*/ 32861 w 730333"/>
                <a:gd name="connsiteY1" fmla="*/ 662629 h 688387"/>
                <a:gd name="connsiteX2" fmla="*/ 612411 w 730333"/>
                <a:gd name="connsiteY2" fmla="*/ 688387 h 688387"/>
                <a:gd name="connsiteX3" fmla="*/ 728320 w 730333"/>
                <a:gd name="connsiteY3" fmla="*/ 417930 h 688387"/>
                <a:gd name="connsiteX4" fmla="*/ 568365 w 730333"/>
                <a:gd name="connsiteY4" fmla="*/ 405051 h 688387"/>
                <a:gd name="connsiteX5" fmla="*/ 456576 w 730333"/>
                <a:gd name="connsiteY5" fmla="*/ 523859 h 688387"/>
                <a:gd name="connsiteX6" fmla="*/ 357731 w 730333"/>
                <a:gd name="connsiteY6" fmla="*/ 356047 h 688387"/>
                <a:gd name="connsiteX7" fmla="*/ 468232 w 730333"/>
                <a:gd name="connsiteY7" fmla="*/ 160353 h 688387"/>
                <a:gd name="connsiteX8" fmla="*/ 548016 w 730333"/>
                <a:gd name="connsiteY8" fmla="*/ 276263 h 688387"/>
                <a:gd name="connsiteX9" fmla="*/ 728320 w 730333"/>
                <a:gd name="connsiteY9" fmla="*/ 186111 h 688387"/>
                <a:gd name="connsiteX10" fmla="*/ 560895 w 730333"/>
                <a:gd name="connsiteY10" fmla="*/ 31564 h 688387"/>
                <a:gd name="connsiteX11" fmla="*/ 187408 w 730333"/>
                <a:gd name="connsiteY11" fmla="*/ 31564 h 688387"/>
                <a:gd name="connsiteX12" fmla="*/ 84377 w 730333"/>
                <a:gd name="connsiteY12" fmla="*/ 340657 h 688387"/>
                <a:gd name="connsiteX0" fmla="*/ 84377 w 730866"/>
                <a:gd name="connsiteY0" fmla="*/ 340657 h 688387"/>
                <a:gd name="connsiteX1" fmla="*/ 32861 w 730866"/>
                <a:gd name="connsiteY1" fmla="*/ 662629 h 688387"/>
                <a:gd name="connsiteX2" fmla="*/ 612411 w 730866"/>
                <a:gd name="connsiteY2" fmla="*/ 688387 h 688387"/>
                <a:gd name="connsiteX3" fmla="*/ 728320 w 730866"/>
                <a:gd name="connsiteY3" fmla="*/ 417930 h 688387"/>
                <a:gd name="connsiteX4" fmla="*/ 559221 w 730866"/>
                <a:gd name="connsiteY4" fmla="*/ 405051 h 688387"/>
                <a:gd name="connsiteX5" fmla="*/ 456576 w 730866"/>
                <a:gd name="connsiteY5" fmla="*/ 523859 h 688387"/>
                <a:gd name="connsiteX6" fmla="*/ 357731 w 730866"/>
                <a:gd name="connsiteY6" fmla="*/ 356047 h 688387"/>
                <a:gd name="connsiteX7" fmla="*/ 468232 w 730866"/>
                <a:gd name="connsiteY7" fmla="*/ 160353 h 688387"/>
                <a:gd name="connsiteX8" fmla="*/ 548016 w 730866"/>
                <a:gd name="connsiteY8" fmla="*/ 276263 h 688387"/>
                <a:gd name="connsiteX9" fmla="*/ 728320 w 730866"/>
                <a:gd name="connsiteY9" fmla="*/ 186111 h 688387"/>
                <a:gd name="connsiteX10" fmla="*/ 560895 w 730866"/>
                <a:gd name="connsiteY10" fmla="*/ 31564 h 688387"/>
                <a:gd name="connsiteX11" fmla="*/ 187408 w 730866"/>
                <a:gd name="connsiteY11" fmla="*/ 31564 h 688387"/>
                <a:gd name="connsiteX12" fmla="*/ 84377 w 730866"/>
                <a:gd name="connsiteY12" fmla="*/ 340657 h 688387"/>
                <a:gd name="connsiteX0" fmla="*/ 84377 w 730866"/>
                <a:gd name="connsiteY0" fmla="*/ 340657 h 688387"/>
                <a:gd name="connsiteX1" fmla="*/ 32861 w 730866"/>
                <a:gd name="connsiteY1" fmla="*/ 662629 h 688387"/>
                <a:gd name="connsiteX2" fmla="*/ 612411 w 730866"/>
                <a:gd name="connsiteY2" fmla="*/ 688387 h 688387"/>
                <a:gd name="connsiteX3" fmla="*/ 728320 w 730866"/>
                <a:gd name="connsiteY3" fmla="*/ 417930 h 688387"/>
                <a:gd name="connsiteX4" fmla="*/ 559221 w 730866"/>
                <a:gd name="connsiteY4" fmla="*/ 405051 h 688387"/>
                <a:gd name="connsiteX5" fmla="*/ 456576 w 730866"/>
                <a:gd name="connsiteY5" fmla="*/ 523859 h 688387"/>
                <a:gd name="connsiteX6" fmla="*/ 357731 w 730866"/>
                <a:gd name="connsiteY6" fmla="*/ 356047 h 688387"/>
                <a:gd name="connsiteX7" fmla="*/ 468232 w 730866"/>
                <a:gd name="connsiteY7" fmla="*/ 160353 h 688387"/>
                <a:gd name="connsiteX8" fmla="*/ 566304 w 730866"/>
                <a:gd name="connsiteY8" fmla="*/ 285407 h 688387"/>
                <a:gd name="connsiteX9" fmla="*/ 728320 w 730866"/>
                <a:gd name="connsiteY9" fmla="*/ 186111 h 688387"/>
                <a:gd name="connsiteX10" fmla="*/ 560895 w 730866"/>
                <a:gd name="connsiteY10" fmla="*/ 31564 h 688387"/>
                <a:gd name="connsiteX11" fmla="*/ 187408 w 730866"/>
                <a:gd name="connsiteY11" fmla="*/ 31564 h 688387"/>
                <a:gd name="connsiteX12" fmla="*/ 84377 w 730866"/>
                <a:gd name="connsiteY12" fmla="*/ 340657 h 688387"/>
                <a:gd name="connsiteX0" fmla="*/ 84377 w 730866"/>
                <a:gd name="connsiteY0" fmla="*/ 340657 h 688387"/>
                <a:gd name="connsiteX1" fmla="*/ 32861 w 730866"/>
                <a:gd name="connsiteY1" fmla="*/ 662629 h 688387"/>
                <a:gd name="connsiteX2" fmla="*/ 612411 w 730866"/>
                <a:gd name="connsiteY2" fmla="*/ 688387 h 688387"/>
                <a:gd name="connsiteX3" fmla="*/ 728320 w 730866"/>
                <a:gd name="connsiteY3" fmla="*/ 417930 h 688387"/>
                <a:gd name="connsiteX4" fmla="*/ 559221 w 730866"/>
                <a:gd name="connsiteY4" fmla="*/ 405051 h 688387"/>
                <a:gd name="connsiteX5" fmla="*/ 456576 w 730866"/>
                <a:gd name="connsiteY5" fmla="*/ 523859 h 688387"/>
                <a:gd name="connsiteX6" fmla="*/ 357731 w 730866"/>
                <a:gd name="connsiteY6" fmla="*/ 356047 h 688387"/>
                <a:gd name="connsiteX7" fmla="*/ 468232 w 730866"/>
                <a:gd name="connsiteY7" fmla="*/ 160353 h 688387"/>
                <a:gd name="connsiteX8" fmla="*/ 566304 w 730866"/>
                <a:gd name="connsiteY8" fmla="*/ 285407 h 688387"/>
                <a:gd name="connsiteX9" fmla="*/ 728320 w 730866"/>
                <a:gd name="connsiteY9" fmla="*/ 186111 h 688387"/>
                <a:gd name="connsiteX10" fmla="*/ 560895 w 730866"/>
                <a:gd name="connsiteY10" fmla="*/ 31564 h 688387"/>
                <a:gd name="connsiteX11" fmla="*/ 187408 w 730866"/>
                <a:gd name="connsiteY11" fmla="*/ 31564 h 688387"/>
                <a:gd name="connsiteX12" fmla="*/ 84377 w 730866"/>
                <a:gd name="connsiteY12" fmla="*/ 340657 h 688387"/>
                <a:gd name="connsiteX0" fmla="*/ 84377 w 730866"/>
                <a:gd name="connsiteY0" fmla="*/ 340657 h 688387"/>
                <a:gd name="connsiteX1" fmla="*/ 32861 w 730866"/>
                <a:gd name="connsiteY1" fmla="*/ 662629 h 688387"/>
                <a:gd name="connsiteX2" fmla="*/ 612411 w 730866"/>
                <a:gd name="connsiteY2" fmla="*/ 688387 h 688387"/>
                <a:gd name="connsiteX3" fmla="*/ 728320 w 730866"/>
                <a:gd name="connsiteY3" fmla="*/ 417930 h 688387"/>
                <a:gd name="connsiteX4" fmla="*/ 559221 w 730866"/>
                <a:gd name="connsiteY4" fmla="*/ 405051 h 688387"/>
                <a:gd name="connsiteX5" fmla="*/ 456576 w 730866"/>
                <a:gd name="connsiteY5" fmla="*/ 523859 h 688387"/>
                <a:gd name="connsiteX6" fmla="*/ 357731 w 730866"/>
                <a:gd name="connsiteY6" fmla="*/ 356047 h 688387"/>
                <a:gd name="connsiteX7" fmla="*/ 468232 w 730866"/>
                <a:gd name="connsiteY7" fmla="*/ 160353 h 688387"/>
                <a:gd name="connsiteX8" fmla="*/ 566304 w 730866"/>
                <a:gd name="connsiteY8" fmla="*/ 285407 h 688387"/>
                <a:gd name="connsiteX9" fmla="*/ 728320 w 730866"/>
                <a:gd name="connsiteY9" fmla="*/ 186111 h 688387"/>
                <a:gd name="connsiteX10" fmla="*/ 560895 w 730866"/>
                <a:gd name="connsiteY10" fmla="*/ 31564 h 688387"/>
                <a:gd name="connsiteX11" fmla="*/ 187408 w 730866"/>
                <a:gd name="connsiteY11" fmla="*/ 31564 h 688387"/>
                <a:gd name="connsiteX12" fmla="*/ 84377 w 730866"/>
                <a:gd name="connsiteY12" fmla="*/ 340657 h 688387"/>
                <a:gd name="connsiteX0" fmla="*/ 84377 w 730866"/>
                <a:gd name="connsiteY0" fmla="*/ 340657 h 688387"/>
                <a:gd name="connsiteX1" fmla="*/ 32861 w 730866"/>
                <a:gd name="connsiteY1" fmla="*/ 662629 h 688387"/>
                <a:gd name="connsiteX2" fmla="*/ 612411 w 730866"/>
                <a:gd name="connsiteY2" fmla="*/ 688387 h 688387"/>
                <a:gd name="connsiteX3" fmla="*/ 728320 w 730866"/>
                <a:gd name="connsiteY3" fmla="*/ 417930 h 688387"/>
                <a:gd name="connsiteX4" fmla="*/ 559221 w 730866"/>
                <a:gd name="connsiteY4" fmla="*/ 405051 h 688387"/>
                <a:gd name="connsiteX5" fmla="*/ 456576 w 730866"/>
                <a:gd name="connsiteY5" fmla="*/ 523859 h 688387"/>
                <a:gd name="connsiteX6" fmla="*/ 353159 w 730866"/>
                <a:gd name="connsiteY6" fmla="*/ 337759 h 688387"/>
                <a:gd name="connsiteX7" fmla="*/ 468232 w 730866"/>
                <a:gd name="connsiteY7" fmla="*/ 160353 h 688387"/>
                <a:gd name="connsiteX8" fmla="*/ 566304 w 730866"/>
                <a:gd name="connsiteY8" fmla="*/ 285407 h 688387"/>
                <a:gd name="connsiteX9" fmla="*/ 728320 w 730866"/>
                <a:gd name="connsiteY9" fmla="*/ 186111 h 688387"/>
                <a:gd name="connsiteX10" fmla="*/ 560895 w 730866"/>
                <a:gd name="connsiteY10" fmla="*/ 31564 h 688387"/>
                <a:gd name="connsiteX11" fmla="*/ 187408 w 730866"/>
                <a:gd name="connsiteY11" fmla="*/ 31564 h 688387"/>
                <a:gd name="connsiteX12" fmla="*/ 84377 w 730866"/>
                <a:gd name="connsiteY12" fmla="*/ 340657 h 688387"/>
                <a:gd name="connsiteX0" fmla="*/ 84377 w 730866"/>
                <a:gd name="connsiteY0" fmla="*/ 340657 h 688387"/>
                <a:gd name="connsiteX1" fmla="*/ 32861 w 730866"/>
                <a:gd name="connsiteY1" fmla="*/ 662629 h 688387"/>
                <a:gd name="connsiteX2" fmla="*/ 612411 w 730866"/>
                <a:gd name="connsiteY2" fmla="*/ 688387 h 688387"/>
                <a:gd name="connsiteX3" fmla="*/ 728320 w 730866"/>
                <a:gd name="connsiteY3" fmla="*/ 417930 h 688387"/>
                <a:gd name="connsiteX4" fmla="*/ 559221 w 730866"/>
                <a:gd name="connsiteY4" fmla="*/ 405051 h 688387"/>
                <a:gd name="connsiteX5" fmla="*/ 456576 w 730866"/>
                <a:gd name="connsiteY5" fmla="*/ 523859 h 688387"/>
                <a:gd name="connsiteX6" fmla="*/ 353159 w 730866"/>
                <a:gd name="connsiteY6" fmla="*/ 337759 h 688387"/>
                <a:gd name="connsiteX7" fmla="*/ 468232 w 730866"/>
                <a:gd name="connsiteY7" fmla="*/ 160353 h 688387"/>
                <a:gd name="connsiteX8" fmla="*/ 566304 w 730866"/>
                <a:gd name="connsiteY8" fmla="*/ 285407 h 688387"/>
                <a:gd name="connsiteX9" fmla="*/ 728320 w 730866"/>
                <a:gd name="connsiteY9" fmla="*/ 186111 h 688387"/>
                <a:gd name="connsiteX10" fmla="*/ 560895 w 730866"/>
                <a:gd name="connsiteY10" fmla="*/ 31564 h 688387"/>
                <a:gd name="connsiteX11" fmla="*/ 187408 w 730866"/>
                <a:gd name="connsiteY11" fmla="*/ 31564 h 688387"/>
                <a:gd name="connsiteX12" fmla="*/ 84377 w 730866"/>
                <a:gd name="connsiteY12" fmla="*/ 340657 h 688387"/>
                <a:gd name="connsiteX0" fmla="*/ 84377 w 730866"/>
                <a:gd name="connsiteY0" fmla="*/ 340657 h 688387"/>
                <a:gd name="connsiteX1" fmla="*/ 32861 w 730866"/>
                <a:gd name="connsiteY1" fmla="*/ 662629 h 688387"/>
                <a:gd name="connsiteX2" fmla="*/ 612411 w 730866"/>
                <a:gd name="connsiteY2" fmla="*/ 688387 h 688387"/>
                <a:gd name="connsiteX3" fmla="*/ 728320 w 730866"/>
                <a:gd name="connsiteY3" fmla="*/ 417930 h 688387"/>
                <a:gd name="connsiteX4" fmla="*/ 559221 w 730866"/>
                <a:gd name="connsiteY4" fmla="*/ 405051 h 688387"/>
                <a:gd name="connsiteX5" fmla="*/ 456576 w 730866"/>
                <a:gd name="connsiteY5" fmla="*/ 523859 h 688387"/>
                <a:gd name="connsiteX6" fmla="*/ 353159 w 730866"/>
                <a:gd name="connsiteY6" fmla="*/ 337759 h 688387"/>
                <a:gd name="connsiteX7" fmla="*/ 468232 w 730866"/>
                <a:gd name="connsiteY7" fmla="*/ 160353 h 688387"/>
                <a:gd name="connsiteX8" fmla="*/ 566304 w 730866"/>
                <a:gd name="connsiteY8" fmla="*/ 285407 h 688387"/>
                <a:gd name="connsiteX9" fmla="*/ 728320 w 730866"/>
                <a:gd name="connsiteY9" fmla="*/ 186111 h 688387"/>
                <a:gd name="connsiteX10" fmla="*/ 560895 w 730866"/>
                <a:gd name="connsiteY10" fmla="*/ 31564 h 688387"/>
                <a:gd name="connsiteX11" fmla="*/ 187408 w 730866"/>
                <a:gd name="connsiteY11" fmla="*/ 31564 h 688387"/>
                <a:gd name="connsiteX12" fmla="*/ 84377 w 730866"/>
                <a:gd name="connsiteY12" fmla="*/ 340657 h 688387"/>
                <a:gd name="connsiteX0" fmla="*/ 84377 w 730866"/>
                <a:gd name="connsiteY0" fmla="*/ 340657 h 688387"/>
                <a:gd name="connsiteX1" fmla="*/ 32861 w 730866"/>
                <a:gd name="connsiteY1" fmla="*/ 662629 h 688387"/>
                <a:gd name="connsiteX2" fmla="*/ 612411 w 730866"/>
                <a:gd name="connsiteY2" fmla="*/ 688387 h 688387"/>
                <a:gd name="connsiteX3" fmla="*/ 728320 w 730866"/>
                <a:gd name="connsiteY3" fmla="*/ 417930 h 688387"/>
                <a:gd name="connsiteX4" fmla="*/ 559221 w 730866"/>
                <a:gd name="connsiteY4" fmla="*/ 405051 h 688387"/>
                <a:gd name="connsiteX5" fmla="*/ 460053 w 730866"/>
                <a:gd name="connsiteY5" fmla="*/ 512296 h 688387"/>
                <a:gd name="connsiteX6" fmla="*/ 353159 w 730866"/>
                <a:gd name="connsiteY6" fmla="*/ 337759 h 688387"/>
                <a:gd name="connsiteX7" fmla="*/ 468232 w 730866"/>
                <a:gd name="connsiteY7" fmla="*/ 160353 h 688387"/>
                <a:gd name="connsiteX8" fmla="*/ 566304 w 730866"/>
                <a:gd name="connsiteY8" fmla="*/ 285407 h 688387"/>
                <a:gd name="connsiteX9" fmla="*/ 728320 w 730866"/>
                <a:gd name="connsiteY9" fmla="*/ 186111 h 688387"/>
                <a:gd name="connsiteX10" fmla="*/ 560895 w 730866"/>
                <a:gd name="connsiteY10" fmla="*/ 31564 h 688387"/>
                <a:gd name="connsiteX11" fmla="*/ 187408 w 730866"/>
                <a:gd name="connsiteY11" fmla="*/ 31564 h 688387"/>
                <a:gd name="connsiteX12" fmla="*/ 84377 w 730866"/>
                <a:gd name="connsiteY12" fmla="*/ 340657 h 6883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730866" h="688387">
                  <a:moveTo>
                    <a:pt x="84377" y="340657"/>
                  </a:moveTo>
                  <a:cubicBezTo>
                    <a:pt x="58619" y="445834"/>
                    <a:pt x="-55145" y="604674"/>
                    <a:pt x="32861" y="662629"/>
                  </a:cubicBezTo>
                  <a:cubicBezTo>
                    <a:pt x="120867" y="720584"/>
                    <a:pt x="496501" y="729170"/>
                    <a:pt x="612411" y="688387"/>
                  </a:cubicBezTo>
                  <a:cubicBezTo>
                    <a:pt x="728321" y="647604"/>
                    <a:pt x="737185" y="465153"/>
                    <a:pt x="728320" y="417930"/>
                  </a:cubicBezTo>
                  <a:cubicBezTo>
                    <a:pt x="719455" y="370707"/>
                    <a:pt x="603932" y="389323"/>
                    <a:pt x="559221" y="405051"/>
                  </a:cubicBezTo>
                  <a:cubicBezTo>
                    <a:pt x="514510" y="420779"/>
                    <a:pt x="526401" y="514367"/>
                    <a:pt x="460053" y="512296"/>
                  </a:cubicBezTo>
                  <a:cubicBezTo>
                    <a:pt x="393705" y="510225"/>
                    <a:pt x="351796" y="396416"/>
                    <a:pt x="353159" y="337759"/>
                  </a:cubicBezTo>
                  <a:cubicBezTo>
                    <a:pt x="354522" y="279102"/>
                    <a:pt x="405276" y="155362"/>
                    <a:pt x="468232" y="160353"/>
                  </a:cubicBezTo>
                  <a:cubicBezTo>
                    <a:pt x="531188" y="165344"/>
                    <a:pt x="504668" y="253682"/>
                    <a:pt x="566304" y="285407"/>
                  </a:cubicBezTo>
                  <a:cubicBezTo>
                    <a:pt x="627940" y="317132"/>
                    <a:pt x="729221" y="228418"/>
                    <a:pt x="728320" y="186111"/>
                  </a:cubicBezTo>
                  <a:cubicBezTo>
                    <a:pt x="727419" y="143804"/>
                    <a:pt x="651047" y="57322"/>
                    <a:pt x="560895" y="31564"/>
                  </a:cubicBezTo>
                  <a:cubicBezTo>
                    <a:pt x="470743" y="5806"/>
                    <a:pt x="266828" y="-24245"/>
                    <a:pt x="187408" y="31564"/>
                  </a:cubicBezTo>
                  <a:cubicBezTo>
                    <a:pt x="107988" y="87373"/>
                    <a:pt x="110135" y="235480"/>
                    <a:pt x="84377" y="340657"/>
                  </a:cubicBezTo>
                  <a:close/>
                </a:path>
              </a:pathLst>
            </a:custGeom>
            <a:gradFill>
              <a:gsLst>
                <a:gs pos="0">
                  <a:srgbClr val="00FFFF"/>
                </a:gs>
                <a:gs pos="44000">
                  <a:srgbClr val="00B0F0"/>
                </a:gs>
                <a:gs pos="100000">
                  <a:srgbClr val="0070C0"/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6" name="Freeform 15"/>
          <p:cNvSpPr/>
          <p:nvPr/>
        </p:nvSpPr>
        <p:spPr>
          <a:xfrm>
            <a:off x="3550774" y="2029617"/>
            <a:ext cx="593889" cy="438346"/>
          </a:xfrm>
          <a:custGeom>
            <a:avLst/>
            <a:gdLst>
              <a:gd name="connsiteX0" fmla="*/ 0 w 593889"/>
              <a:gd name="connsiteY0" fmla="*/ 0 h 438346"/>
              <a:gd name="connsiteX1" fmla="*/ 278091 w 593889"/>
              <a:gd name="connsiteY1" fmla="*/ 150829 h 438346"/>
              <a:gd name="connsiteX2" fmla="*/ 593889 w 593889"/>
              <a:gd name="connsiteY2" fmla="*/ 438346 h 4383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93889" h="438346">
                <a:moveTo>
                  <a:pt x="0" y="0"/>
                </a:moveTo>
                <a:lnTo>
                  <a:pt x="278091" y="150829"/>
                </a:lnTo>
                <a:lnTo>
                  <a:pt x="593889" y="438346"/>
                </a:lnTo>
              </a:path>
            </a:pathLst>
          </a:custGeom>
          <a:noFill/>
          <a:ln>
            <a:solidFill>
              <a:srgbClr val="00FF00"/>
            </a:solidFill>
            <a:prstDash val="sysDash"/>
            <a:headEnd type="none" w="med" len="med"/>
            <a:tailEnd type="triangl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Freeform 22"/>
          <p:cNvSpPr/>
          <p:nvPr/>
        </p:nvSpPr>
        <p:spPr>
          <a:xfrm>
            <a:off x="3423513" y="1049229"/>
            <a:ext cx="579748" cy="1027522"/>
          </a:xfrm>
          <a:custGeom>
            <a:avLst/>
            <a:gdLst>
              <a:gd name="connsiteX0" fmla="*/ 579748 w 579748"/>
              <a:gd name="connsiteY0" fmla="*/ 1027522 h 1027522"/>
              <a:gd name="connsiteX1" fmla="*/ 414779 w 579748"/>
              <a:gd name="connsiteY1" fmla="*/ 1003955 h 1027522"/>
              <a:gd name="connsiteX2" fmla="*/ 329938 w 579748"/>
              <a:gd name="connsiteY2" fmla="*/ 405353 h 1027522"/>
              <a:gd name="connsiteX3" fmla="*/ 0 w 579748"/>
              <a:gd name="connsiteY3" fmla="*/ 0 h 1027522"/>
              <a:gd name="connsiteX0" fmla="*/ 579748 w 579748"/>
              <a:gd name="connsiteY0" fmla="*/ 1027522 h 1027522"/>
              <a:gd name="connsiteX1" fmla="*/ 414779 w 579748"/>
              <a:gd name="connsiteY1" fmla="*/ 1003955 h 1027522"/>
              <a:gd name="connsiteX2" fmla="*/ 509008 w 579748"/>
              <a:gd name="connsiteY2" fmla="*/ 401543 h 1027522"/>
              <a:gd name="connsiteX3" fmla="*/ 0 w 579748"/>
              <a:gd name="connsiteY3" fmla="*/ 0 h 10275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79748" h="1027522">
                <a:moveTo>
                  <a:pt x="579748" y="1027522"/>
                </a:moveTo>
                <a:lnTo>
                  <a:pt x="414779" y="1003955"/>
                </a:lnTo>
                <a:lnTo>
                  <a:pt x="509008" y="401543"/>
                </a:lnTo>
                <a:lnTo>
                  <a:pt x="0" y="0"/>
                </a:lnTo>
              </a:path>
            </a:pathLst>
          </a:custGeom>
          <a:noFill/>
          <a:ln>
            <a:solidFill>
              <a:srgbClr val="FF0066"/>
            </a:solidFill>
            <a:prstDash val="sysDash"/>
            <a:headEnd type="none" w="med" len="med"/>
            <a:tailEnd type="triangl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Freeform 26"/>
          <p:cNvSpPr/>
          <p:nvPr/>
        </p:nvSpPr>
        <p:spPr>
          <a:xfrm>
            <a:off x="4036255" y="1138784"/>
            <a:ext cx="1126503" cy="598602"/>
          </a:xfrm>
          <a:custGeom>
            <a:avLst/>
            <a:gdLst>
              <a:gd name="connsiteX0" fmla="*/ 174396 w 1300899"/>
              <a:gd name="connsiteY0" fmla="*/ 0 h 598602"/>
              <a:gd name="connsiteX1" fmla="*/ 0 w 1300899"/>
              <a:gd name="connsiteY1" fmla="*/ 282804 h 598602"/>
              <a:gd name="connsiteX2" fmla="*/ 598602 w 1300899"/>
              <a:gd name="connsiteY2" fmla="*/ 179109 h 598602"/>
              <a:gd name="connsiteX3" fmla="*/ 1074656 w 1300899"/>
              <a:gd name="connsiteY3" fmla="*/ 598602 h 598602"/>
              <a:gd name="connsiteX4" fmla="*/ 1300899 w 1300899"/>
              <a:gd name="connsiteY4" fmla="*/ 202676 h 598602"/>
              <a:gd name="connsiteX0" fmla="*/ 0 w 1126503"/>
              <a:gd name="connsiteY0" fmla="*/ 0 h 598602"/>
              <a:gd name="connsiteX1" fmla="*/ 65634 w 1126503"/>
              <a:gd name="connsiteY1" fmla="*/ 271374 h 598602"/>
              <a:gd name="connsiteX2" fmla="*/ 424206 w 1126503"/>
              <a:gd name="connsiteY2" fmla="*/ 179109 h 598602"/>
              <a:gd name="connsiteX3" fmla="*/ 900260 w 1126503"/>
              <a:gd name="connsiteY3" fmla="*/ 598602 h 598602"/>
              <a:gd name="connsiteX4" fmla="*/ 1126503 w 1126503"/>
              <a:gd name="connsiteY4" fmla="*/ 202676 h 5986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26503" h="598602">
                <a:moveTo>
                  <a:pt x="0" y="0"/>
                </a:moveTo>
                <a:lnTo>
                  <a:pt x="65634" y="271374"/>
                </a:lnTo>
                <a:lnTo>
                  <a:pt x="424206" y="179109"/>
                </a:lnTo>
                <a:lnTo>
                  <a:pt x="900260" y="598602"/>
                </a:lnTo>
                <a:lnTo>
                  <a:pt x="1126503" y="202676"/>
                </a:lnTo>
              </a:path>
            </a:pathLst>
          </a:custGeom>
          <a:noFill/>
          <a:ln>
            <a:solidFill>
              <a:srgbClr val="FF0066"/>
            </a:solidFill>
            <a:prstDash val="sysDash"/>
            <a:headEnd type="none" w="med" len="med"/>
            <a:tailEnd type="triangl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Freeform 27"/>
          <p:cNvSpPr/>
          <p:nvPr/>
        </p:nvSpPr>
        <p:spPr>
          <a:xfrm>
            <a:off x="4790399" y="945534"/>
            <a:ext cx="740004" cy="221530"/>
          </a:xfrm>
          <a:custGeom>
            <a:avLst/>
            <a:gdLst>
              <a:gd name="connsiteX0" fmla="*/ 0 w 740004"/>
              <a:gd name="connsiteY0" fmla="*/ 221530 h 221530"/>
              <a:gd name="connsiteX1" fmla="*/ 438347 w 740004"/>
              <a:gd name="connsiteY1" fmla="*/ 207390 h 221530"/>
              <a:gd name="connsiteX2" fmla="*/ 740004 w 740004"/>
              <a:gd name="connsiteY2" fmla="*/ 0 h 2215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40004" h="221530">
                <a:moveTo>
                  <a:pt x="0" y="221530"/>
                </a:moveTo>
                <a:lnTo>
                  <a:pt x="438347" y="207390"/>
                </a:lnTo>
                <a:lnTo>
                  <a:pt x="740004" y="0"/>
                </a:lnTo>
              </a:path>
            </a:pathLst>
          </a:custGeom>
          <a:noFill/>
          <a:ln>
            <a:solidFill>
              <a:srgbClr val="00FFFF"/>
            </a:solidFill>
            <a:prstDash val="sysDot"/>
            <a:headEnd type="none" w="med" len="med"/>
            <a:tailEnd type="triangl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Freeform 28"/>
          <p:cNvSpPr/>
          <p:nvPr/>
        </p:nvSpPr>
        <p:spPr>
          <a:xfrm>
            <a:off x="4347339" y="1803373"/>
            <a:ext cx="1055803" cy="570322"/>
          </a:xfrm>
          <a:custGeom>
            <a:avLst/>
            <a:gdLst>
              <a:gd name="connsiteX0" fmla="*/ 1055803 w 1055803"/>
              <a:gd name="connsiteY0" fmla="*/ 14141 h 570322"/>
              <a:gd name="connsiteX1" fmla="*/ 589176 w 1055803"/>
              <a:gd name="connsiteY1" fmla="*/ 0 h 570322"/>
              <a:gd name="connsiteX2" fmla="*/ 0 w 1055803"/>
              <a:gd name="connsiteY2" fmla="*/ 570322 h 5703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55803" h="570322">
                <a:moveTo>
                  <a:pt x="1055803" y="14141"/>
                </a:moveTo>
                <a:lnTo>
                  <a:pt x="589176" y="0"/>
                </a:lnTo>
                <a:lnTo>
                  <a:pt x="0" y="570322"/>
                </a:lnTo>
              </a:path>
            </a:pathLst>
          </a:custGeom>
          <a:noFill/>
          <a:ln>
            <a:solidFill>
              <a:srgbClr val="00FFFF"/>
            </a:solidFill>
            <a:prstDash val="sysDot"/>
            <a:headEnd type="none" w="med" len="med"/>
            <a:tailEnd type="triangl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9" name="Rectangle 208"/>
          <p:cNvSpPr/>
          <p:nvPr/>
        </p:nvSpPr>
        <p:spPr>
          <a:xfrm>
            <a:off x="3114261" y="837126"/>
            <a:ext cx="2658097" cy="1845925"/>
          </a:xfrm>
          <a:prstGeom prst="rect">
            <a:avLst/>
          </a:prstGeom>
          <a:solidFill>
            <a:schemeClr val="bg2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/>
          <p:cNvGrpSpPr/>
          <p:nvPr/>
        </p:nvGrpSpPr>
        <p:grpSpPr>
          <a:xfrm>
            <a:off x="3181558" y="972152"/>
            <a:ext cx="2452195" cy="1427936"/>
            <a:chOff x="457200" y="1351024"/>
            <a:chExt cx="3829132" cy="2229740"/>
          </a:xfrm>
        </p:grpSpPr>
        <p:grpSp>
          <p:nvGrpSpPr>
            <p:cNvPr id="184" name="Group 183"/>
            <p:cNvGrpSpPr/>
            <p:nvPr/>
          </p:nvGrpSpPr>
          <p:grpSpPr>
            <a:xfrm>
              <a:off x="1033181" y="3044469"/>
              <a:ext cx="2558681" cy="536295"/>
              <a:chOff x="3080119" y="3739702"/>
              <a:chExt cx="2558681" cy="536295"/>
            </a:xfrm>
          </p:grpSpPr>
          <p:sp>
            <p:nvSpPr>
              <p:cNvPr id="185" name="Freeform 184"/>
              <p:cNvSpPr/>
              <p:nvPr/>
            </p:nvSpPr>
            <p:spPr>
              <a:xfrm>
                <a:off x="4324093" y="3739702"/>
                <a:ext cx="917136" cy="441101"/>
              </a:xfrm>
              <a:custGeom>
                <a:avLst/>
                <a:gdLst>
                  <a:gd name="connsiteX0" fmla="*/ 0 w 1584101"/>
                  <a:gd name="connsiteY0" fmla="*/ 759854 h 759854"/>
                  <a:gd name="connsiteX1" fmla="*/ 0 w 1584101"/>
                  <a:gd name="connsiteY1" fmla="*/ 0 h 759854"/>
                  <a:gd name="connsiteX2" fmla="*/ 1584101 w 1584101"/>
                  <a:gd name="connsiteY2" fmla="*/ 12879 h 759854"/>
                  <a:gd name="connsiteX0" fmla="*/ 0 w 1579887"/>
                  <a:gd name="connsiteY0" fmla="*/ 759854 h 759854"/>
                  <a:gd name="connsiteX1" fmla="*/ 0 w 1579887"/>
                  <a:gd name="connsiteY1" fmla="*/ 0 h 759854"/>
                  <a:gd name="connsiteX2" fmla="*/ 1579887 w 1579887"/>
                  <a:gd name="connsiteY2" fmla="*/ 238 h 75985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579887" h="759854">
                    <a:moveTo>
                      <a:pt x="0" y="759854"/>
                    </a:moveTo>
                    <a:lnTo>
                      <a:pt x="0" y="0"/>
                    </a:lnTo>
                    <a:lnTo>
                      <a:pt x="1579887" y="238"/>
                    </a:lnTo>
                  </a:path>
                </a:pathLst>
              </a:custGeom>
              <a:noFill/>
              <a:ln w="57150">
                <a:solidFill>
                  <a:schemeClr val="bg2">
                    <a:lumMod val="40000"/>
                    <a:lumOff val="60000"/>
                  </a:schemeClr>
                </a:solidFill>
                <a:headEnd type="none" w="med" len="med"/>
                <a:tailEnd type="triangle" w="med" len="me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pic>
            <p:nvPicPr>
              <p:cNvPr id="186" name="Picture 6" descr="C:\Users\dliao\Documents\My Notebook\Physics\UCSF PostDoc\Tlsty Journal Club\PersisterJournalClub20110131\DNADoubleStrand.png"/>
              <p:cNvPicPr>
                <a:picLocks noChangeAspect="1" noChangeArrowheads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080119" y="4114800"/>
                <a:ext cx="2558681" cy="161197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sp>
          <p:nvSpPr>
            <p:cNvPr id="187" name="Freeform 186"/>
            <p:cNvSpPr/>
            <p:nvPr/>
          </p:nvSpPr>
          <p:spPr>
            <a:xfrm>
              <a:off x="3555466" y="2457809"/>
              <a:ext cx="730866" cy="413991"/>
            </a:xfrm>
            <a:custGeom>
              <a:avLst/>
              <a:gdLst>
                <a:gd name="connsiteX0" fmla="*/ 84377 w 729336"/>
                <a:gd name="connsiteY0" fmla="*/ 340657 h 688387"/>
                <a:gd name="connsiteX1" fmla="*/ 32861 w 729336"/>
                <a:gd name="connsiteY1" fmla="*/ 662629 h 688387"/>
                <a:gd name="connsiteX2" fmla="*/ 612411 w 729336"/>
                <a:gd name="connsiteY2" fmla="*/ 688387 h 688387"/>
                <a:gd name="connsiteX3" fmla="*/ 728320 w 729336"/>
                <a:gd name="connsiteY3" fmla="*/ 417930 h 688387"/>
                <a:gd name="connsiteX4" fmla="*/ 586653 w 729336"/>
                <a:gd name="connsiteY4" fmla="*/ 405051 h 688387"/>
                <a:gd name="connsiteX5" fmla="*/ 548016 w 729336"/>
                <a:gd name="connsiteY5" fmla="*/ 546719 h 688387"/>
                <a:gd name="connsiteX6" fmla="*/ 380591 w 729336"/>
                <a:gd name="connsiteY6" fmla="*/ 314899 h 688387"/>
                <a:gd name="connsiteX7" fmla="*/ 509380 w 729336"/>
                <a:gd name="connsiteY7" fmla="*/ 160353 h 688387"/>
                <a:gd name="connsiteX8" fmla="*/ 548016 w 729336"/>
                <a:gd name="connsiteY8" fmla="*/ 276263 h 688387"/>
                <a:gd name="connsiteX9" fmla="*/ 728320 w 729336"/>
                <a:gd name="connsiteY9" fmla="*/ 186111 h 688387"/>
                <a:gd name="connsiteX10" fmla="*/ 560895 w 729336"/>
                <a:gd name="connsiteY10" fmla="*/ 31564 h 688387"/>
                <a:gd name="connsiteX11" fmla="*/ 187408 w 729336"/>
                <a:gd name="connsiteY11" fmla="*/ 31564 h 688387"/>
                <a:gd name="connsiteX12" fmla="*/ 84377 w 729336"/>
                <a:gd name="connsiteY12" fmla="*/ 340657 h 688387"/>
                <a:gd name="connsiteX0" fmla="*/ 84377 w 729336"/>
                <a:gd name="connsiteY0" fmla="*/ 340657 h 688387"/>
                <a:gd name="connsiteX1" fmla="*/ 32861 w 729336"/>
                <a:gd name="connsiteY1" fmla="*/ 662629 h 688387"/>
                <a:gd name="connsiteX2" fmla="*/ 612411 w 729336"/>
                <a:gd name="connsiteY2" fmla="*/ 688387 h 688387"/>
                <a:gd name="connsiteX3" fmla="*/ 728320 w 729336"/>
                <a:gd name="connsiteY3" fmla="*/ 417930 h 688387"/>
                <a:gd name="connsiteX4" fmla="*/ 586653 w 729336"/>
                <a:gd name="connsiteY4" fmla="*/ 405051 h 688387"/>
                <a:gd name="connsiteX5" fmla="*/ 548016 w 729336"/>
                <a:gd name="connsiteY5" fmla="*/ 546719 h 688387"/>
                <a:gd name="connsiteX6" fmla="*/ 357731 w 729336"/>
                <a:gd name="connsiteY6" fmla="*/ 342331 h 688387"/>
                <a:gd name="connsiteX7" fmla="*/ 509380 w 729336"/>
                <a:gd name="connsiteY7" fmla="*/ 160353 h 688387"/>
                <a:gd name="connsiteX8" fmla="*/ 548016 w 729336"/>
                <a:gd name="connsiteY8" fmla="*/ 276263 h 688387"/>
                <a:gd name="connsiteX9" fmla="*/ 728320 w 729336"/>
                <a:gd name="connsiteY9" fmla="*/ 186111 h 688387"/>
                <a:gd name="connsiteX10" fmla="*/ 560895 w 729336"/>
                <a:gd name="connsiteY10" fmla="*/ 31564 h 688387"/>
                <a:gd name="connsiteX11" fmla="*/ 187408 w 729336"/>
                <a:gd name="connsiteY11" fmla="*/ 31564 h 688387"/>
                <a:gd name="connsiteX12" fmla="*/ 84377 w 729336"/>
                <a:gd name="connsiteY12" fmla="*/ 340657 h 688387"/>
                <a:gd name="connsiteX0" fmla="*/ 84377 w 729336"/>
                <a:gd name="connsiteY0" fmla="*/ 340657 h 688387"/>
                <a:gd name="connsiteX1" fmla="*/ 32861 w 729336"/>
                <a:gd name="connsiteY1" fmla="*/ 662629 h 688387"/>
                <a:gd name="connsiteX2" fmla="*/ 612411 w 729336"/>
                <a:gd name="connsiteY2" fmla="*/ 688387 h 688387"/>
                <a:gd name="connsiteX3" fmla="*/ 728320 w 729336"/>
                <a:gd name="connsiteY3" fmla="*/ 417930 h 688387"/>
                <a:gd name="connsiteX4" fmla="*/ 586653 w 729336"/>
                <a:gd name="connsiteY4" fmla="*/ 405051 h 688387"/>
                <a:gd name="connsiteX5" fmla="*/ 548016 w 729336"/>
                <a:gd name="connsiteY5" fmla="*/ 546719 h 688387"/>
                <a:gd name="connsiteX6" fmla="*/ 357731 w 729336"/>
                <a:gd name="connsiteY6" fmla="*/ 342331 h 688387"/>
                <a:gd name="connsiteX7" fmla="*/ 509380 w 729336"/>
                <a:gd name="connsiteY7" fmla="*/ 160353 h 688387"/>
                <a:gd name="connsiteX8" fmla="*/ 548016 w 729336"/>
                <a:gd name="connsiteY8" fmla="*/ 276263 h 688387"/>
                <a:gd name="connsiteX9" fmla="*/ 728320 w 729336"/>
                <a:gd name="connsiteY9" fmla="*/ 186111 h 688387"/>
                <a:gd name="connsiteX10" fmla="*/ 560895 w 729336"/>
                <a:gd name="connsiteY10" fmla="*/ 31564 h 688387"/>
                <a:gd name="connsiteX11" fmla="*/ 187408 w 729336"/>
                <a:gd name="connsiteY11" fmla="*/ 31564 h 688387"/>
                <a:gd name="connsiteX12" fmla="*/ 84377 w 729336"/>
                <a:gd name="connsiteY12" fmla="*/ 340657 h 688387"/>
                <a:gd name="connsiteX0" fmla="*/ 84377 w 729336"/>
                <a:gd name="connsiteY0" fmla="*/ 340657 h 688387"/>
                <a:gd name="connsiteX1" fmla="*/ 32861 w 729336"/>
                <a:gd name="connsiteY1" fmla="*/ 662629 h 688387"/>
                <a:gd name="connsiteX2" fmla="*/ 612411 w 729336"/>
                <a:gd name="connsiteY2" fmla="*/ 688387 h 688387"/>
                <a:gd name="connsiteX3" fmla="*/ 728320 w 729336"/>
                <a:gd name="connsiteY3" fmla="*/ 417930 h 688387"/>
                <a:gd name="connsiteX4" fmla="*/ 586653 w 729336"/>
                <a:gd name="connsiteY4" fmla="*/ 405051 h 688387"/>
                <a:gd name="connsiteX5" fmla="*/ 548016 w 729336"/>
                <a:gd name="connsiteY5" fmla="*/ 546719 h 688387"/>
                <a:gd name="connsiteX6" fmla="*/ 357731 w 729336"/>
                <a:gd name="connsiteY6" fmla="*/ 356047 h 688387"/>
                <a:gd name="connsiteX7" fmla="*/ 509380 w 729336"/>
                <a:gd name="connsiteY7" fmla="*/ 160353 h 688387"/>
                <a:gd name="connsiteX8" fmla="*/ 548016 w 729336"/>
                <a:gd name="connsiteY8" fmla="*/ 276263 h 688387"/>
                <a:gd name="connsiteX9" fmla="*/ 728320 w 729336"/>
                <a:gd name="connsiteY9" fmla="*/ 186111 h 688387"/>
                <a:gd name="connsiteX10" fmla="*/ 560895 w 729336"/>
                <a:gd name="connsiteY10" fmla="*/ 31564 h 688387"/>
                <a:gd name="connsiteX11" fmla="*/ 187408 w 729336"/>
                <a:gd name="connsiteY11" fmla="*/ 31564 h 688387"/>
                <a:gd name="connsiteX12" fmla="*/ 84377 w 729336"/>
                <a:gd name="connsiteY12" fmla="*/ 340657 h 688387"/>
                <a:gd name="connsiteX0" fmla="*/ 84377 w 729336"/>
                <a:gd name="connsiteY0" fmla="*/ 340657 h 688387"/>
                <a:gd name="connsiteX1" fmla="*/ 32861 w 729336"/>
                <a:gd name="connsiteY1" fmla="*/ 662629 h 688387"/>
                <a:gd name="connsiteX2" fmla="*/ 612411 w 729336"/>
                <a:gd name="connsiteY2" fmla="*/ 688387 h 688387"/>
                <a:gd name="connsiteX3" fmla="*/ 728320 w 729336"/>
                <a:gd name="connsiteY3" fmla="*/ 417930 h 688387"/>
                <a:gd name="connsiteX4" fmla="*/ 586653 w 729336"/>
                <a:gd name="connsiteY4" fmla="*/ 405051 h 688387"/>
                <a:gd name="connsiteX5" fmla="*/ 548016 w 729336"/>
                <a:gd name="connsiteY5" fmla="*/ 546719 h 688387"/>
                <a:gd name="connsiteX6" fmla="*/ 357731 w 729336"/>
                <a:gd name="connsiteY6" fmla="*/ 356047 h 688387"/>
                <a:gd name="connsiteX7" fmla="*/ 532240 w 729336"/>
                <a:gd name="connsiteY7" fmla="*/ 164925 h 688387"/>
                <a:gd name="connsiteX8" fmla="*/ 548016 w 729336"/>
                <a:gd name="connsiteY8" fmla="*/ 276263 h 688387"/>
                <a:gd name="connsiteX9" fmla="*/ 728320 w 729336"/>
                <a:gd name="connsiteY9" fmla="*/ 186111 h 688387"/>
                <a:gd name="connsiteX10" fmla="*/ 560895 w 729336"/>
                <a:gd name="connsiteY10" fmla="*/ 31564 h 688387"/>
                <a:gd name="connsiteX11" fmla="*/ 187408 w 729336"/>
                <a:gd name="connsiteY11" fmla="*/ 31564 h 688387"/>
                <a:gd name="connsiteX12" fmla="*/ 84377 w 729336"/>
                <a:gd name="connsiteY12" fmla="*/ 340657 h 688387"/>
                <a:gd name="connsiteX0" fmla="*/ 84377 w 729336"/>
                <a:gd name="connsiteY0" fmla="*/ 340657 h 688387"/>
                <a:gd name="connsiteX1" fmla="*/ 32861 w 729336"/>
                <a:gd name="connsiteY1" fmla="*/ 662629 h 688387"/>
                <a:gd name="connsiteX2" fmla="*/ 612411 w 729336"/>
                <a:gd name="connsiteY2" fmla="*/ 688387 h 688387"/>
                <a:gd name="connsiteX3" fmla="*/ 728320 w 729336"/>
                <a:gd name="connsiteY3" fmla="*/ 417930 h 688387"/>
                <a:gd name="connsiteX4" fmla="*/ 586653 w 729336"/>
                <a:gd name="connsiteY4" fmla="*/ 405051 h 688387"/>
                <a:gd name="connsiteX5" fmla="*/ 548016 w 729336"/>
                <a:gd name="connsiteY5" fmla="*/ 546719 h 688387"/>
                <a:gd name="connsiteX6" fmla="*/ 357731 w 729336"/>
                <a:gd name="connsiteY6" fmla="*/ 356047 h 688387"/>
                <a:gd name="connsiteX7" fmla="*/ 532240 w 729336"/>
                <a:gd name="connsiteY7" fmla="*/ 164925 h 688387"/>
                <a:gd name="connsiteX8" fmla="*/ 548016 w 729336"/>
                <a:gd name="connsiteY8" fmla="*/ 276263 h 688387"/>
                <a:gd name="connsiteX9" fmla="*/ 728320 w 729336"/>
                <a:gd name="connsiteY9" fmla="*/ 186111 h 688387"/>
                <a:gd name="connsiteX10" fmla="*/ 560895 w 729336"/>
                <a:gd name="connsiteY10" fmla="*/ 31564 h 688387"/>
                <a:gd name="connsiteX11" fmla="*/ 187408 w 729336"/>
                <a:gd name="connsiteY11" fmla="*/ 31564 h 688387"/>
                <a:gd name="connsiteX12" fmla="*/ 84377 w 729336"/>
                <a:gd name="connsiteY12" fmla="*/ 340657 h 688387"/>
                <a:gd name="connsiteX0" fmla="*/ 84377 w 729336"/>
                <a:gd name="connsiteY0" fmla="*/ 340657 h 688387"/>
                <a:gd name="connsiteX1" fmla="*/ 32861 w 729336"/>
                <a:gd name="connsiteY1" fmla="*/ 662629 h 688387"/>
                <a:gd name="connsiteX2" fmla="*/ 612411 w 729336"/>
                <a:gd name="connsiteY2" fmla="*/ 688387 h 688387"/>
                <a:gd name="connsiteX3" fmla="*/ 728320 w 729336"/>
                <a:gd name="connsiteY3" fmla="*/ 417930 h 688387"/>
                <a:gd name="connsiteX4" fmla="*/ 586653 w 729336"/>
                <a:gd name="connsiteY4" fmla="*/ 405051 h 688387"/>
                <a:gd name="connsiteX5" fmla="*/ 529728 w 729336"/>
                <a:gd name="connsiteY5" fmla="*/ 533003 h 688387"/>
                <a:gd name="connsiteX6" fmla="*/ 357731 w 729336"/>
                <a:gd name="connsiteY6" fmla="*/ 356047 h 688387"/>
                <a:gd name="connsiteX7" fmla="*/ 532240 w 729336"/>
                <a:gd name="connsiteY7" fmla="*/ 164925 h 688387"/>
                <a:gd name="connsiteX8" fmla="*/ 548016 w 729336"/>
                <a:gd name="connsiteY8" fmla="*/ 276263 h 688387"/>
                <a:gd name="connsiteX9" fmla="*/ 728320 w 729336"/>
                <a:gd name="connsiteY9" fmla="*/ 186111 h 688387"/>
                <a:gd name="connsiteX10" fmla="*/ 560895 w 729336"/>
                <a:gd name="connsiteY10" fmla="*/ 31564 h 688387"/>
                <a:gd name="connsiteX11" fmla="*/ 187408 w 729336"/>
                <a:gd name="connsiteY11" fmla="*/ 31564 h 688387"/>
                <a:gd name="connsiteX12" fmla="*/ 84377 w 729336"/>
                <a:gd name="connsiteY12" fmla="*/ 340657 h 688387"/>
                <a:gd name="connsiteX0" fmla="*/ 84377 w 729336"/>
                <a:gd name="connsiteY0" fmla="*/ 340657 h 688387"/>
                <a:gd name="connsiteX1" fmla="*/ 32861 w 729336"/>
                <a:gd name="connsiteY1" fmla="*/ 662629 h 688387"/>
                <a:gd name="connsiteX2" fmla="*/ 612411 w 729336"/>
                <a:gd name="connsiteY2" fmla="*/ 688387 h 688387"/>
                <a:gd name="connsiteX3" fmla="*/ 728320 w 729336"/>
                <a:gd name="connsiteY3" fmla="*/ 417930 h 688387"/>
                <a:gd name="connsiteX4" fmla="*/ 586653 w 729336"/>
                <a:gd name="connsiteY4" fmla="*/ 405051 h 688387"/>
                <a:gd name="connsiteX5" fmla="*/ 529728 w 729336"/>
                <a:gd name="connsiteY5" fmla="*/ 533003 h 688387"/>
                <a:gd name="connsiteX6" fmla="*/ 357731 w 729336"/>
                <a:gd name="connsiteY6" fmla="*/ 356047 h 688387"/>
                <a:gd name="connsiteX7" fmla="*/ 532240 w 729336"/>
                <a:gd name="connsiteY7" fmla="*/ 164925 h 688387"/>
                <a:gd name="connsiteX8" fmla="*/ 548016 w 729336"/>
                <a:gd name="connsiteY8" fmla="*/ 276263 h 688387"/>
                <a:gd name="connsiteX9" fmla="*/ 728320 w 729336"/>
                <a:gd name="connsiteY9" fmla="*/ 186111 h 688387"/>
                <a:gd name="connsiteX10" fmla="*/ 560895 w 729336"/>
                <a:gd name="connsiteY10" fmla="*/ 31564 h 688387"/>
                <a:gd name="connsiteX11" fmla="*/ 187408 w 729336"/>
                <a:gd name="connsiteY11" fmla="*/ 31564 h 688387"/>
                <a:gd name="connsiteX12" fmla="*/ 84377 w 729336"/>
                <a:gd name="connsiteY12" fmla="*/ 340657 h 688387"/>
                <a:gd name="connsiteX0" fmla="*/ 84377 w 730333"/>
                <a:gd name="connsiteY0" fmla="*/ 340657 h 688387"/>
                <a:gd name="connsiteX1" fmla="*/ 32861 w 730333"/>
                <a:gd name="connsiteY1" fmla="*/ 662629 h 688387"/>
                <a:gd name="connsiteX2" fmla="*/ 612411 w 730333"/>
                <a:gd name="connsiteY2" fmla="*/ 688387 h 688387"/>
                <a:gd name="connsiteX3" fmla="*/ 728320 w 730333"/>
                <a:gd name="connsiteY3" fmla="*/ 417930 h 688387"/>
                <a:gd name="connsiteX4" fmla="*/ 568365 w 730333"/>
                <a:gd name="connsiteY4" fmla="*/ 405051 h 688387"/>
                <a:gd name="connsiteX5" fmla="*/ 529728 w 730333"/>
                <a:gd name="connsiteY5" fmla="*/ 533003 h 688387"/>
                <a:gd name="connsiteX6" fmla="*/ 357731 w 730333"/>
                <a:gd name="connsiteY6" fmla="*/ 356047 h 688387"/>
                <a:gd name="connsiteX7" fmla="*/ 532240 w 730333"/>
                <a:gd name="connsiteY7" fmla="*/ 164925 h 688387"/>
                <a:gd name="connsiteX8" fmla="*/ 548016 w 730333"/>
                <a:gd name="connsiteY8" fmla="*/ 276263 h 688387"/>
                <a:gd name="connsiteX9" fmla="*/ 728320 w 730333"/>
                <a:gd name="connsiteY9" fmla="*/ 186111 h 688387"/>
                <a:gd name="connsiteX10" fmla="*/ 560895 w 730333"/>
                <a:gd name="connsiteY10" fmla="*/ 31564 h 688387"/>
                <a:gd name="connsiteX11" fmla="*/ 187408 w 730333"/>
                <a:gd name="connsiteY11" fmla="*/ 31564 h 688387"/>
                <a:gd name="connsiteX12" fmla="*/ 84377 w 730333"/>
                <a:gd name="connsiteY12" fmla="*/ 340657 h 688387"/>
                <a:gd name="connsiteX0" fmla="*/ 84377 w 730333"/>
                <a:gd name="connsiteY0" fmla="*/ 340657 h 688387"/>
                <a:gd name="connsiteX1" fmla="*/ 32861 w 730333"/>
                <a:gd name="connsiteY1" fmla="*/ 662629 h 688387"/>
                <a:gd name="connsiteX2" fmla="*/ 612411 w 730333"/>
                <a:gd name="connsiteY2" fmla="*/ 688387 h 688387"/>
                <a:gd name="connsiteX3" fmla="*/ 728320 w 730333"/>
                <a:gd name="connsiteY3" fmla="*/ 417930 h 688387"/>
                <a:gd name="connsiteX4" fmla="*/ 568365 w 730333"/>
                <a:gd name="connsiteY4" fmla="*/ 405051 h 688387"/>
                <a:gd name="connsiteX5" fmla="*/ 529728 w 730333"/>
                <a:gd name="connsiteY5" fmla="*/ 533003 h 688387"/>
                <a:gd name="connsiteX6" fmla="*/ 357731 w 730333"/>
                <a:gd name="connsiteY6" fmla="*/ 356047 h 688387"/>
                <a:gd name="connsiteX7" fmla="*/ 518524 w 730333"/>
                <a:gd name="connsiteY7" fmla="*/ 155781 h 688387"/>
                <a:gd name="connsiteX8" fmla="*/ 548016 w 730333"/>
                <a:gd name="connsiteY8" fmla="*/ 276263 h 688387"/>
                <a:gd name="connsiteX9" fmla="*/ 728320 w 730333"/>
                <a:gd name="connsiteY9" fmla="*/ 186111 h 688387"/>
                <a:gd name="connsiteX10" fmla="*/ 560895 w 730333"/>
                <a:gd name="connsiteY10" fmla="*/ 31564 h 688387"/>
                <a:gd name="connsiteX11" fmla="*/ 187408 w 730333"/>
                <a:gd name="connsiteY11" fmla="*/ 31564 h 688387"/>
                <a:gd name="connsiteX12" fmla="*/ 84377 w 730333"/>
                <a:gd name="connsiteY12" fmla="*/ 340657 h 688387"/>
                <a:gd name="connsiteX0" fmla="*/ 84377 w 730333"/>
                <a:gd name="connsiteY0" fmla="*/ 340657 h 688387"/>
                <a:gd name="connsiteX1" fmla="*/ 32861 w 730333"/>
                <a:gd name="connsiteY1" fmla="*/ 662629 h 688387"/>
                <a:gd name="connsiteX2" fmla="*/ 612411 w 730333"/>
                <a:gd name="connsiteY2" fmla="*/ 688387 h 688387"/>
                <a:gd name="connsiteX3" fmla="*/ 728320 w 730333"/>
                <a:gd name="connsiteY3" fmla="*/ 417930 h 688387"/>
                <a:gd name="connsiteX4" fmla="*/ 568365 w 730333"/>
                <a:gd name="connsiteY4" fmla="*/ 405051 h 688387"/>
                <a:gd name="connsiteX5" fmla="*/ 488580 w 730333"/>
                <a:gd name="connsiteY5" fmla="*/ 523859 h 688387"/>
                <a:gd name="connsiteX6" fmla="*/ 357731 w 730333"/>
                <a:gd name="connsiteY6" fmla="*/ 356047 h 688387"/>
                <a:gd name="connsiteX7" fmla="*/ 518524 w 730333"/>
                <a:gd name="connsiteY7" fmla="*/ 155781 h 688387"/>
                <a:gd name="connsiteX8" fmla="*/ 548016 w 730333"/>
                <a:gd name="connsiteY8" fmla="*/ 276263 h 688387"/>
                <a:gd name="connsiteX9" fmla="*/ 728320 w 730333"/>
                <a:gd name="connsiteY9" fmla="*/ 186111 h 688387"/>
                <a:gd name="connsiteX10" fmla="*/ 560895 w 730333"/>
                <a:gd name="connsiteY10" fmla="*/ 31564 h 688387"/>
                <a:gd name="connsiteX11" fmla="*/ 187408 w 730333"/>
                <a:gd name="connsiteY11" fmla="*/ 31564 h 688387"/>
                <a:gd name="connsiteX12" fmla="*/ 84377 w 730333"/>
                <a:gd name="connsiteY12" fmla="*/ 340657 h 688387"/>
                <a:gd name="connsiteX0" fmla="*/ 84377 w 730333"/>
                <a:gd name="connsiteY0" fmla="*/ 340657 h 688387"/>
                <a:gd name="connsiteX1" fmla="*/ 32861 w 730333"/>
                <a:gd name="connsiteY1" fmla="*/ 662629 h 688387"/>
                <a:gd name="connsiteX2" fmla="*/ 612411 w 730333"/>
                <a:gd name="connsiteY2" fmla="*/ 688387 h 688387"/>
                <a:gd name="connsiteX3" fmla="*/ 728320 w 730333"/>
                <a:gd name="connsiteY3" fmla="*/ 417930 h 688387"/>
                <a:gd name="connsiteX4" fmla="*/ 568365 w 730333"/>
                <a:gd name="connsiteY4" fmla="*/ 405051 h 688387"/>
                <a:gd name="connsiteX5" fmla="*/ 488580 w 730333"/>
                <a:gd name="connsiteY5" fmla="*/ 523859 h 688387"/>
                <a:gd name="connsiteX6" fmla="*/ 357731 w 730333"/>
                <a:gd name="connsiteY6" fmla="*/ 356047 h 688387"/>
                <a:gd name="connsiteX7" fmla="*/ 468232 w 730333"/>
                <a:gd name="connsiteY7" fmla="*/ 160353 h 688387"/>
                <a:gd name="connsiteX8" fmla="*/ 548016 w 730333"/>
                <a:gd name="connsiteY8" fmla="*/ 276263 h 688387"/>
                <a:gd name="connsiteX9" fmla="*/ 728320 w 730333"/>
                <a:gd name="connsiteY9" fmla="*/ 186111 h 688387"/>
                <a:gd name="connsiteX10" fmla="*/ 560895 w 730333"/>
                <a:gd name="connsiteY10" fmla="*/ 31564 h 688387"/>
                <a:gd name="connsiteX11" fmla="*/ 187408 w 730333"/>
                <a:gd name="connsiteY11" fmla="*/ 31564 h 688387"/>
                <a:gd name="connsiteX12" fmla="*/ 84377 w 730333"/>
                <a:gd name="connsiteY12" fmla="*/ 340657 h 688387"/>
                <a:gd name="connsiteX0" fmla="*/ 84377 w 730333"/>
                <a:gd name="connsiteY0" fmla="*/ 340657 h 688387"/>
                <a:gd name="connsiteX1" fmla="*/ 32861 w 730333"/>
                <a:gd name="connsiteY1" fmla="*/ 662629 h 688387"/>
                <a:gd name="connsiteX2" fmla="*/ 612411 w 730333"/>
                <a:gd name="connsiteY2" fmla="*/ 688387 h 688387"/>
                <a:gd name="connsiteX3" fmla="*/ 728320 w 730333"/>
                <a:gd name="connsiteY3" fmla="*/ 417930 h 688387"/>
                <a:gd name="connsiteX4" fmla="*/ 568365 w 730333"/>
                <a:gd name="connsiteY4" fmla="*/ 405051 h 688387"/>
                <a:gd name="connsiteX5" fmla="*/ 488580 w 730333"/>
                <a:gd name="connsiteY5" fmla="*/ 523859 h 688387"/>
                <a:gd name="connsiteX6" fmla="*/ 357731 w 730333"/>
                <a:gd name="connsiteY6" fmla="*/ 356047 h 688387"/>
                <a:gd name="connsiteX7" fmla="*/ 468232 w 730333"/>
                <a:gd name="connsiteY7" fmla="*/ 160353 h 688387"/>
                <a:gd name="connsiteX8" fmla="*/ 548016 w 730333"/>
                <a:gd name="connsiteY8" fmla="*/ 276263 h 688387"/>
                <a:gd name="connsiteX9" fmla="*/ 728320 w 730333"/>
                <a:gd name="connsiteY9" fmla="*/ 186111 h 688387"/>
                <a:gd name="connsiteX10" fmla="*/ 560895 w 730333"/>
                <a:gd name="connsiteY10" fmla="*/ 31564 h 688387"/>
                <a:gd name="connsiteX11" fmla="*/ 187408 w 730333"/>
                <a:gd name="connsiteY11" fmla="*/ 31564 h 688387"/>
                <a:gd name="connsiteX12" fmla="*/ 84377 w 730333"/>
                <a:gd name="connsiteY12" fmla="*/ 340657 h 688387"/>
                <a:gd name="connsiteX0" fmla="*/ 84377 w 730333"/>
                <a:gd name="connsiteY0" fmla="*/ 340657 h 688387"/>
                <a:gd name="connsiteX1" fmla="*/ 32861 w 730333"/>
                <a:gd name="connsiteY1" fmla="*/ 662629 h 688387"/>
                <a:gd name="connsiteX2" fmla="*/ 612411 w 730333"/>
                <a:gd name="connsiteY2" fmla="*/ 688387 h 688387"/>
                <a:gd name="connsiteX3" fmla="*/ 728320 w 730333"/>
                <a:gd name="connsiteY3" fmla="*/ 417930 h 688387"/>
                <a:gd name="connsiteX4" fmla="*/ 568365 w 730333"/>
                <a:gd name="connsiteY4" fmla="*/ 405051 h 688387"/>
                <a:gd name="connsiteX5" fmla="*/ 456576 w 730333"/>
                <a:gd name="connsiteY5" fmla="*/ 523859 h 688387"/>
                <a:gd name="connsiteX6" fmla="*/ 357731 w 730333"/>
                <a:gd name="connsiteY6" fmla="*/ 356047 h 688387"/>
                <a:gd name="connsiteX7" fmla="*/ 468232 w 730333"/>
                <a:gd name="connsiteY7" fmla="*/ 160353 h 688387"/>
                <a:gd name="connsiteX8" fmla="*/ 548016 w 730333"/>
                <a:gd name="connsiteY8" fmla="*/ 276263 h 688387"/>
                <a:gd name="connsiteX9" fmla="*/ 728320 w 730333"/>
                <a:gd name="connsiteY9" fmla="*/ 186111 h 688387"/>
                <a:gd name="connsiteX10" fmla="*/ 560895 w 730333"/>
                <a:gd name="connsiteY10" fmla="*/ 31564 h 688387"/>
                <a:gd name="connsiteX11" fmla="*/ 187408 w 730333"/>
                <a:gd name="connsiteY11" fmla="*/ 31564 h 688387"/>
                <a:gd name="connsiteX12" fmla="*/ 84377 w 730333"/>
                <a:gd name="connsiteY12" fmla="*/ 340657 h 688387"/>
                <a:gd name="connsiteX0" fmla="*/ 84377 w 730333"/>
                <a:gd name="connsiteY0" fmla="*/ 340657 h 688387"/>
                <a:gd name="connsiteX1" fmla="*/ 32861 w 730333"/>
                <a:gd name="connsiteY1" fmla="*/ 662629 h 688387"/>
                <a:gd name="connsiteX2" fmla="*/ 612411 w 730333"/>
                <a:gd name="connsiteY2" fmla="*/ 688387 h 688387"/>
                <a:gd name="connsiteX3" fmla="*/ 728320 w 730333"/>
                <a:gd name="connsiteY3" fmla="*/ 417930 h 688387"/>
                <a:gd name="connsiteX4" fmla="*/ 568365 w 730333"/>
                <a:gd name="connsiteY4" fmla="*/ 405051 h 688387"/>
                <a:gd name="connsiteX5" fmla="*/ 456576 w 730333"/>
                <a:gd name="connsiteY5" fmla="*/ 523859 h 688387"/>
                <a:gd name="connsiteX6" fmla="*/ 357731 w 730333"/>
                <a:gd name="connsiteY6" fmla="*/ 356047 h 688387"/>
                <a:gd name="connsiteX7" fmla="*/ 468232 w 730333"/>
                <a:gd name="connsiteY7" fmla="*/ 160353 h 688387"/>
                <a:gd name="connsiteX8" fmla="*/ 548016 w 730333"/>
                <a:gd name="connsiteY8" fmla="*/ 276263 h 688387"/>
                <a:gd name="connsiteX9" fmla="*/ 728320 w 730333"/>
                <a:gd name="connsiteY9" fmla="*/ 186111 h 688387"/>
                <a:gd name="connsiteX10" fmla="*/ 560895 w 730333"/>
                <a:gd name="connsiteY10" fmla="*/ 31564 h 688387"/>
                <a:gd name="connsiteX11" fmla="*/ 187408 w 730333"/>
                <a:gd name="connsiteY11" fmla="*/ 31564 h 688387"/>
                <a:gd name="connsiteX12" fmla="*/ 84377 w 730333"/>
                <a:gd name="connsiteY12" fmla="*/ 340657 h 688387"/>
                <a:gd name="connsiteX0" fmla="*/ 84377 w 730866"/>
                <a:gd name="connsiteY0" fmla="*/ 340657 h 688387"/>
                <a:gd name="connsiteX1" fmla="*/ 32861 w 730866"/>
                <a:gd name="connsiteY1" fmla="*/ 662629 h 688387"/>
                <a:gd name="connsiteX2" fmla="*/ 612411 w 730866"/>
                <a:gd name="connsiteY2" fmla="*/ 688387 h 688387"/>
                <a:gd name="connsiteX3" fmla="*/ 728320 w 730866"/>
                <a:gd name="connsiteY3" fmla="*/ 417930 h 688387"/>
                <a:gd name="connsiteX4" fmla="*/ 559221 w 730866"/>
                <a:gd name="connsiteY4" fmla="*/ 405051 h 688387"/>
                <a:gd name="connsiteX5" fmla="*/ 456576 w 730866"/>
                <a:gd name="connsiteY5" fmla="*/ 523859 h 688387"/>
                <a:gd name="connsiteX6" fmla="*/ 357731 w 730866"/>
                <a:gd name="connsiteY6" fmla="*/ 356047 h 688387"/>
                <a:gd name="connsiteX7" fmla="*/ 468232 w 730866"/>
                <a:gd name="connsiteY7" fmla="*/ 160353 h 688387"/>
                <a:gd name="connsiteX8" fmla="*/ 548016 w 730866"/>
                <a:gd name="connsiteY8" fmla="*/ 276263 h 688387"/>
                <a:gd name="connsiteX9" fmla="*/ 728320 w 730866"/>
                <a:gd name="connsiteY9" fmla="*/ 186111 h 688387"/>
                <a:gd name="connsiteX10" fmla="*/ 560895 w 730866"/>
                <a:gd name="connsiteY10" fmla="*/ 31564 h 688387"/>
                <a:gd name="connsiteX11" fmla="*/ 187408 w 730866"/>
                <a:gd name="connsiteY11" fmla="*/ 31564 h 688387"/>
                <a:gd name="connsiteX12" fmla="*/ 84377 w 730866"/>
                <a:gd name="connsiteY12" fmla="*/ 340657 h 688387"/>
                <a:gd name="connsiteX0" fmla="*/ 84377 w 730866"/>
                <a:gd name="connsiteY0" fmla="*/ 340657 h 688387"/>
                <a:gd name="connsiteX1" fmla="*/ 32861 w 730866"/>
                <a:gd name="connsiteY1" fmla="*/ 662629 h 688387"/>
                <a:gd name="connsiteX2" fmla="*/ 612411 w 730866"/>
                <a:gd name="connsiteY2" fmla="*/ 688387 h 688387"/>
                <a:gd name="connsiteX3" fmla="*/ 728320 w 730866"/>
                <a:gd name="connsiteY3" fmla="*/ 417930 h 688387"/>
                <a:gd name="connsiteX4" fmla="*/ 559221 w 730866"/>
                <a:gd name="connsiteY4" fmla="*/ 405051 h 688387"/>
                <a:gd name="connsiteX5" fmla="*/ 456576 w 730866"/>
                <a:gd name="connsiteY5" fmla="*/ 523859 h 688387"/>
                <a:gd name="connsiteX6" fmla="*/ 357731 w 730866"/>
                <a:gd name="connsiteY6" fmla="*/ 356047 h 688387"/>
                <a:gd name="connsiteX7" fmla="*/ 468232 w 730866"/>
                <a:gd name="connsiteY7" fmla="*/ 160353 h 688387"/>
                <a:gd name="connsiteX8" fmla="*/ 566304 w 730866"/>
                <a:gd name="connsiteY8" fmla="*/ 285407 h 688387"/>
                <a:gd name="connsiteX9" fmla="*/ 728320 w 730866"/>
                <a:gd name="connsiteY9" fmla="*/ 186111 h 688387"/>
                <a:gd name="connsiteX10" fmla="*/ 560895 w 730866"/>
                <a:gd name="connsiteY10" fmla="*/ 31564 h 688387"/>
                <a:gd name="connsiteX11" fmla="*/ 187408 w 730866"/>
                <a:gd name="connsiteY11" fmla="*/ 31564 h 688387"/>
                <a:gd name="connsiteX12" fmla="*/ 84377 w 730866"/>
                <a:gd name="connsiteY12" fmla="*/ 340657 h 688387"/>
                <a:gd name="connsiteX0" fmla="*/ 84377 w 730866"/>
                <a:gd name="connsiteY0" fmla="*/ 340657 h 688387"/>
                <a:gd name="connsiteX1" fmla="*/ 32861 w 730866"/>
                <a:gd name="connsiteY1" fmla="*/ 662629 h 688387"/>
                <a:gd name="connsiteX2" fmla="*/ 612411 w 730866"/>
                <a:gd name="connsiteY2" fmla="*/ 688387 h 688387"/>
                <a:gd name="connsiteX3" fmla="*/ 728320 w 730866"/>
                <a:gd name="connsiteY3" fmla="*/ 417930 h 688387"/>
                <a:gd name="connsiteX4" fmla="*/ 559221 w 730866"/>
                <a:gd name="connsiteY4" fmla="*/ 405051 h 688387"/>
                <a:gd name="connsiteX5" fmla="*/ 456576 w 730866"/>
                <a:gd name="connsiteY5" fmla="*/ 523859 h 688387"/>
                <a:gd name="connsiteX6" fmla="*/ 357731 w 730866"/>
                <a:gd name="connsiteY6" fmla="*/ 356047 h 688387"/>
                <a:gd name="connsiteX7" fmla="*/ 468232 w 730866"/>
                <a:gd name="connsiteY7" fmla="*/ 160353 h 688387"/>
                <a:gd name="connsiteX8" fmla="*/ 566304 w 730866"/>
                <a:gd name="connsiteY8" fmla="*/ 285407 h 688387"/>
                <a:gd name="connsiteX9" fmla="*/ 728320 w 730866"/>
                <a:gd name="connsiteY9" fmla="*/ 186111 h 688387"/>
                <a:gd name="connsiteX10" fmla="*/ 560895 w 730866"/>
                <a:gd name="connsiteY10" fmla="*/ 31564 h 688387"/>
                <a:gd name="connsiteX11" fmla="*/ 187408 w 730866"/>
                <a:gd name="connsiteY11" fmla="*/ 31564 h 688387"/>
                <a:gd name="connsiteX12" fmla="*/ 84377 w 730866"/>
                <a:gd name="connsiteY12" fmla="*/ 340657 h 688387"/>
                <a:gd name="connsiteX0" fmla="*/ 84377 w 730866"/>
                <a:gd name="connsiteY0" fmla="*/ 340657 h 688387"/>
                <a:gd name="connsiteX1" fmla="*/ 32861 w 730866"/>
                <a:gd name="connsiteY1" fmla="*/ 662629 h 688387"/>
                <a:gd name="connsiteX2" fmla="*/ 612411 w 730866"/>
                <a:gd name="connsiteY2" fmla="*/ 688387 h 688387"/>
                <a:gd name="connsiteX3" fmla="*/ 728320 w 730866"/>
                <a:gd name="connsiteY3" fmla="*/ 417930 h 688387"/>
                <a:gd name="connsiteX4" fmla="*/ 559221 w 730866"/>
                <a:gd name="connsiteY4" fmla="*/ 405051 h 688387"/>
                <a:gd name="connsiteX5" fmla="*/ 456576 w 730866"/>
                <a:gd name="connsiteY5" fmla="*/ 523859 h 688387"/>
                <a:gd name="connsiteX6" fmla="*/ 357731 w 730866"/>
                <a:gd name="connsiteY6" fmla="*/ 356047 h 688387"/>
                <a:gd name="connsiteX7" fmla="*/ 468232 w 730866"/>
                <a:gd name="connsiteY7" fmla="*/ 160353 h 688387"/>
                <a:gd name="connsiteX8" fmla="*/ 566304 w 730866"/>
                <a:gd name="connsiteY8" fmla="*/ 285407 h 688387"/>
                <a:gd name="connsiteX9" fmla="*/ 728320 w 730866"/>
                <a:gd name="connsiteY9" fmla="*/ 186111 h 688387"/>
                <a:gd name="connsiteX10" fmla="*/ 560895 w 730866"/>
                <a:gd name="connsiteY10" fmla="*/ 31564 h 688387"/>
                <a:gd name="connsiteX11" fmla="*/ 187408 w 730866"/>
                <a:gd name="connsiteY11" fmla="*/ 31564 h 688387"/>
                <a:gd name="connsiteX12" fmla="*/ 84377 w 730866"/>
                <a:gd name="connsiteY12" fmla="*/ 340657 h 688387"/>
                <a:gd name="connsiteX0" fmla="*/ 84377 w 730866"/>
                <a:gd name="connsiteY0" fmla="*/ 340657 h 688387"/>
                <a:gd name="connsiteX1" fmla="*/ 32861 w 730866"/>
                <a:gd name="connsiteY1" fmla="*/ 662629 h 688387"/>
                <a:gd name="connsiteX2" fmla="*/ 612411 w 730866"/>
                <a:gd name="connsiteY2" fmla="*/ 688387 h 688387"/>
                <a:gd name="connsiteX3" fmla="*/ 728320 w 730866"/>
                <a:gd name="connsiteY3" fmla="*/ 417930 h 688387"/>
                <a:gd name="connsiteX4" fmla="*/ 559221 w 730866"/>
                <a:gd name="connsiteY4" fmla="*/ 405051 h 688387"/>
                <a:gd name="connsiteX5" fmla="*/ 456576 w 730866"/>
                <a:gd name="connsiteY5" fmla="*/ 523859 h 688387"/>
                <a:gd name="connsiteX6" fmla="*/ 353159 w 730866"/>
                <a:gd name="connsiteY6" fmla="*/ 337759 h 688387"/>
                <a:gd name="connsiteX7" fmla="*/ 468232 w 730866"/>
                <a:gd name="connsiteY7" fmla="*/ 160353 h 688387"/>
                <a:gd name="connsiteX8" fmla="*/ 566304 w 730866"/>
                <a:gd name="connsiteY8" fmla="*/ 285407 h 688387"/>
                <a:gd name="connsiteX9" fmla="*/ 728320 w 730866"/>
                <a:gd name="connsiteY9" fmla="*/ 186111 h 688387"/>
                <a:gd name="connsiteX10" fmla="*/ 560895 w 730866"/>
                <a:gd name="connsiteY10" fmla="*/ 31564 h 688387"/>
                <a:gd name="connsiteX11" fmla="*/ 187408 w 730866"/>
                <a:gd name="connsiteY11" fmla="*/ 31564 h 688387"/>
                <a:gd name="connsiteX12" fmla="*/ 84377 w 730866"/>
                <a:gd name="connsiteY12" fmla="*/ 340657 h 688387"/>
                <a:gd name="connsiteX0" fmla="*/ 84377 w 730866"/>
                <a:gd name="connsiteY0" fmla="*/ 340657 h 688387"/>
                <a:gd name="connsiteX1" fmla="*/ 32861 w 730866"/>
                <a:gd name="connsiteY1" fmla="*/ 662629 h 688387"/>
                <a:gd name="connsiteX2" fmla="*/ 612411 w 730866"/>
                <a:gd name="connsiteY2" fmla="*/ 688387 h 688387"/>
                <a:gd name="connsiteX3" fmla="*/ 728320 w 730866"/>
                <a:gd name="connsiteY3" fmla="*/ 417930 h 688387"/>
                <a:gd name="connsiteX4" fmla="*/ 559221 w 730866"/>
                <a:gd name="connsiteY4" fmla="*/ 405051 h 688387"/>
                <a:gd name="connsiteX5" fmla="*/ 456576 w 730866"/>
                <a:gd name="connsiteY5" fmla="*/ 523859 h 688387"/>
                <a:gd name="connsiteX6" fmla="*/ 353159 w 730866"/>
                <a:gd name="connsiteY6" fmla="*/ 337759 h 688387"/>
                <a:gd name="connsiteX7" fmla="*/ 468232 w 730866"/>
                <a:gd name="connsiteY7" fmla="*/ 160353 h 688387"/>
                <a:gd name="connsiteX8" fmla="*/ 566304 w 730866"/>
                <a:gd name="connsiteY8" fmla="*/ 285407 h 688387"/>
                <a:gd name="connsiteX9" fmla="*/ 728320 w 730866"/>
                <a:gd name="connsiteY9" fmla="*/ 186111 h 688387"/>
                <a:gd name="connsiteX10" fmla="*/ 560895 w 730866"/>
                <a:gd name="connsiteY10" fmla="*/ 31564 h 688387"/>
                <a:gd name="connsiteX11" fmla="*/ 187408 w 730866"/>
                <a:gd name="connsiteY11" fmla="*/ 31564 h 688387"/>
                <a:gd name="connsiteX12" fmla="*/ 84377 w 730866"/>
                <a:gd name="connsiteY12" fmla="*/ 340657 h 688387"/>
                <a:gd name="connsiteX0" fmla="*/ 84377 w 730866"/>
                <a:gd name="connsiteY0" fmla="*/ 340657 h 688387"/>
                <a:gd name="connsiteX1" fmla="*/ 32861 w 730866"/>
                <a:gd name="connsiteY1" fmla="*/ 662629 h 688387"/>
                <a:gd name="connsiteX2" fmla="*/ 612411 w 730866"/>
                <a:gd name="connsiteY2" fmla="*/ 688387 h 688387"/>
                <a:gd name="connsiteX3" fmla="*/ 728320 w 730866"/>
                <a:gd name="connsiteY3" fmla="*/ 417930 h 688387"/>
                <a:gd name="connsiteX4" fmla="*/ 559221 w 730866"/>
                <a:gd name="connsiteY4" fmla="*/ 405051 h 688387"/>
                <a:gd name="connsiteX5" fmla="*/ 456576 w 730866"/>
                <a:gd name="connsiteY5" fmla="*/ 523859 h 688387"/>
                <a:gd name="connsiteX6" fmla="*/ 353159 w 730866"/>
                <a:gd name="connsiteY6" fmla="*/ 337759 h 688387"/>
                <a:gd name="connsiteX7" fmla="*/ 468232 w 730866"/>
                <a:gd name="connsiteY7" fmla="*/ 160353 h 688387"/>
                <a:gd name="connsiteX8" fmla="*/ 566304 w 730866"/>
                <a:gd name="connsiteY8" fmla="*/ 285407 h 688387"/>
                <a:gd name="connsiteX9" fmla="*/ 728320 w 730866"/>
                <a:gd name="connsiteY9" fmla="*/ 186111 h 688387"/>
                <a:gd name="connsiteX10" fmla="*/ 560895 w 730866"/>
                <a:gd name="connsiteY10" fmla="*/ 31564 h 688387"/>
                <a:gd name="connsiteX11" fmla="*/ 187408 w 730866"/>
                <a:gd name="connsiteY11" fmla="*/ 31564 h 688387"/>
                <a:gd name="connsiteX12" fmla="*/ 84377 w 730866"/>
                <a:gd name="connsiteY12" fmla="*/ 340657 h 688387"/>
                <a:gd name="connsiteX0" fmla="*/ 84377 w 730866"/>
                <a:gd name="connsiteY0" fmla="*/ 340657 h 688387"/>
                <a:gd name="connsiteX1" fmla="*/ 32861 w 730866"/>
                <a:gd name="connsiteY1" fmla="*/ 662629 h 688387"/>
                <a:gd name="connsiteX2" fmla="*/ 612411 w 730866"/>
                <a:gd name="connsiteY2" fmla="*/ 688387 h 688387"/>
                <a:gd name="connsiteX3" fmla="*/ 728320 w 730866"/>
                <a:gd name="connsiteY3" fmla="*/ 417930 h 688387"/>
                <a:gd name="connsiteX4" fmla="*/ 559221 w 730866"/>
                <a:gd name="connsiteY4" fmla="*/ 405051 h 688387"/>
                <a:gd name="connsiteX5" fmla="*/ 460053 w 730866"/>
                <a:gd name="connsiteY5" fmla="*/ 512296 h 688387"/>
                <a:gd name="connsiteX6" fmla="*/ 353159 w 730866"/>
                <a:gd name="connsiteY6" fmla="*/ 337759 h 688387"/>
                <a:gd name="connsiteX7" fmla="*/ 468232 w 730866"/>
                <a:gd name="connsiteY7" fmla="*/ 160353 h 688387"/>
                <a:gd name="connsiteX8" fmla="*/ 566304 w 730866"/>
                <a:gd name="connsiteY8" fmla="*/ 285407 h 688387"/>
                <a:gd name="connsiteX9" fmla="*/ 728320 w 730866"/>
                <a:gd name="connsiteY9" fmla="*/ 186111 h 688387"/>
                <a:gd name="connsiteX10" fmla="*/ 560895 w 730866"/>
                <a:gd name="connsiteY10" fmla="*/ 31564 h 688387"/>
                <a:gd name="connsiteX11" fmla="*/ 187408 w 730866"/>
                <a:gd name="connsiteY11" fmla="*/ 31564 h 688387"/>
                <a:gd name="connsiteX12" fmla="*/ 84377 w 730866"/>
                <a:gd name="connsiteY12" fmla="*/ 340657 h 6883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730866" h="688387">
                  <a:moveTo>
                    <a:pt x="84377" y="340657"/>
                  </a:moveTo>
                  <a:cubicBezTo>
                    <a:pt x="58619" y="445834"/>
                    <a:pt x="-55145" y="604674"/>
                    <a:pt x="32861" y="662629"/>
                  </a:cubicBezTo>
                  <a:cubicBezTo>
                    <a:pt x="120867" y="720584"/>
                    <a:pt x="496501" y="729170"/>
                    <a:pt x="612411" y="688387"/>
                  </a:cubicBezTo>
                  <a:cubicBezTo>
                    <a:pt x="728321" y="647604"/>
                    <a:pt x="737185" y="465153"/>
                    <a:pt x="728320" y="417930"/>
                  </a:cubicBezTo>
                  <a:cubicBezTo>
                    <a:pt x="719455" y="370707"/>
                    <a:pt x="603932" y="389323"/>
                    <a:pt x="559221" y="405051"/>
                  </a:cubicBezTo>
                  <a:cubicBezTo>
                    <a:pt x="514510" y="420779"/>
                    <a:pt x="526401" y="514367"/>
                    <a:pt x="460053" y="512296"/>
                  </a:cubicBezTo>
                  <a:cubicBezTo>
                    <a:pt x="393705" y="510225"/>
                    <a:pt x="351796" y="396416"/>
                    <a:pt x="353159" y="337759"/>
                  </a:cubicBezTo>
                  <a:cubicBezTo>
                    <a:pt x="354522" y="279102"/>
                    <a:pt x="405276" y="155362"/>
                    <a:pt x="468232" y="160353"/>
                  </a:cubicBezTo>
                  <a:cubicBezTo>
                    <a:pt x="531188" y="165344"/>
                    <a:pt x="504668" y="253682"/>
                    <a:pt x="566304" y="285407"/>
                  </a:cubicBezTo>
                  <a:cubicBezTo>
                    <a:pt x="627940" y="317132"/>
                    <a:pt x="729221" y="228418"/>
                    <a:pt x="728320" y="186111"/>
                  </a:cubicBezTo>
                  <a:cubicBezTo>
                    <a:pt x="727419" y="143804"/>
                    <a:pt x="651047" y="57322"/>
                    <a:pt x="560895" y="31564"/>
                  </a:cubicBezTo>
                  <a:cubicBezTo>
                    <a:pt x="470743" y="5806"/>
                    <a:pt x="266828" y="-24245"/>
                    <a:pt x="187408" y="31564"/>
                  </a:cubicBezTo>
                  <a:cubicBezTo>
                    <a:pt x="107988" y="87373"/>
                    <a:pt x="110135" y="235480"/>
                    <a:pt x="84377" y="340657"/>
                  </a:cubicBezTo>
                  <a:close/>
                </a:path>
              </a:pathLst>
            </a:custGeom>
            <a:gradFill>
              <a:gsLst>
                <a:gs pos="0">
                  <a:srgbClr val="00FFFF"/>
                </a:gs>
                <a:gs pos="44000">
                  <a:srgbClr val="00B0F0"/>
                </a:gs>
                <a:gs pos="100000">
                  <a:srgbClr val="0070C0"/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88" name="Picture 5"/>
            <p:cNvPicPr>
              <a:picLocks noChangeAspect="1" noChangeArrowheads="1" noCrop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457200" y="2555737"/>
              <a:ext cx="801343" cy="68361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89" name="Freeform 188"/>
            <p:cNvSpPr/>
            <p:nvPr/>
          </p:nvSpPr>
          <p:spPr>
            <a:xfrm>
              <a:off x="2543962" y="1459407"/>
              <a:ext cx="730866" cy="413991"/>
            </a:xfrm>
            <a:custGeom>
              <a:avLst/>
              <a:gdLst>
                <a:gd name="connsiteX0" fmla="*/ 84377 w 729336"/>
                <a:gd name="connsiteY0" fmla="*/ 340657 h 688387"/>
                <a:gd name="connsiteX1" fmla="*/ 32861 w 729336"/>
                <a:gd name="connsiteY1" fmla="*/ 662629 h 688387"/>
                <a:gd name="connsiteX2" fmla="*/ 612411 w 729336"/>
                <a:gd name="connsiteY2" fmla="*/ 688387 h 688387"/>
                <a:gd name="connsiteX3" fmla="*/ 728320 w 729336"/>
                <a:gd name="connsiteY3" fmla="*/ 417930 h 688387"/>
                <a:gd name="connsiteX4" fmla="*/ 586653 w 729336"/>
                <a:gd name="connsiteY4" fmla="*/ 405051 h 688387"/>
                <a:gd name="connsiteX5" fmla="*/ 548016 w 729336"/>
                <a:gd name="connsiteY5" fmla="*/ 546719 h 688387"/>
                <a:gd name="connsiteX6" fmla="*/ 380591 w 729336"/>
                <a:gd name="connsiteY6" fmla="*/ 314899 h 688387"/>
                <a:gd name="connsiteX7" fmla="*/ 509380 w 729336"/>
                <a:gd name="connsiteY7" fmla="*/ 160353 h 688387"/>
                <a:gd name="connsiteX8" fmla="*/ 548016 w 729336"/>
                <a:gd name="connsiteY8" fmla="*/ 276263 h 688387"/>
                <a:gd name="connsiteX9" fmla="*/ 728320 w 729336"/>
                <a:gd name="connsiteY9" fmla="*/ 186111 h 688387"/>
                <a:gd name="connsiteX10" fmla="*/ 560895 w 729336"/>
                <a:gd name="connsiteY10" fmla="*/ 31564 h 688387"/>
                <a:gd name="connsiteX11" fmla="*/ 187408 w 729336"/>
                <a:gd name="connsiteY11" fmla="*/ 31564 h 688387"/>
                <a:gd name="connsiteX12" fmla="*/ 84377 w 729336"/>
                <a:gd name="connsiteY12" fmla="*/ 340657 h 688387"/>
                <a:gd name="connsiteX0" fmla="*/ 84377 w 729336"/>
                <a:gd name="connsiteY0" fmla="*/ 340657 h 688387"/>
                <a:gd name="connsiteX1" fmla="*/ 32861 w 729336"/>
                <a:gd name="connsiteY1" fmla="*/ 662629 h 688387"/>
                <a:gd name="connsiteX2" fmla="*/ 612411 w 729336"/>
                <a:gd name="connsiteY2" fmla="*/ 688387 h 688387"/>
                <a:gd name="connsiteX3" fmla="*/ 728320 w 729336"/>
                <a:gd name="connsiteY3" fmla="*/ 417930 h 688387"/>
                <a:gd name="connsiteX4" fmla="*/ 586653 w 729336"/>
                <a:gd name="connsiteY4" fmla="*/ 405051 h 688387"/>
                <a:gd name="connsiteX5" fmla="*/ 548016 w 729336"/>
                <a:gd name="connsiteY5" fmla="*/ 546719 h 688387"/>
                <a:gd name="connsiteX6" fmla="*/ 357731 w 729336"/>
                <a:gd name="connsiteY6" fmla="*/ 342331 h 688387"/>
                <a:gd name="connsiteX7" fmla="*/ 509380 w 729336"/>
                <a:gd name="connsiteY7" fmla="*/ 160353 h 688387"/>
                <a:gd name="connsiteX8" fmla="*/ 548016 w 729336"/>
                <a:gd name="connsiteY8" fmla="*/ 276263 h 688387"/>
                <a:gd name="connsiteX9" fmla="*/ 728320 w 729336"/>
                <a:gd name="connsiteY9" fmla="*/ 186111 h 688387"/>
                <a:gd name="connsiteX10" fmla="*/ 560895 w 729336"/>
                <a:gd name="connsiteY10" fmla="*/ 31564 h 688387"/>
                <a:gd name="connsiteX11" fmla="*/ 187408 w 729336"/>
                <a:gd name="connsiteY11" fmla="*/ 31564 h 688387"/>
                <a:gd name="connsiteX12" fmla="*/ 84377 w 729336"/>
                <a:gd name="connsiteY12" fmla="*/ 340657 h 688387"/>
                <a:gd name="connsiteX0" fmla="*/ 84377 w 729336"/>
                <a:gd name="connsiteY0" fmla="*/ 340657 h 688387"/>
                <a:gd name="connsiteX1" fmla="*/ 32861 w 729336"/>
                <a:gd name="connsiteY1" fmla="*/ 662629 h 688387"/>
                <a:gd name="connsiteX2" fmla="*/ 612411 w 729336"/>
                <a:gd name="connsiteY2" fmla="*/ 688387 h 688387"/>
                <a:gd name="connsiteX3" fmla="*/ 728320 w 729336"/>
                <a:gd name="connsiteY3" fmla="*/ 417930 h 688387"/>
                <a:gd name="connsiteX4" fmla="*/ 586653 w 729336"/>
                <a:gd name="connsiteY4" fmla="*/ 405051 h 688387"/>
                <a:gd name="connsiteX5" fmla="*/ 548016 w 729336"/>
                <a:gd name="connsiteY5" fmla="*/ 546719 h 688387"/>
                <a:gd name="connsiteX6" fmla="*/ 357731 w 729336"/>
                <a:gd name="connsiteY6" fmla="*/ 342331 h 688387"/>
                <a:gd name="connsiteX7" fmla="*/ 509380 w 729336"/>
                <a:gd name="connsiteY7" fmla="*/ 160353 h 688387"/>
                <a:gd name="connsiteX8" fmla="*/ 548016 w 729336"/>
                <a:gd name="connsiteY8" fmla="*/ 276263 h 688387"/>
                <a:gd name="connsiteX9" fmla="*/ 728320 w 729336"/>
                <a:gd name="connsiteY9" fmla="*/ 186111 h 688387"/>
                <a:gd name="connsiteX10" fmla="*/ 560895 w 729336"/>
                <a:gd name="connsiteY10" fmla="*/ 31564 h 688387"/>
                <a:gd name="connsiteX11" fmla="*/ 187408 w 729336"/>
                <a:gd name="connsiteY11" fmla="*/ 31564 h 688387"/>
                <a:gd name="connsiteX12" fmla="*/ 84377 w 729336"/>
                <a:gd name="connsiteY12" fmla="*/ 340657 h 688387"/>
                <a:gd name="connsiteX0" fmla="*/ 84377 w 729336"/>
                <a:gd name="connsiteY0" fmla="*/ 340657 h 688387"/>
                <a:gd name="connsiteX1" fmla="*/ 32861 w 729336"/>
                <a:gd name="connsiteY1" fmla="*/ 662629 h 688387"/>
                <a:gd name="connsiteX2" fmla="*/ 612411 w 729336"/>
                <a:gd name="connsiteY2" fmla="*/ 688387 h 688387"/>
                <a:gd name="connsiteX3" fmla="*/ 728320 w 729336"/>
                <a:gd name="connsiteY3" fmla="*/ 417930 h 688387"/>
                <a:gd name="connsiteX4" fmla="*/ 586653 w 729336"/>
                <a:gd name="connsiteY4" fmla="*/ 405051 h 688387"/>
                <a:gd name="connsiteX5" fmla="*/ 548016 w 729336"/>
                <a:gd name="connsiteY5" fmla="*/ 546719 h 688387"/>
                <a:gd name="connsiteX6" fmla="*/ 357731 w 729336"/>
                <a:gd name="connsiteY6" fmla="*/ 356047 h 688387"/>
                <a:gd name="connsiteX7" fmla="*/ 509380 w 729336"/>
                <a:gd name="connsiteY7" fmla="*/ 160353 h 688387"/>
                <a:gd name="connsiteX8" fmla="*/ 548016 w 729336"/>
                <a:gd name="connsiteY8" fmla="*/ 276263 h 688387"/>
                <a:gd name="connsiteX9" fmla="*/ 728320 w 729336"/>
                <a:gd name="connsiteY9" fmla="*/ 186111 h 688387"/>
                <a:gd name="connsiteX10" fmla="*/ 560895 w 729336"/>
                <a:gd name="connsiteY10" fmla="*/ 31564 h 688387"/>
                <a:gd name="connsiteX11" fmla="*/ 187408 w 729336"/>
                <a:gd name="connsiteY11" fmla="*/ 31564 h 688387"/>
                <a:gd name="connsiteX12" fmla="*/ 84377 w 729336"/>
                <a:gd name="connsiteY12" fmla="*/ 340657 h 688387"/>
                <a:gd name="connsiteX0" fmla="*/ 84377 w 729336"/>
                <a:gd name="connsiteY0" fmla="*/ 340657 h 688387"/>
                <a:gd name="connsiteX1" fmla="*/ 32861 w 729336"/>
                <a:gd name="connsiteY1" fmla="*/ 662629 h 688387"/>
                <a:gd name="connsiteX2" fmla="*/ 612411 w 729336"/>
                <a:gd name="connsiteY2" fmla="*/ 688387 h 688387"/>
                <a:gd name="connsiteX3" fmla="*/ 728320 w 729336"/>
                <a:gd name="connsiteY3" fmla="*/ 417930 h 688387"/>
                <a:gd name="connsiteX4" fmla="*/ 586653 w 729336"/>
                <a:gd name="connsiteY4" fmla="*/ 405051 h 688387"/>
                <a:gd name="connsiteX5" fmla="*/ 548016 w 729336"/>
                <a:gd name="connsiteY5" fmla="*/ 546719 h 688387"/>
                <a:gd name="connsiteX6" fmla="*/ 357731 w 729336"/>
                <a:gd name="connsiteY6" fmla="*/ 356047 h 688387"/>
                <a:gd name="connsiteX7" fmla="*/ 532240 w 729336"/>
                <a:gd name="connsiteY7" fmla="*/ 164925 h 688387"/>
                <a:gd name="connsiteX8" fmla="*/ 548016 w 729336"/>
                <a:gd name="connsiteY8" fmla="*/ 276263 h 688387"/>
                <a:gd name="connsiteX9" fmla="*/ 728320 w 729336"/>
                <a:gd name="connsiteY9" fmla="*/ 186111 h 688387"/>
                <a:gd name="connsiteX10" fmla="*/ 560895 w 729336"/>
                <a:gd name="connsiteY10" fmla="*/ 31564 h 688387"/>
                <a:gd name="connsiteX11" fmla="*/ 187408 w 729336"/>
                <a:gd name="connsiteY11" fmla="*/ 31564 h 688387"/>
                <a:gd name="connsiteX12" fmla="*/ 84377 w 729336"/>
                <a:gd name="connsiteY12" fmla="*/ 340657 h 688387"/>
                <a:gd name="connsiteX0" fmla="*/ 84377 w 729336"/>
                <a:gd name="connsiteY0" fmla="*/ 340657 h 688387"/>
                <a:gd name="connsiteX1" fmla="*/ 32861 w 729336"/>
                <a:gd name="connsiteY1" fmla="*/ 662629 h 688387"/>
                <a:gd name="connsiteX2" fmla="*/ 612411 w 729336"/>
                <a:gd name="connsiteY2" fmla="*/ 688387 h 688387"/>
                <a:gd name="connsiteX3" fmla="*/ 728320 w 729336"/>
                <a:gd name="connsiteY3" fmla="*/ 417930 h 688387"/>
                <a:gd name="connsiteX4" fmla="*/ 586653 w 729336"/>
                <a:gd name="connsiteY4" fmla="*/ 405051 h 688387"/>
                <a:gd name="connsiteX5" fmla="*/ 548016 w 729336"/>
                <a:gd name="connsiteY5" fmla="*/ 546719 h 688387"/>
                <a:gd name="connsiteX6" fmla="*/ 357731 w 729336"/>
                <a:gd name="connsiteY6" fmla="*/ 356047 h 688387"/>
                <a:gd name="connsiteX7" fmla="*/ 532240 w 729336"/>
                <a:gd name="connsiteY7" fmla="*/ 164925 h 688387"/>
                <a:gd name="connsiteX8" fmla="*/ 548016 w 729336"/>
                <a:gd name="connsiteY8" fmla="*/ 276263 h 688387"/>
                <a:gd name="connsiteX9" fmla="*/ 728320 w 729336"/>
                <a:gd name="connsiteY9" fmla="*/ 186111 h 688387"/>
                <a:gd name="connsiteX10" fmla="*/ 560895 w 729336"/>
                <a:gd name="connsiteY10" fmla="*/ 31564 h 688387"/>
                <a:gd name="connsiteX11" fmla="*/ 187408 w 729336"/>
                <a:gd name="connsiteY11" fmla="*/ 31564 h 688387"/>
                <a:gd name="connsiteX12" fmla="*/ 84377 w 729336"/>
                <a:gd name="connsiteY12" fmla="*/ 340657 h 688387"/>
                <a:gd name="connsiteX0" fmla="*/ 84377 w 729336"/>
                <a:gd name="connsiteY0" fmla="*/ 340657 h 688387"/>
                <a:gd name="connsiteX1" fmla="*/ 32861 w 729336"/>
                <a:gd name="connsiteY1" fmla="*/ 662629 h 688387"/>
                <a:gd name="connsiteX2" fmla="*/ 612411 w 729336"/>
                <a:gd name="connsiteY2" fmla="*/ 688387 h 688387"/>
                <a:gd name="connsiteX3" fmla="*/ 728320 w 729336"/>
                <a:gd name="connsiteY3" fmla="*/ 417930 h 688387"/>
                <a:gd name="connsiteX4" fmla="*/ 586653 w 729336"/>
                <a:gd name="connsiteY4" fmla="*/ 405051 h 688387"/>
                <a:gd name="connsiteX5" fmla="*/ 529728 w 729336"/>
                <a:gd name="connsiteY5" fmla="*/ 533003 h 688387"/>
                <a:gd name="connsiteX6" fmla="*/ 357731 w 729336"/>
                <a:gd name="connsiteY6" fmla="*/ 356047 h 688387"/>
                <a:gd name="connsiteX7" fmla="*/ 532240 w 729336"/>
                <a:gd name="connsiteY7" fmla="*/ 164925 h 688387"/>
                <a:gd name="connsiteX8" fmla="*/ 548016 w 729336"/>
                <a:gd name="connsiteY8" fmla="*/ 276263 h 688387"/>
                <a:gd name="connsiteX9" fmla="*/ 728320 w 729336"/>
                <a:gd name="connsiteY9" fmla="*/ 186111 h 688387"/>
                <a:gd name="connsiteX10" fmla="*/ 560895 w 729336"/>
                <a:gd name="connsiteY10" fmla="*/ 31564 h 688387"/>
                <a:gd name="connsiteX11" fmla="*/ 187408 w 729336"/>
                <a:gd name="connsiteY11" fmla="*/ 31564 h 688387"/>
                <a:gd name="connsiteX12" fmla="*/ 84377 w 729336"/>
                <a:gd name="connsiteY12" fmla="*/ 340657 h 688387"/>
                <a:gd name="connsiteX0" fmla="*/ 84377 w 729336"/>
                <a:gd name="connsiteY0" fmla="*/ 340657 h 688387"/>
                <a:gd name="connsiteX1" fmla="*/ 32861 w 729336"/>
                <a:gd name="connsiteY1" fmla="*/ 662629 h 688387"/>
                <a:gd name="connsiteX2" fmla="*/ 612411 w 729336"/>
                <a:gd name="connsiteY2" fmla="*/ 688387 h 688387"/>
                <a:gd name="connsiteX3" fmla="*/ 728320 w 729336"/>
                <a:gd name="connsiteY3" fmla="*/ 417930 h 688387"/>
                <a:gd name="connsiteX4" fmla="*/ 586653 w 729336"/>
                <a:gd name="connsiteY4" fmla="*/ 405051 h 688387"/>
                <a:gd name="connsiteX5" fmla="*/ 529728 w 729336"/>
                <a:gd name="connsiteY5" fmla="*/ 533003 h 688387"/>
                <a:gd name="connsiteX6" fmla="*/ 357731 w 729336"/>
                <a:gd name="connsiteY6" fmla="*/ 356047 h 688387"/>
                <a:gd name="connsiteX7" fmla="*/ 532240 w 729336"/>
                <a:gd name="connsiteY7" fmla="*/ 164925 h 688387"/>
                <a:gd name="connsiteX8" fmla="*/ 548016 w 729336"/>
                <a:gd name="connsiteY8" fmla="*/ 276263 h 688387"/>
                <a:gd name="connsiteX9" fmla="*/ 728320 w 729336"/>
                <a:gd name="connsiteY9" fmla="*/ 186111 h 688387"/>
                <a:gd name="connsiteX10" fmla="*/ 560895 w 729336"/>
                <a:gd name="connsiteY10" fmla="*/ 31564 h 688387"/>
                <a:gd name="connsiteX11" fmla="*/ 187408 w 729336"/>
                <a:gd name="connsiteY11" fmla="*/ 31564 h 688387"/>
                <a:gd name="connsiteX12" fmla="*/ 84377 w 729336"/>
                <a:gd name="connsiteY12" fmla="*/ 340657 h 688387"/>
                <a:gd name="connsiteX0" fmla="*/ 84377 w 730333"/>
                <a:gd name="connsiteY0" fmla="*/ 340657 h 688387"/>
                <a:gd name="connsiteX1" fmla="*/ 32861 w 730333"/>
                <a:gd name="connsiteY1" fmla="*/ 662629 h 688387"/>
                <a:gd name="connsiteX2" fmla="*/ 612411 w 730333"/>
                <a:gd name="connsiteY2" fmla="*/ 688387 h 688387"/>
                <a:gd name="connsiteX3" fmla="*/ 728320 w 730333"/>
                <a:gd name="connsiteY3" fmla="*/ 417930 h 688387"/>
                <a:gd name="connsiteX4" fmla="*/ 568365 w 730333"/>
                <a:gd name="connsiteY4" fmla="*/ 405051 h 688387"/>
                <a:gd name="connsiteX5" fmla="*/ 529728 w 730333"/>
                <a:gd name="connsiteY5" fmla="*/ 533003 h 688387"/>
                <a:gd name="connsiteX6" fmla="*/ 357731 w 730333"/>
                <a:gd name="connsiteY6" fmla="*/ 356047 h 688387"/>
                <a:gd name="connsiteX7" fmla="*/ 532240 w 730333"/>
                <a:gd name="connsiteY7" fmla="*/ 164925 h 688387"/>
                <a:gd name="connsiteX8" fmla="*/ 548016 w 730333"/>
                <a:gd name="connsiteY8" fmla="*/ 276263 h 688387"/>
                <a:gd name="connsiteX9" fmla="*/ 728320 w 730333"/>
                <a:gd name="connsiteY9" fmla="*/ 186111 h 688387"/>
                <a:gd name="connsiteX10" fmla="*/ 560895 w 730333"/>
                <a:gd name="connsiteY10" fmla="*/ 31564 h 688387"/>
                <a:gd name="connsiteX11" fmla="*/ 187408 w 730333"/>
                <a:gd name="connsiteY11" fmla="*/ 31564 h 688387"/>
                <a:gd name="connsiteX12" fmla="*/ 84377 w 730333"/>
                <a:gd name="connsiteY12" fmla="*/ 340657 h 688387"/>
                <a:gd name="connsiteX0" fmla="*/ 84377 w 730333"/>
                <a:gd name="connsiteY0" fmla="*/ 340657 h 688387"/>
                <a:gd name="connsiteX1" fmla="*/ 32861 w 730333"/>
                <a:gd name="connsiteY1" fmla="*/ 662629 h 688387"/>
                <a:gd name="connsiteX2" fmla="*/ 612411 w 730333"/>
                <a:gd name="connsiteY2" fmla="*/ 688387 h 688387"/>
                <a:gd name="connsiteX3" fmla="*/ 728320 w 730333"/>
                <a:gd name="connsiteY3" fmla="*/ 417930 h 688387"/>
                <a:gd name="connsiteX4" fmla="*/ 568365 w 730333"/>
                <a:gd name="connsiteY4" fmla="*/ 405051 h 688387"/>
                <a:gd name="connsiteX5" fmla="*/ 529728 w 730333"/>
                <a:gd name="connsiteY5" fmla="*/ 533003 h 688387"/>
                <a:gd name="connsiteX6" fmla="*/ 357731 w 730333"/>
                <a:gd name="connsiteY6" fmla="*/ 356047 h 688387"/>
                <a:gd name="connsiteX7" fmla="*/ 518524 w 730333"/>
                <a:gd name="connsiteY7" fmla="*/ 155781 h 688387"/>
                <a:gd name="connsiteX8" fmla="*/ 548016 w 730333"/>
                <a:gd name="connsiteY8" fmla="*/ 276263 h 688387"/>
                <a:gd name="connsiteX9" fmla="*/ 728320 w 730333"/>
                <a:gd name="connsiteY9" fmla="*/ 186111 h 688387"/>
                <a:gd name="connsiteX10" fmla="*/ 560895 w 730333"/>
                <a:gd name="connsiteY10" fmla="*/ 31564 h 688387"/>
                <a:gd name="connsiteX11" fmla="*/ 187408 w 730333"/>
                <a:gd name="connsiteY11" fmla="*/ 31564 h 688387"/>
                <a:gd name="connsiteX12" fmla="*/ 84377 w 730333"/>
                <a:gd name="connsiteY12" fmla="*/ 340657 h 688387"/>
                <a:gd name="connsiteX0" fmla="*/ 84377 w 730333"/>
                <a:gd name="connsiteY0" fmla="*/ 340657 h 688387"/>
                <a:gd name="connsiteX1" fmla="*/ 32861 w 730333"/>
                <a:gd name="connsiteY1" fmla="*/ 662629 h 688387"/>
                <a:gd name="connsiteX2" fmla="*/ 612411 w 730333"/>
                <a:gd name="connsiteY2" fmla="*/ 688387 h 688387"/>
                <a:gd name="connsiteX3" fmla="*/ 728320 w 730333"/>
                <a:gd name="connsiteY3" fmla="*/ 417930 h 688387"/>
                <a:gd name="connsiteX4" fmla="*/ 568365 w 730333"/>
                <a:gd name="connsiteY4" fmla="*/ 405051 h 688387"/>
                <a:gd name="connsiteX5" fmla="*/ 488580 w 730333"/>
                <a:gd name="connsiteY5" fmla="*/ 523859 h 688387"/>
                <a:gd name="connsiteX6" fmla="*/ 357731 w 730333"/>
                <a:gd name="connsiteY6" fmla="*/ 356047 h 688387"/>
                <a:gd name="connsiteX7" fmla="*/ 518524 w 730333"/>
                <a:gd name="connsiteY7" fmla="*/ 155781 h 688387"/>
                <a:gd name="connsiteX8" fmla="*/ 548016 w 730333"/>
                <a:gd name="connsiteY8" fmla="*/ 276263 h 688387"/>
                <a:gd name="connsiteX9" fmla="*/ 728320 w 730333"/>
                <a:gd name="connsiteY9" fmla="*/ 186111 h 688387"/>
                <a:gd name="connsiteX10" fmla="*/ 560895 w 730333"/>
                <a:gd name="connsiteY10" fmla="*/ 31564 h 688387"/>
                <a:gd name="connsiteX11" fmla="*/ 187408 w 730333"/>
                <a:gd name="connsiteY11" fmla="*/ 31564 h 688387"/>
                <a:gd name="connsiteX12" fmla="*/ 84377 w 730333"/>
                <a:gd name="connsiteY12" fmla="*/ 340657 h 688387"/>
                <a:gd name="connsiteX0" fmla="*/ 84377 w 730333"/>
                <a:gd name="connsiteY0" fmla="*/ 340657 h 688387"/>
                <a:gd name="connsiteX1" fmla="*/ 32861 w 730333"/>
                <a:gd name="connsiteY1" fmla="*/ 662629 h 688387"/>
                <a:gd name="connsiteX2" fmla="*/ 612411 w 730333"/>
                <a:gd name="connsiteY2" fmla="*/ 688387 h 688387"/>
                <a:gd name="connsiteX3" fmla="*/ 728320 w 730333"/>
                <a:gd name="connsiteY3" fmla="*/ 417930 h 688387"/>
                <a:gd name="connsiteX4" fmla="*/ 568365 w 730333"/>
                <a:gd name="connsiteY4" fmla="*/ 405051 h 688387"/>
                <a:gd name="connsiteX5" fmla="*/ 488580 w 730333"/>
                <a:gd name="connsiteY5" fmla="*/ 523859 h 688387"/>
                <a:gd name="connsiteX6" fmla="*/ 357731 w 730333"/>
                <a:gd name="connsiteY6" fmla="*/ 356047 h 688387"/>
                <a:gd name="connsiteX7" fmla="*/ 468232 w 730333"/>
                <a:gd name="connsiteY7" fmla="*/ 160353 h 688387"/>
                <a:gd name="connsiteX8" fmla="*/ 548016 w 730333"/>
                <a:gd name="connsiteY8" fmla="*/ 276263 h 688387"/>
                <a:gd name="connsiteX9" fmla="*/ 728320 w 730333"/>
                <a:gd name="connsiteY9" fmla="*/ 186111 h 688387"/>
                <a:gd name="connsiteX10" fmla="*/ 560895 w 730333"/>
                <a:gd name="connsiteY10" fmla="*/ 31564 h 688387"/>
                <a:gd name="connsiteX11" fmla="*/ 187408 w 730333"/>
                <a:gd name="connsiteY11" fmla="*/ 31564 h 688387"/>
                <a:gd name="connsiteX12" fmla="*/ 84377 w 730333"/>
                <a:gd name="connsiteY12" fmla="*/ 340657 h 688387"/>
                <a:gd name="connsiteX0" fmla="*/ 84377 w 730333"/>
                <a:gd name="connsiteY0" fmla="*/ 340657 h 688387"/>
                <a:gd name="connsiteX1" fmla="*/ 32861 w 730333"/>
                <a:gd name="connsiteY1" fmla="*/ 662629 h 688387"/>
                <a:gd name="connsiteX2" fmla="*/ 612411 w 730333"/>
                <a:gd name="connsiteY2" fmla="*/ 688387 h 688387"/>
                <a:gd name="connsiteX3" fmla="*/ 728320 w 730333"/>
                <a:gd name="connsiteY3" fmla="*/ 417930 h 688387"/>
                <a:gd name="connsiteX4" fmla="*/ 568365 w 730333"/>
                <a:gd name="connsiteY4" fmla="*/ 405051 h 688387"/>
                <a:gd name="connsiteX5" fmla="*/ 488580 w 730333"/>
                <a:gd name="connsiteY5" fmla="*/ 523859 h 688387"/>
                <a:gd name="connsiteX6" fmla="*/ 357731 w 730333"/>
                <a:gd name="connsiteY6" fmla="*/ 356047 h 688387"/>
                <a:gd name="connsiteX7" fmla="*/ 468232 w 730333"/>
                <a:gd name="connsiteY7" fmla="*/ 160353 h 688387"/>
                <a:gd name="connsiteX8" fmla="*/ 548016 w 730333"/>
                <a:gd name="connsiteY8" fmla="*/ 276263 h 688387"/>
                <a:gd name="connsiteX9" fmla="*/ 728320 w 730333"/>
                <a:gd name="connsiteY9" fmla="*/ 186111 h 688387"/>
                <a:gd name="connsiteX10" fmla="*/ 560895 w 730333"/>
                <a:gd name="connsiteY10" fmla="*/ 31564 h 688387"/>
                <a:gd name="connsiteX11" fmla="*/ 187408 w 730333"/>
                <a:gd name="connsiteY11" fmla="*/ 31564 h 688387"/>
                <a:gd name="connsiteX12" fmla="*/ 84377 w 730333"/>
                <a:gd name="connsiteY12" fmla="*/ 340657 h 688387"/>
                <a:gd name="connsiteX0" fmla="*/ 84377 w 730333"/>
                <a:gd name="connsiteY0" fmla="*/ 340657 h 688387"/>
                <a:gd name="connsiteX1" fmla="*/ 32861 w 730333"/>
                <a:gd name="connsiteY1" fmla="*/ 662629 h 688387"/>
                <a:gd name="connsiteX2" fmla="*/ 612411 w 730333"/>
                <a:gd name="connsiteY2" fmla="*/ 688387 h 688387"/>
                <a:gd name="connsiteX3" fmla="*/ 728320 w 730333"/>
                <a:gd name="connsiteY3" fmla="*/ 417930 h 688387"/>
                <a:gd name="connsiteX4" fmla="*/ 568365 w 730333"/>
                <a:gd name="connsiteY4" fmla="*/ 405051 h 688387"/>
                <a:gd name="connsiteX5" fmla="*/ 456576 w 730333"/>
                <a:gd name="connsiteY5" fmla="*/ 523859 h 688387"/>
                <a:gd name="connsiteX6" fmla="*/ 357731 w 730333"/>
                <a:gd name="connsiteY6" fmla="*/ 356047 h 688387"/>
                <a:gd name="connsiteX7" fmla="*/ 468232 w 730333"/>
                <a:gd name="connsiteY7" fmla="*/ 160353 h 688387"/>
                <a:gd name="connsiteX8" fmla="*/ 548016 w 730333"/>
                <a:gd name="connsiteY8" fmla="*/ 276263 h 688387"/>
                <a:gd name="connsiteX9" fmla="*/ 728320 w 730333"/>
                <a:gd name="connsiteY9" fmla="*/ 186111 h 688387"/>
                <a:gd name="connsiteX10" fmla="*/ 560895 w 730333"/>
                <a:gd name="connsiteY10" fmla="*/ 31564 h 688387"/>
                <a:gd name="connsiteX11" fmla="*/ 187408 w 730333"/>
                <a:gd name="connsiteY11" fmla="*/ 31564 h 688387"/>
                <a:gd name="connsiteX12" fmla="*/ 84377 w 730333"/>
                <a:gd name="connsiteY12" fmla="*/ 340657 h 688387"/>
                <a:gd name="connsiteX0" fmla="*/ 84377 w 730333"/>
                <a:gd name="connsiteY0" fmla="*/ 340657 h 688387"/>
                <a:gd name="connsiteX1" fmla="*/ 32861 w 730333"/>
                <a:gd name="connsiteY1" fmla="*/ 662629 h 688387"/>
                <a:gd name="connsiteX2" fmla="*/ 612411 w 730333"/>
                <a:gd name="connsiteY2" fmla="*/ 688387 h 688387"/>
                <a:gd name="connsiteX3" fmla="*/ 728320 w 730333"/>
                <a:gd name="connsiteY3" fmla="*/ 417930 h 688387"/>
                <a:gd name="connsiteX4" fmla="*/ 568365 w 730333"/>
                <a:gd name="connsiteY4" fmla="*/ 405051 h 688387"/>
                <a:gd name="connsiteX5" fmla="*/ 456576 w 730333"/>
                <a:gd name="connsiteY5" fmla="*/ 523859 h 688387"/>
                <a:gd name="connsiteX6" fmla="*/ 357731 w 730333"/>
                <a:gd name="connsiteY6" fmla="*/ 356047 h 688387"/>
                <a:gd name="connsiteX7" fmla="*/ 468232 w 730333"/>
                <a:gd name="connsiteY7" fmla="*/ 160353 h 688387"/>
                <a:gd name="connsiteX8" fmla="*/ 548016 w 730333"/>
                <a:gd name="connsiteY8" fmla="*/ 276263 h 688387"/>
                <a:gd name="connsiteX9" fmla="*/ 728320 w 730333"/>
                <a:gd name="connsiteY9" fmla="*/ 186111 h 688387"/>
                <a:gd name="connsiteX10" fmla="*/ 560895 w 730333"/>
                <a:gd name="connsiteY10" fmla="*/ 31564 h 688387"/>
                <a:gd name="connsiteX11" fmla="*/ 187408 w 730333"/>
                <a:gd name="connsiteY11" fmla="*/ 31564 h 688387"/>
                <a:gd name="connsiteX12" fmla="*/ 84377 w 730333"/>
                <a:gd name="connsiteY12" fmla="*/ 340657 h 688387"/>
                <a:gd name="connsiteX0" fmla="*/ 84377 w 730866"/>
                <a:gd name="connsiteY0" fmla="*/ 340657 h 688387"/>
                <a:gd name="connsiteX1" fmla="*/ 32861 w 730866"/>
                <a:gd name="connsiteY1" fmla="*/ 662629 h 688387"/>
                <a:gd name="connsiteX2" fmla="*/ 612411 w 730866"/>
                <a:gd name="connsiteY2" fmla="*/ 688387 h 688387"/>
                <a:gd name="connsiteX3" fmla="*/ 728320 w 730866"/>
                <a:gd name="connsiteY3" fmla="*/ 417930 h 688387"/>
                <a:gd name="connsiteX4" fmla="*/ 559221 w 730866"/>
                <a:gd name="connsiteY4" fmla="*/ 405051 h 688387"/>
                <a:gd name="connsiteX5" fmla="*/ 456576 w 730866"/>
                <a:gd name="connsiteY5" fmla="*/ 523859 h 688387"/>
                <a:gd name="connsiteX6" fmla="*/ 357731 w 730866"/>
                <a:gd name="connsiteY6" fmla="*/ 356047 h 688387"/>
                <a:gd name="connsiteX7" fmla="*/ 468232 w 730866"/>
                <a:gd name="connsiteY7" fmla="*/ 160353 h 688387"/>
                <a:gd name="connsiteX8" fmla="*/ 548016 w 730866"/>
                <a:gd name="connsiteY8" fmla="*/ 276263 h 688387"/>
                <a:gd name="connsiteX9" fmla="*/ 728320 w 730866"/>
                <a:gd name="connsiteY9" fmla="*/ 186111 h 688387"/>
                <a:gd name="connsiteX10" fmla="*/ 560895 w 730866"/>
                <a:gd name="connsiteY10" fmla="*/ 31564 h 688387"/>
                <a:gd name="connsiteX11" fmla="*/ 187408 w 730866"/>
                <a:gd name="connsiteY11" fmla="*/ 31564 h 688387"/>
                <a:gd name="connsiteX12" fmla="*/ 84377 w 730866"/>
                <a:gd name="connsiteY12" fmla="*/ 340657 h 688387"/>
                <a:gd name="connsiteX0" fmla="*/ 84377 w 730866"/>
                <a:gd name="connsiteY0" fmla="*/ 340657 h 688387"/>
                <a:gd name="connsiteX1" fmla="*/ 32861 w 730866"/>
                <a:gd name="connsiteY1" fmla="*/ 662629 h 688387"/>
                <a:gd name="connsiteX2" fmla="*/ 612411 w 730866"/>
                <a:gd name="connsiteY2" fmla="*/ 688387 h 688387"/>
                <a:gd name="connsiteX3" fmla="*/ 728320 w 730866"/>
                <a:gd name="connsiteY3" fmla="*/ 417930 h 688387"/>
                <a:gd name="connsiteX4" fmla="*/ 559221 w 730866"/>
                <a:gd name="connsiteY4" fmla="*/ 405051 h 688387"/>
                <a:gd name="connsiteX5" fmla="*/ 456576 w 730866"/>
                <a:gd name="connsiteY5" fmla="*/ 523859 h 688387"/>
                <a:gd name="connsiteX6" fmla="*/ 357731 w 730866"/>
                <a:gd name="connsiteY6" fmla="*/ 356047 h 688387"/>
                <a:gd name="connsiteX7" fmla="*/ 468232 w 730866"/>
                <a:gd name="connsiteY7" fmla="*/ 160353 h 688387"/>
                <a:gd name="connsiteX8" fmla="*/ 566304 w 730866"/>
                <a:gd name="connsiteY8" fmla="*/ 285407 h 688387"/>
                <a:gd name="connsiteX9" fmla="*/ 728320 w 730866"/>
                <a:gd name="connsiteY9" fmla="*/ 186111 h 688387"/>
                <a:gd name="connsiteX10" fmla="*/ 560895 w 730866"/>
                <a:gd name="connsiteY10" fmla="*/ 31564 h 688387"/>
                <a:gd name="connsiteX11" fmla="*/ 187408 w 730866"/>
                <a:gd name="connsiteY11" fmla="*/ 31564 h 688387"/>
                <a:gd name="connsiteX12" fmla="*/ 84377 w 730866"/>
                <a:gd name="connsiteY12" fmla="*/ 340657 h 688387"/>
                <a:gd name="connsiteX0" fmla="*/ 84377 w 730866"/>
                <a:gd name="connsiteY0" fmla="*/ 340657 h 688387"/>
                <a:gd name="connsiteX1" fmla="*/ 32861 w 730866"/>
                <a:gd name="connsiteY1" fmla="*/ 662629 h 688387"/>
                <a:gd name="connsiteX2" fmla="*/ 612411 w 730866"/>
                <a:gd name="connsiteY2" fmla="*/ 688387 h 688387"/>
                <a:gd name="connsiteX3" fmla="*/ 728320 w 730866"/>
                <a:gd name="connsiteY3" fmla="*/ 417930 h 688387"/>
                <a:gd name="connsiteX4" fmla="*/ 559221 w 730866"/>
                <a:gd name="connsiteY4" fmla="*/ 405051 h 688387"/>
                <a:gd name="connsiteX5" fmla="*/ 456576 w 730866"/>
                <a:gd name="connsiteY5" fmla="*/ 523859 h 688387"/>
                <a:gd name="connsiteX6" fmla="*/ 357731 w 730866"/>
                <a:gd name="connsiteY6" fmla="*/ 356047 h 688387"/>
                <a:gd name="connsiteX7" fmla="*/ 468232 w 730866"/>
                <a:gd name="connsiteY7" fmla="*/ 160353 h 688387"/>
                <a:gd name="connsiteX8" fmla="*/ 566304 w 730866"/>
                <a:gd name="connsiteY8" fmla="*/ 285407 h 688387"/>
                <a:gd name="connsiteX9" fmla="*/ 728320 w 730866"/>
                <a:gd name="connsiteY9" fmla="*/ 186111 h 688387"/>
                <a:gd name="connsiteX10" fmla="*/ 560895 w 730866"/>
                <a:gd name="connsiteY10" fmla="*/ 31564 h 688387"/>
                <a:gd name="connsiteX11" fmla="*/ 187408 w 730866"/>
                <a:gd name="connsiteY11" fmla="*/ 31564 h 688387"/>
                <a:gd name="connsiteX12" fmla="*/ 84377 w 730866"/>
                <a:gd name="connsiteY12" fmla="*/ 340657 h 688387"/>
                <a:gd name="connsiteX0" fmla="*/ 84377 w 730866"/>
                <a:gd name="connsiteY0" fmla="*/ 340657 h 688387"/>
                <a:gd name="connsiteX1" fmla="*/ 32861 w 730866"/>
                <a:gd name="connsiteY1" fmla="*/ 662629 h 688387"/>
                <a:gd name="connsiteX2" fmla="*/ 612411 w 730866"/>
                <a:gd name="connsiteY2" fmla="*/ 688387 h 688387"/>
                <a:gd name="connsiteX3" fmla="*/ 728320 w 730866"/>
                <a:gd name="connsiteY3" fmla="*/ 417930 h 688387"/>
                <a:gd name="connsiteX4" fmla="*/ 559221 w 730866"/>
                <a:gd name="connsiteY4" fmla="*/ 405051 h 688387"/>
                <a:gd name="connsiteX5" fmla="*/ 456576 w 730866"/>
                <a:gd name="connsiteY5" fmla="*/ 523859 h 688387"/>
                <a:gd name="connsiteX6" fmla="*/ 357731 w 730866"/>
                <a:gd name="connsiteY6" fmla="*/ 356047 h 688387"/>
                <a:gd name="connsiteX7" fmla="*/ 468232 w 730866"/>
                <a:gd name="connsiteY7" fmla="*/ 160353 h 688387"/>
                <a:gd name="connsiteX8" fmla="*/ 566304 w 730866"/>
                <a:gd name="connsiteY8" fmla="*/ 285407 h 688387"/>
                <a:gd name="connsiteX9" fmla="*/ 728320 w 730866"/>
                <a:gd name="connsiteY9" fmla="*/ 186111 h 688387"/>
                <a:gd name="connsiteX10" fmla="*/ 560895 w 730866"/>
                <a:gd name="connsiteY10" fmla="*/ 31564 h 688387"/>
                <a:gd name="connsiteX11" fmla="*/ 187408 w 730866"/>
                <a:gd name="connsiteY11" fmla="*/ 31564 h 688387"/>
                <a:gd name="connsiteX12" fmla="*/ 84377 w 730866"/>
                <a:gd name="connsiteY12" fmla="*/ 340657 h 688387"/>
                <a:gd name="connsiteX0" fmla="*/ 84377 w 730866"/>
                <a:gd name="connsiteY0" fmla="*/ 340657 h 688387"/>
                <a:gd name="connsiteX1" fmla="*/ 32861 w 730866"/>
                <a:gd name="connsiteY1" fmla="*/ 662629 h 688387"/>
                <a:gd name="connsiteX2" fmla="*/ 612411 w 730866"/>
                <a:gd name="connsiteY2" fmla="*/ 688387 h 688387"/>
                <a:gd name="connsiteX3" fmla="*/ 728320 w 730866"/>
                <a:gd name="connsiteY3" fmla="*/ 417930 h 688387"/>
                <a:gd name="connsiteX4" fmla="*/ 559221 w 730866"/>
                <a:gd name="connsiteY4" fmla="*/ 405051 h 688387"/>
                <a:gd name="connsiteX5" fmla="*/ 456576 w 730866"/>
                <a:gd name="connsiteY5" fmla="*/ 523859 h 688387"/>
                <a:gd name="connsiteX6" fmla="*/ 353159 w 730866"/>
                <a:gd name="connsiteY6" fmla="*/ 337759 h 688387"/>
                <a:gd name="connsiteX7" fmla="*/ 468232 w 730866"/>
                <a:gd name="connsiteY7" fmla="*/ 160353 h 688387"/>
                <a:gd name="connsiteX8" fmla="*/ 566304 w 730866"/>
                <a:gd name="connsiteY8" fmla="*/ 285407 h 688387"/>
                <a:gd name="connsiteX9" fmla="*/ 728320 w 730866"/>
                <a:gd name="connsiteY9" fmla="*/ 186111 h 688387"/>
                <a:gd name="connsiteX10" fmla="*/ 560895 w 730866"/>
                <a:gd name="connsiteY10" fmla="*/ 31564 h 688387"/>
                <a:gd name="connsiteX11" fmla="*/ 187408 w 730866"/>
                <a:gd name="connsiteY11" fmla="*/ 31564 h 688387"/>
                <a:gd name="connsiteX12" fmla="*/ 84377 w 730866"/>
                <a:gd name="connsiteY12" fmla="*/ 340657 h 688387"/>
                <a:gd name="connsiteX0" fmla="*/ 84377 w 730866"/>
                <a:gd name="connsiteY0" fmla="*/ 340657 h 688387"/>
                <a:gd name="connsiteX1" fmla="*/ 32861 w 730866"/>
                <a:gd name="connsiteY1" fmla="*/ 662629 h 688387"/>
                <a:gd name="connsiteX2" fmla="*/ 612411 w 730866"/>
                <a:gd name="connsiteY2" fmla="*/ 688387 h 688387"/>
                <a:gd name="connsiteX3" fmla="*/ 728320 w 730866"/>
                <a:gd name="connsiteY3" fmla="*/ 417930 h 688387"/>
                <a:gd name="connsiteX4" fmla="*/ 559221 w 730866"/>
                <a:gd name="connsiteY4" fmla="*/ 405051 h 688387"/>
                <a:gd name="connsiteX5" fmla="*/ 456576 w 730866"/>
                <a:gd name="connsiteY5" fmla="*/ 523859 h 688387"/>
                <a:gd name="connsiteX6" fmla="*/ 353159 w 730866"/>
                <a:gd name="connsiteY6" fmla="*/ 337759 h 688387"/>
                <a:gd name="connsiteX7" fmla="*/ 468232 w 730866"/>
                <a:gd name="connsiteY7" fmla="*/ 160353 h 688387"/>
                <a:gd name="connsiteX8" fmla="*/ 566304 w 730866"/>
                <a:gd name="connsiteY8" fmla="*/ 285407 h 688387"/>
                <a:gd name="connsiteX9" fmla="*/ 728320 w 730866"/>
                <a:gd name="connsiteY9" fmla="*/ 186111 h 688387"/>
                <a:gd name="connsiteX10" fmla="*/ 560895 w 730866"/>
                <a:gd name="connsiteY10" fmla="*/ 31564 h 688387"/>
                <a:gd name="connsiteX11" fmla="*/ 187408 w 730866"/>
                <a:gd name="connsiteY11" fmla="*/ 31564 h 688387"/>
                <a:gd name="connsiteX12" fmla="*/ 84377 w 730866"/>
                <a:gd name="connsiteY12" fmla="*/ 340657 h 688387"/>
                <a:gd name="connsiteX0" fmla="*/ 84377 w 730866"/>
                <a:gd name="connsiteY0" fmla="*/ 340657 h 688387"/>
                <a:gd name="connsiteX1" fmla="*/ 32861 w 730866"/>
                <a:gd name="connsiteY1" fmla="*/ 662629 h 688387"/>
                <a:gd name="connsiteX2" fmla="*/ 612411 w 730866"/>
                <a:gd name="connsiteY2" fmla="*/ 688387 h 688387"/>
                <a:gd name="connsiteX3" fmla="*/ 728320 w 730866"/>
                <a:gd name="connsiteY3" fmla="*/ 417930 h 688387"/>
                <a:gd name="connsiteX4" fmla="*/ 559221 w 730866"/>
                <a:gd name="connsiteY4" fmla="*/ 405051 h 688387"/>
                <a:gd name="connsiteX5" fmla="*/ 456576 w 730866"/>
                <a:gd name="connsiteY5" fmla="*/ 523859 h 688387"/>
                <a:gd name="connsiteX6" fmla="*/ 353159 w 730866"/>
                <a:gd name="connsiteY6" fmla="*/ 337759 h 688387"/>
                <a:gd name="connsiteX7" fmla="*/ 468232 w 730866"/>
                <a:gd name="connsiteY7" fmla="*/ 160353 h 688387"/>
                <a:gd name="connsiteX8" fmla="*/ 566304 w 730866"/>
                <a:gd name="connsiteY8" fmla="*/ 285407 h 688387"/>
                <a:gd name="connsiteX9" fmla="*/ 728320 w 730866"/>
                <a:gd name="connsiteY9" fmla="*/ 186111 h 688387"/>
                <a:gd name="connsiteX10" fmla="*/ 560895 w 730866"/>
                <a:gd name="connsiteY10" fmla="*/ 31564 h 688387"/>
                <a:gd name="connsiteX11" fmla="*/ 187408 w 730866"/>
                <a:gd name="connsiteY11" fmla="*/ 31564 h 688387"/>
                <a:gd name="connsiteX12" fmla="*/ 84377 w 730866"/>
                <a:gd name="connsiteY12" fmla="*/ 340657 h 688387"/>
                <a:gd name="connsiteX0" fmla="*/ 84377 w 730866"/>
                <a:gd name="connsiteY0" fmla="*/ 340657 h 688387"/>
                <a:gd name="connsiteX1" fmla="*/ 32861 w 730866"/>
                <a:gd name="connsiteY1" fmla="*/ 662629 h 688387"/>
                <a:gd name="connsiteX2" fmla="*/ 612411 w 730866"/>
                <a:gd name="connsiteY2" fmla="*/ 688387 h 688387"/>
                <a:gd name="connsiteX3" fmla="*/ 728320 w 730866"/>
                <a:gd name="connsiteY3" fmla="*/ 417930 h 688387"/>
                <a:gd name="connsiteX4" fmla="*/ 559221 w 730866"/>
                <a:gd name="connsiteY4" fmla="*/ 405051 h 688387"/>
                <a:gd name="connsiteX5" fmla="*/ 460053 w 730866"/>
                <a:gd name="connsiteY5" fmla="*/ 512296 h 688387"/>
                <a:gd name="connsiteX6" fmla="*/ 353159 w 730866"/>
                <a:gd name="connsiteY6" fmla="*/ 337759 h 688387"/>
                <a:gd name="connsiteX7" fmla="*/ 468232 w 730866"/>
                <a:gd name="connsiteY7" fmla="*/ 160353 h 688387"/>
                <a:gd name="connsiteX8" fmla="*/ 566304 w 730866"/>
                <a:gd name="connsiteY8" fmla="*/ 285407 h 688387"/>
                <a:gd name="connsiteX9" fmla="*/ 728320 w 730866"/>
                <a:gd name="connsiteY9" fmla="*/ 186111 h 688387"/>
                <a:gd name="connsiteX10" fmla="*/ 560895 w 730866"/>
                <a:gd name="connsiteY10" fmla="*/ 31564 h 688387"/>
                <a:gd name="connsiteX11" fmla="*/ 187408 w 730866"/>
                <a:gd name="connsiteY11" fmla="*/ 31564 h 688387"/>
                <a:gd name="connsiteX12" fmla="*/ 84377 w 730866"/>
                <a:gd name="connsiteY12" fmla="*/ 340657 h 6883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730866" h="688387">
                  <a:moveTo>
                    <a:pt x="84377" y="340657"/>
                  </a:moveTo>
                  <a:cubicBezTo>
                    <a:pt x="58619" y="445834"/>
                    <a:pt x="-55145" y="604674"/>
                    <a:pt x="32861" y="662629"/>
                  </a:cubicBezTo>
                  <a:cubicBezTo>
                    <a:pt x="120867" y="720584"/>
                    <a:pt x="496501" y="729170"/>
                    <a:pt x="612411" y="688387"/>
                  </a:cubicBezTo>
                  <a:cubicBezTo>
                    <a:pt x="728321" y="647604"/>
                    <a:pt x="737185" y="465153"/>
                    <a:pt x="728320" y="417930"/>
                  </a:cubicBezTo>
                  <a:cubicBezTo>
                    <a:pt x="719455" y="370707"/>
                    <a:pt x="603932" y="389323"/>
                    <a:pt x="559221" y="405051"/>
                  </a:cubicBezTo>
                  <a:cubicBezTo>
                    <a:pt x="514510" y="420779"/>
                    <a:pt x="526401" y="514367"/>
                    <a:pt x="460053" y="512296"/>
                  </a:cubicBezTo>
                  <a:cubicBezTo>
                    <a:pt x="393705" y="510225"/>
                    <a:pt x="351796" y="396416"/>
                    <a:pt x="353159" y="337759"/>
                  </a:cubicBezTo>
                  <a:cubicBezTo>
                    <a:pt x="354522" y="279102"/>
                    <a:pt x="405276" y="155362"/>
                    <a:pt x="468232" y="160353"/>
                  </a:cubicBezTo>
                  <a:cubicBezTo>
                    <a:pt x="531188" y="165344"/>
                    <a:pt x="504668" y="253682"/>
                    <a:pt x="566304" y="285407"/>
                  </a:cubicBezTo>
                  <a:cubicBezTo>
                    <a:pt x="627940" y="317132"/>
                    <a:pt x="729221" y="228418"/>
                    <a:pt x="728320" y="186111"/>
                  </a:cubicBezTo>
                  <a:cubicBezTo>
                    <a:pt x="727419" y="143804"/>
                    <a:pt x="651047" y="57322"/>
                    <a:pt x="560895" y="31564"/>
                  </a:cubicBezTo>
                  <a:cubicBezTo>
                    <a:pt x="470743" y="5806"/>
                    <a:pt x="266828" y="-24245"/>
                    <a:pt x="187408" y="31564"/>
                  </a:cubicBezTo>
                  <a:cubicBezTo>
                    <a:pt x="107988" y="87373"/>
                    <a:pt x="110135" y="235480"/>
                    <a:pt x="84377" y="340657"/>
                  </a:cubicBezTo>
                  <a:close/>
                </a:path>
              </a:pathLst>
            </a:custGeom>
            <a:gradFill>
              <a:gsLst>
                <a:gs pos="0">
                  <a:srgbClr val="00FFFF"/>
                </a:gs>
                <a:gs pos="44000">
                  <a:srgbClr val="00B0F0"/>
                </a:gs>
                <a:gs pos="100000">
                  <a:srgbClr val="0070C0"/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91" name="Group 190"/>
            <p:cNvGrpSpPr/>
            <p:nvPr/>
          </p:nvGrpSpPr>
          <p:grpSpPr>
            <a:xfrm>
              <a:off x="1619470" y="2858540"/>
              <a:ext cx="324280" cy="376037"/>
              <a:chOff x="7049785" y="5014702"/>
              <a:chExt cx="324280" cy="376037"/>
            </a:xfrm>
          </p:grpSpPr>
          <p:sp>
            <p:nvSpPr>
              <p:cNvPr id="192" name="Oval 191"/>
              <p:cNvSpPr/>
              <p:nvPr/>
            </p:nvSpPr>
            <p:spPr>
              <a:xfrm>
                <a:off x="7221665" y="5238339"/>
                <a:ext cx="152400" cy="152400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0070C0"/>
                  </a:gs>
                  <a:gs pos="0">
                    <a:schemeClr val="accent1">
                      <a:lumMod val="20000"/>
                      <a:lumOff val="80000"/>
                    </a:schemeClr>
                  </a:gs>
                </a:gsLst>
                <a:path path="circle">
                  <a:fillToRect r="100000" b="100000"/>
                </a:path>
                <a:tileRect l="-100000" t="-100000"/>
              </a:grad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3" name="Oval 192"/>
              <p:cNvSpPr/>
              <p:nvPr/>
            </p:nvSpPr>
            <p:spPr>
              <a:xfrm>
                <a:off x="7049785" y="5151574"/>
                <a:ext cx="202794" cy="202794"/>
              </a:xfrm>
              <a:prstGeom prst="ellipse">
                <a:avLst/>
              </a:prstGeom>
              <a:gradFill flip="none" rotWithShape="1">
                <a:gsLst>
                  <a:gs pos="0">
                    <a:schemeClr val="tx1"/>
                  </a:gs>
                  <a:gs pos="56000">
                    <a:srgbClr val="FF0000"/>
                  </a:gs>
                  <a:gs pos="100000">
                    <a:srgbClr val="800000"/>
                  </a:gs>
                  <a:gs pos="85000">
                    <a:srgbClr val="C00000"/>
                  </a:gs>
                </a:gsLst>
                <a:path path="circle">
                  <a:fillToRect r="100000" b="100000"/>
                </a:path>
                <a:tileRect l="-100000" t="-100000"/>
              </a:grad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4" name="Oval 193"/>
              <p:cNvSpPr/>
              <p:nvPr/>
            </p:nvSpPr>
            <p:spPr>
              <a:xfrm>
                <a:off x="7067170" y="5014702"/>
                <a:ext cx="152400" cy="152400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0070C0"/>
                  </a:gs>
                  <a:gs pos="0">
                    <a:schemeClr val="accent1">
                      <a:lumMod val="20000"/>
                      <a:lumOff val="80000"/>
                    </a:schemeClr>
                  </a:gs>
                </a:gsLst>
                <a:path path="circle">
                  <a:fillToRect r="100000" b="100000"/>
                </a:path>
                <a:tileRect l="-100000" t="-100000"/>
              </a:grad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95" name="Group 194"/>
            <p:cNvGrpSpPr/>
            <p:nvPr/>
          </p:nvGrpSpPr>
          <p:grpSpPr>
            <a:xfrm>
              <a:off x="1699754" y="1351024"/>
              <a:ext cx="218799" cy="343663"/>
              <a:chOff x="7033780" y="5017658"/>
              <a:chExt cx="218799" cy="343663"/>
            </a:xfrm>
          </p:grpSpPr>
          <p:sp>
            <p:nvSpPr>
              <p:cNvPr id="196" name="Oval 195"/>
              <p:cNvSpPr/>
              <p:nvPr/>
            </p:nvSpPr>
            <p:spPr>
              <a:xfrm>
                <a:off x="7033780" y="5208921"/>
                <a:ext cx="152400" cy="152400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0070C0"/>
                  </a:gs>
                  <a:gs pos="0">
                    <a:schemeClr val="accent1">
                      <a:lumMod val="20000"/>
                      <a:lumOff val="80000"/>
                    </a:schemeClr>
                  </a:gs>
                </a:gsLst>
                <a:path path="circle">
                  <a:fillToRect r="100000" b="100000"/>
                </a:path>
                <a:tileRect l="-100000" t="-100000"/>
              </a:grad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7" name="Oval 196"/>
              <p:cNvSpPr/>
              <p:nvPr/>
            </p:nvSpPr>
            <p:spPr>
              <a:xfrm>
                <a:off x="7049785" y="5151574"/>
                <a:ext cx="202794" cy="202794"/>
              </a:xfrm>
              <a:prstGeom prst="ellipse">
                <a:avLst/>
              </a:prstGeom>
              <a:gradFill flip="none" rotWithShape="1">
                <a:gsLst>
                  <a:gs pos="0">
                    <a:schemeClr val="tx1"/>
                  </a:gs>
                  <a:gs pos="56000">
                    <a:srgbClr val="FF0000"/>
                  </a:gs>
                  <a:gs pos="100000">
                    <a:srgbClr val="800000"/>
                  </a:gs>
                  <a:gs pos="85000">
                    <a:srgbClr val="C00000"/>
                  </a:gs>
                </a:gsLst>
                <a:path path="circle">
                  <a:fillToRect r="100000" b="100000"/>
                </a:path>
                <a:tileRect l="-100000" t="-100000"/>
              </a:grad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8" name="Oval 197"/>
              <p:cNvSpPr/>
              <p:nvPr/>
            </p:nvSpPr>
            <p:spPr>
              <a:xfrm>
                <a:off x="7071406" y="5017658"/>
                <a:ext cx="152400" cy="152400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0070C0"/>
                  </a:gs>
                  <a:gs pos="0">
                    <a:schemeClr val="accent1">
                      <a:lumMod val="20000"/>
                      <a:lumOff val="80000"/>
                    </a:schemeClr>
                  </a:gs>
                </a:gsLst>
                <a:path path="circle">
                  <a:fillToRect r="100000" b="100000"/>
                </a:path>
                <a:tileRect l="-100000" t="-100000"/>
              </a:grad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259" name="Rectangle 258"/>
          <p:cNvSpPr/>
          <p:nvPr/>
        </p:nvSpPr>
        <p:spPr>
          <a:xfrm flipV="1">
            <a:off x="-206496" y="2921418"/>
            <a:ext cx="9502896" cy="4165182"/>
          </a:xfrm>
          <a:prstGeom prst="rect">
            <a:avLst/>
          </a:prstGeom>
          <a:noFill/>
          <a:ln w="38100"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5" name="TextBox 94"/>
          <p:cNvSpPr txBox="1"/>
          <p:nvPr/>
        </p:nvSpPr>
        <p:spPr>
          <a:xfrm>
            <a:off x="224050" y="5334000"/>
            <a:ext cx="884374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Memory-free </a:t>
            </a:r>
            <a:r>
              <a:rPr lang="en-US" dirty="0" smtClean="0">
                <a:solidFill>
                  <a:schemeClr val="bg2">
                    <a:lumMod val="20000"/>
                    <a:lumOff val="80000"/>
                  </a:schemeClr>
                </a:solidFill>
              </a:rPr>
              <a:t>(Markov)</a:t>
            </a:r>
            <a:r>
              <a:rPr lang="en-US" dirty="0" smtClean="0"/>
              <a:t> process:</a:t>
            </a:r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 A variety of behaviors or “events” is possible in the upcoming short time interval, and the distribution of possible behaviors is not influenced by the time-sequence of configurations the system explored before the immediate present.  </a:t>
            </a:r>
            <a:endParaRPr lang="en-US" dirty="0"/>
          </a:p>
        </p:txBody>
      </p:sp>
      <p:grpSp>
        <p:nvGrpSpPr>
          <p:cNvPr id="96" name="Group 95"/>
          <p:cNvGrpSpPr/>
          <p:nvPr/>
        </p:nvGrpSpPr>
        <p:grpSpPr>
          <a:xfrm>
            <a:off x="7418510" y="1116496"/>
            <a:ext cx="1266663" cy="1266661"/>
            <a:chOff x="4126984" y="4756832"/>
            <a:chExt cx="732228" cy="732227"/>
          </a:xfrm>
        </p:grpSpPr>
        <p:sp>
          <p:nvSpPr>
            <p:cNvPr id="97" name="Oval 96"/>
            <p:cNvSpPr/>
            <p:nvPr/>
          </p:nvSpPr>
          <p:spPr>
            <a:xfrm>
              <a:off x="4357124" y="4982659"/>
              <a:ext cx="271945" cy="271946"/>
            </a:xfrm>
            <a:prstGeom prst="ellipse">
              <a:avLst/>
            </a:prstGeom>
            <a:gradFill flip="none" rotWithShape="1">
              <a:gsLst>
                <a:gs pos="0">
                  <a:srgbClr val="FFFF00"/>
                </a:gs>
                <a:gs pos="64000">
                  <a:srgbClr val="FFC000"/>
                </a:gs>
                <a:gs pos="100000">
                  <a:schemeClr val="accent6">
                    <a:lumMod val="75000"/>
                  </a:schemeClr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Oval 97"/>
            <p:cNvSpPr/>
            <p:nvPr/>
          </p:nvSpPr>
          <p:spPr>
            <a:xfrm>
              <a:off x="4126984" y="4756832"/>
              <a:ext cx="732228" cy="732227"/>
            </a:xfrm>
            <a:prstGeom prst="ellipse">
              <a:avLst/>
            </a:prstGeom>
            <a:gradFill flip="none" rotWithShape="1">
              <a:gsLst>
                <a:gs pos="0">
                  <a:srgbClr val="FFFF00">
                    <a:alpha val="50000"/>
                  </a:srgbClr>
                </a:gs>
                <a:gs pos="38000">
                  <a:srgbClr val="FFC000">
                    <a:alpha val="50000"/>
                  </a:srgbClr>
                </a:gs>
                <a:gs pos="56000">
                  <a:schemeClr val="bg2">
                    <a:alpha val="5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9" name="Freeform 98"/>
          <p:cNvSpPr/>
          <p:nvPr/>
        </p:nvSpPr>
        <p:spPr>
          <a:xfrm>
            <a:off x="7296279" y="1226193"/>
            <a:ext cx="1771521" cy="549322"/>
          </a:xfrm>
          <a:custGeom>
            <a:avLst/>
            <a:gdLst>
              <a:gd name="connsiteX0" fmla="*/ 0 w 564204"/>
              <a:gd name="connsiteY0" fmla="*/ 87573 h 202696"/>
              <a:gd name="connsiteX1" fmla="*/ 38910 w 564204"/>
              <a:gd name="connsiteY1" fmla="*/ 4888 h 202696"/>
              <a:gd name="connsiteX2" fmla="*/ 102140 w 564204"/>
              <a:gd name="connsiteY2" fmla="*/ 189713 h 202696"/>
              <a:gd name="connsiteX3" fmla="*/ 165370 w 564204"/>
              <a:gd name="connsiteY3" fmla="*/ 4888 h 202696"/>
              <a:gd name="connsiteX4" fmla="*/ 233463 w 564204"/>
              <a:gd name="connsiteY4" fmla="*/ 175122 h 202696"/>
              <a:gd name="connsiteX5" fmla="*/ 291829 w 564204"/>
              <a:gd name="connsiteY5" fmla="*/ 24 h 202696"/>
              <a:gd name="connsiteX6" fmla="*/ 359923 w 564204"/>
              <a:gd name="connsiteY6" fmla="*/ 189713 h 202696"/>
              <a:gd name="connsiteX7" fmla="*/ 423153 w 564204"/>
              <a:gd name="connsiteY7" fmla="*/ 24 h 202696"/>
              <a:gd name="connsiteX8" fmla="*/ 476655 w 564204"/>
              <a:gd name="connsiteY8" fmla="*/ 199441 h 202696"/>
              <a:gd name="connsiteX9" fmla="*/ 510702 w 564204"/>
              <a:gd name="connsiteY9" fmla="*/ 121620 h 202696"/>
              <a:gd name="connsiteX10" fmla="*/ 564204 w 564204"/>
              <a:gd name="connsiteY10" fmla="*/ 92437 h 202696"/>
              <a:gd name="connsiteX0" fmla="*/ 0 w 564204"/>
              <a:gd name="connsiteY0" fmla="*/ 87560 h 202683"/>
              <a:gd name="connsiteX1" fmla="*/ 38910 w 564204"/>
              <a:gd name="connsiteY1" fmla="*/ 4875 h 202683"/>
              <a:gd name="connsiteX2" fmla="*/ 102140 w 564204"/>
              <a:gd name="connsiteY2" fmla="*/ 189700 h 202683"/>
              <a:gd name="connsiteX3" fmla="*/ 165370 w 564204"/>
              <a:gd name="connsiteY3" fmla="*/ 4875 h 202683"/>
              <a:gd name="connsiteX4" fmla="*/ 233463 w 564204"/>
              <a:gd name="connsiteY4" fmla="*/ 194564 h 202683"/>
              <a:gd name="connsiteX5" fmla="*/ 291829 w 564204"/>
              <a:gd name="connsiteY5" fmla="*/ 11 h 202683"/>
              <a:gd name="connsiteX6" fmla="*/ 359923 w 564204"/>
              <a:gd name="connsiteY6" fmla="*/ 189700 h 202683"/>
              <a:gd name="connsiteX7" fmla="*/ 423153 w 564204"/>
              <a:gd name="connsiteY7" fmla="*/ 11 h 202683"/>
              <a:gd name="connsiteX8" fmla="*/ 476655 w 564204"/>
              <a:gd name="connsiteY8" fmla="*/ 199428 h 202683"/>
              <a:gd name="connsiteX9" fmla="*/ 510702 w 564204"/>
              <a:gd name="connsiteY9" fmla="*/ 121607 h 202683"/>
              <a:gd name="connsiteX10" fmla="*/ 564204 w 564204"/>
              <a:gd name="connsiteY10" fmla="*/ 92424 h 202683"/>
              <a:gd name="connsiteX0" fmla="*/ 0 w 564204"/>
              <a:gd name="connsiteY0" fmla="*/ 87561 h 194567"/>
              <a:gd name="connsiteX1" fmla="*/ 38910 w 564204"/>
              <a:gd name="connsiteY1" fmla="*/ 4876 h 194567"/>
              <a:gd name="connsiteX2" fmla="*/ 102140 w 564204"/>
              <a:gd name="connsiteY2" fmla="*/ 189701 h 194567"/>
              <a:gd name="connsiteX3" fmla="*/ 165370 w 564204"/>
              <a:gd name="connsiteY3" fmla="*/ 4876 h 194567"/>
              <a:gd name="connsiteX4" fmla="*/ 233463 w 564204"/>
              <a:gd name="connsiteY4" fmla="*/ 194565 h 194567"/>
              <a:gd name="connsiteX5" fmla="*/ 291829 w 564204"/>
              <a:gd name="connsiteY5" fmla="*/ 12 h 194567"/>
              <a:gd name="connsiteX6" fmla="*/ 359923 w 564204"/>
              <a:gd name="connsiteY6" fmla="*/ 189701 h 194567"/>
              <a:gd name="connsiteX7" fmla="*/ 423153 w 564204"/>
              <a:gd name="connsiteY7" fmla="*/ 12 h 194567"/>
              <a:gd name="connsiteX8" fmla="*/ 471791 w 564204"/>
              <a:gd name="connsiteY8" fmla="*/ 179973 h 194567"/>
              <a:gd name="connsiteX9" fmla="*/ 510702 w 564204"/>
              <a:gd name="connsiteY9" fmla="*/ 121608 h 194567"/>
              <a:gd name="connsiteX10" fmla="*/ 564204 w 564204"/>
              <a:gd name="connsiteY10" fmla="*/ 92425 h 194567"/>
              <a:gd name="connsiteX0" fmla="*/ 0 w 564204"/>
              <a:gd name="connsiteY0" fmla="*/ 87561 h 194567"/>
              <a:gd name="connsiteX1" fmla="*/ 38910 w 564204"/>
              <a:gd name="connsiteY1" fmla="*/ 4876 h 194567"/>
              <a:gd name="connsiteX2" fmla="*/ 102140 w 564204"/>
              <a:gd name="connsiteY2" fmla="*/ 189701 h 194567"/>
              <a:gd name="connsiteX3" fmla="*/ 165370 w 564204"/>
              <a:gd name="connsiteY3" fmla="*/ 4876 h 194567"/>
              <a:gd name="connsiteX4" fmla="*/ 233463 w 564204"/>
              <a:gd name="connsiteY4" fmla="*/ 194565 h 194567"/>
              <a:gd name="connsiteX5" fmla="*/ 291829 w 564204"/>
              <a:gd name="connsiteY5" fmla="*/ 12 h 194567"/>
              <a:gd name="connsiteX6" fmla="*/ 359923 w 564204"/>
              <a:gd name="connsiteY6" fmla="*/ 189701 h 194567"/>
              <a:gd name="connsiteX7" fmla="*/ 423153 w 564204"/>
              <a:gd name="connsiteY7" fmla="*/ 12 h 194567"/>
              <a:gd name="connsiteX8" fmla="*/ 471791 w 564204"/>
              <a:gd name="connsiteY8" fmla="*/ 179973 h 194567"/>
              <a:gd name="connsiteX9" fmla="*/ 510702 w 564204"/>
              <a:gd name="connsiteY9" fmla="*/ 97289 h 194567"/>
              <a:gd name="connsiteX10" fmla="*/ 564204 w 564204"/>
              <a:gd name="connsiteY10" fmla="*/ 92425 h 194567"/>
              <a:gd name="connsiteX0" fmla="*/ 0 w 627434"/>
              <a:gd name="connsiteY0" fmla="*/ 87561 h 194567"/>
              <a:gd name="connsiteX1" fmla="*/ 38910 w 627434"/>
              <a:gd name="connsiteY1" fmla="*/ 4876 h 194567"/>
              <a:gd name="connsiteX2" fmla="*/ 102140 w 627434"/>
              <a:gd name="connsiteY2" fmla="*/ 189701 h 194567"/>
              <a:gd name="connsiteX3" fmla="*/ 165370 w 627434"/>
              <a:gd name="connsiteY3" fmla="*/ 4876 h 194567"/>
              <a:gd name="connsiteX4" fmla="*/ 233463 w 627434"/>
              <a:gd name="connsiteY4" fmla="*/ 194565 h 194567"/>
              <a:gd name="connsiteX5" fmla="*/ 291829 w 627434"/>
              <a:gd name="connsiteY5" fmla="*/ 12 h 194567"/>
              <a:gd name="connsiteX6" fmla="*/ 359923 w 627434"/>
              <a:gd name="connsiteY6" fmla="*/ 189701 h 194567"/>
              <a:gd name="connsiteX7" fmla="*/ 423153 w 627434"/>
              <a:gd name="connsiteY7" fmla="*/ 12 h 194567"/>
              <a:gd name="connsiteX8" fmla="*/ 471791 w 627434"/>
              <a:gd name="connsiteY8" fmla="*/ 179973 h 194567"/>
              <a:gd name="connsiteX9" fmla="*/ 510702 w 627434"/>
              <a:gd name="connsiteY9" fmla="*/ 97289 h 194567"/>
              <a:gd name="connsiteX10" fmla="*/ 627434 w 627434"/>
              <a:gd name="connsiteY10" fmla="*/ 92425 h 194567"/>
              <a:gd name="connsiteX0" fmla="*/ 0 w 627434"/>
              <a:gd name="connsiteY0" fmla="*/ 87561 h 194567"/>
              <a:gd name="connsiteX1" fmla="*/ 38910 w 627434"/>
              <a:gd name="connsiteY1" fmla="*/ 4876 h 194567"/>
              <a:gd name="connsiteX2" fmla="*/ 102140 w 627434"/>
              <a:gd name="connsiteY2" fmla="*/ 189701 h 194567"/>
              <a:gd name="connsiteX3" fmla="*/ 165370 w 627434"/>
              <a:gd name="connsiteY3" fmla="*/ 4876 h 194567"/>
              <a:gd name="connsiteX4" fmla="*/ 233463 w 627434"/>
              <a:gd name="connsiteY4" fmla="*/ 194565 h 194567"/>
              <a:gd name="connsiteX5" fmla="*/ 291829 w 627434"/>
              <a:gd name="connsiteY5" fmla="*/ 12 h 194567"/>
              <a:gd name="connsiteX6" fmla="*/ 359923 w 627434"/>
              <a:gd name="connsiteY6" fmla="*/ 189701 h 194567"/>
              <a:gd name="connsiteX7" fmla="*/ 423153 w 627434"/>
              <a:gd name="connsiteY7" fmla="*/ 12 h 194567"/>
              <a:gd name="connsiteX8" fmla="*/ 471791 w 627434"/>
              <a:gd name="connsiteY8" fmla="*/ 179973 h 194567"/>
              <a:gd name="connsiteX9" fmla="*/ 510702 w 627434"/>
              <a:gd name="connsiteY9" fmla="*/ 97289 h 194567"/>
              <a:gd name="connsiteX10" fmla="*/ 627434 w 627434"/>
              <a:gd name="connsiteY10" fmla="*/ 92425 h 194567"/>
              <a:gd name="connsiteX0" fmla="*/ 0 w 627434"/>
              <a:gd name="connsiteY0" fmla="*/ 87561 h 194567"/>
              <a:gd name="connsiteX1" fmla="*/ 38910 w 627434"/>
              <a:gd name="connsiteY1" fmla="*/ 4876 h 194567"/>
              <a:gd name="connsiteX2" fmla="*/ 102140 w 627434"/>
              <a:gd name="connsiteY2" fmla="*/ 189701 h 194567"/>
              <a:gd name="connsiteX3" fmla="*/ 165370 w 627434"/>
              <a:gd name="connsiteY3" fmla="*/ 4876 h 194567"/>
              <a:gd name="connsiteX4" fmla="*/ 233463 w 627434"/>
              <a:gd name="connsiteY4" fmla="*/ 194565 h 194567"/>
              <a:gd name="connsiteX5" fmla="*/ 291829 w 627434"/>
              <a:gd name="connsiteY5" fmla="*/ 12 h 194567"/>
              <a:gd name="connsiteX6" fmla="*/ 359923 w 627434"/>
              <a:gd name="connsiteY6" fmla="*/ 189701 h 194567"/>
              <a:gd name="connsiteX7" fmla="*/ 423153 w 627434"/>
              <a:gd name="connsiteY7" fmla="*/ 12 h 194567"/>
              <a:gd name="connsiteX8" fmla="*/ 471791 w 627434"/>
              <a:gd name="connsiteY8" fmla="*/ 179973 h 194567"/>
              <a:gd name="connsiteX9" fmla="*/ 505838 w 627434"/>
              <a:gd name="connsiteY9" fmla="*/ 111880 h 194567"/>
              <a:gd name="connsiteX10" fmla="*/ 627434 w 627434"/>
              <a:gd name="connsiteY10" fmla="*/ 92425 h 194567"/>
              <a:gd name="connsiteX0" fmla="*/ 0 w 627434"/>
              <a:gd name="connsiteY0" fmla="*/ 87561 h 194567"/>
              <a:gd name="connsiteX1" fmla="*/ 38910 w 627434"/>
              <a:gd name="connsiteY1" fmla="*/ 4876 h 194567"/>
              <a:gd name="connsiteX2" fmla="*/ 102140 w 627434"/>
              <a:gd name="connsiteY2" fmla="*/ 189701 h 194567"/>
              <a:gd name="connsiteX3" fmla="*/ 165370 w 627434"/>
              <a:gd name="connsiteY3" fmla="*/ 4876 h 194567"/>
              <a:gd name="connsiteX4" fmla="*/ 233463 w 627434"/>
              <a:gd name="connsiteY4" fmla="*/ 194565 h 194567"/>
              <a:gd name="connsiteX5" fmla="*/ 291829 w 627434"/>
              <a:gd name="connsiteY5" fmla="*/ 12 h 194567"/>
              <a:gd name="connsiteX6" fmla="*/ 359923 w 627434"/>
              <a:gd name="connsiteY6" fmla="*/ 189701 h 194567"/>
              <a:gd name="connsiteX7" fmla="*/ 423153 w 627434"/>
              <a:gd name="connsiteY7" fmla="*/ 12 h 194567"/>
              <a:gd name="connsiteX8" fmla="*/ 471791 w 627434"/>
              <a:gd name="connsiteY8" fmla="*/ 179973 h 194567"/>
              <a:gd name="connsiteX9" fmla="*/ 505838 w 627434"/>
              <a:gd name="connsiteY9" fmla="*/ 111880 h 194567"/>
              <a:gd name="connsiteX10" fmla="*/ 627434 w 627434"/>
              <a:gd name="connsiteY10" fmla="*/ 92425 h 194567"/>
              <a:gd name="connsiteX0" fmla="*/ 0 w 627434"/>
              <a:gd name="connsiteY0" fmla="*/ 87561 h 194567"/>
              <a:gd name="connsiteX1" fmla="*/ 38910 w 627434"/>
              <a:gd name="connsiteY1" fmla="*/ 4876 h 194567"/>
              <a:gd name="connsiteX2" fmla="*/ 102140 w 627434"/>
              <a:gd name="connsiteY2" fmla="*/ 189701 h 194567"/>
              <a:gd name="connsiteX3" fmla="*/ 165370 w 627434"/>
              <a:gd name="connsiteY3" fmla="*/ 4876 h 194567"/>
              <a:gd name="connsiteX4" fmla="*/ 233463 w 627434"/>
              <a:gd name="connsiteY4" fmla="*/ 194565 h 194567"/>
              <a:gd name="connsiteX5" fmla="*/ 291829 w 627434"/>
              <a:gd name="connsiteY5" fmla="*/ 12 h 194567"/>
              <a:gd name="connsiteX6" fmla="*/ 359923 w 627434"/>
              <a:gd name="connsiteY6" fmla="*/ 189701 h 194567"/>
              <a:gd name="connsiteX7" fmla="*/ 423153 w 627434"/>
              <a:gd name="connsiteY7" fmla="*/ 12 h 194567"/>
              <a:gd name="connsiteX8" fmla="*/ 471791 w 627434"/>
              <a:gd name="connsiteY8" fmla="*/ 179973 h 194567"/>
              <a:gd name="connsiteX9" fmla="*/ 505838 w 627434"/>
              <a:gd name="connsiteY9" fmla="*/ 111880 h 194567"/>
              <a:gd name="connsiteX10" fmla="*/ 627434 w 627434"/>
              <a:gd name="connsiteY10" fmla="*/ 92425 h 194567"/>
              <a:gd name="connsiteX0" fmla="*/ 0 w 627434"/>
              <a:gd name="connsiteY0" fmla="*/ 87552 h 194558"/>
              <a:gd name="connsiteX1" fmla="*/ 38910 w 627434"/>
              <a:gd name="connsiteY1" fmla="*/ 4867 h 194558"/>
              <a:gd name="connsiteX2" fmla="*/ 102140 w 627434"/>
              <a:gd name="connsiteY2" fmla="*/ 189692 h 194558"/>
              <a:gd name="connsiteX3" fmla="*/ 165370 w 627434"/>
              <a:gd name="connsiteY3" fmla="*/ 4867 h 194558"/>
              <a:gd name="connsiteX4" fmla="*/ 233463 w 627434"/>
              <a:gd name="connsiteY4" fmla="*/ 194556 h 194558"/>
              <a:gd name="connsiteX5" fmla="*/ 291829 w 627434"/>
              <a:gd name="connsiteY5" fmla="*/ 3 h 194558"/>
              <a:gd name="connsiteX6" fmla="*/ 359923 w 627434"/>
              <a:gd name="connsiteY6" fmla="*/ 189692 h 194558"/>
              <a:gd name="connsiteX7" fmla="*/ 423153 w 627434"/>
              <a:gd name="connsiteY7" fmla="*/ 3 h 194558"/>
              <a:gd name="connsiteX8" fmla="*/ 457199 w 627434"/>
              <a:gd name="connsiteY8" fmla="*/ 184827 h 194558"/>
              <a:gd name="connsiteX9" fmla="*/ 505838 w 627434"/>
              <a:gd name="connsiteY9" fmla="*/ 111871 h 194558"/>
              <a:gd name="connsiteX10" fmla="*/ 627434 w 627434"/>
              <a:gd name="connsiteY10" fmla="*/ 92416 h 1945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627434" h="194558">
                <a:moveTo>
                  <a:pt x="0" y="87552"/>
                </a:moveTo>
                <a:cubicBezTo>
                  <a:pt x="10943" y="37698"/>
                  <a:pt x="21887" y="-12156"/>
                  <a:pt x="38910" y="4867"/>
                </a:cubicBezTo>
                <a:cubicBezTo>
                  <a:pt x="55933" y="21890"/>
                  <a:pt x="81063" y="189692"/>
                  <a:pt x="102140" y="189692"/>
                </a:cubicBezTo>
                <a:cubicBezTo>
                  <a:pt x="123217" y="189692"/>
                  <a:pt x="143483" y="4056"/>
                  <a:pt x="165370" y="4867"/>
                </a:cubicBezTo>
                <a:cubicBezTo>
                  <a:pt x="187257" y="5678"/>
                  <a:pt x="212387" y="195367"/>
                  <a:pt x="233463" y="194556"/>
                </a:cubicBezTo>
                <a:cubicBezTo>
                  <a:pt x="254539" y="193745"/>
                  <a:pt x="270752" y="814"/>
                  <a:pt x="291829" y="3"/>
                </a:cubicBezTo>
                <a:cubicBezTo>
                  <a:pt x="312906" y="-808"/>
                  <a:pt x="338036" y="189692"/>
                  <a:pt x="359923" y="189692"/>
                </a:cubicBezTo>
                <a:cubicBezTo>
                  <a:pt x="381810" y="189692"/>
                  <a:pt x="406940" y="814"/>
                  <a:pt x="423153" y="3"/>
                </a:cubicBezTo>
                <a:cubicBezTo>
                  <a:pt x="439366" y="-808"/>
                  <a:pt x="443418" y="166182"/>
                  <a:pt x="457199" y="184827"/>
                </a:cubicBezTo>
                <a:cubicBezTo>
                  <a:pt x="470980" y="203472"/>
                  <a:pt x="477466" y="127273"/>
                  <a:pt x="505838" y="111871"/>
                </a:cubicBezTo>
                <a:cubicBezTo>
                  <a:pt x="534210" y="96469"/>
                  <a:pt x="627434" y="92416"/>
                  <a:pt x="627434" y="92416"/>
                </a:cubicBezTo>
              </a:path>
            </a:pathLst>
          </a:custGeom>
          <a:noFill/>
          <a:ln>
            <a:solidFill>
              <a:srgbClr val="00FFFF"/>
            </a:solidFill>
            <a:headEnd type="none" w="med" len="med"/>
            <a:tailEnd type="triangl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7471475" y="4036178"/>
            <a:ext cx="57259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en-US" sz="5400" b="1" cap="none" spc="0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B</a:t>
            </a:r>
            <a:endParaRPr lang="en-US" sz="5400" b="1" cap="none" spc="0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780030" y="2945704"/>
            <a:ext cx="60465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FFFF"/>
                </a:solidFill>
                <a:effectLst/>
              </a:rPr>
              <a:t>A</a:t>
            </a:r>
            <a:endParaRPr lang="en-US" sz="5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00FFFF"/>
              </a:solidFill>
              <a:effectLst/>
            </a:endParaRPr>
          </a:p>
        </p:txBody>
      </p:sp>
      <p:sp>
        <p:nvSpPr>
          <p:cNvPr id="105" name="Rectangle 104"/>
          <p:cNvSpPr/>
          <p:nvPr/>
        </p:nvSpPr>
        <p:spPr>
          <a:xfrm>
            <a:off x="780030" y="4000565"/>
            <a:ext cx="60465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FFFF"/>
                </a:solidFill>
                <a:effectLst/>
              </a:rPr>
              <a:t>A</a:t>
            </a:r>
            <a:endParaRPr lang="en-US" sz="5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00FFFF"/>
              </a:solidFill>
              <a:effectLst/>
            </a:endParaRPr>
          </a:p>
        </p:txBody>
      </p:sp>
      <p:grpSp>
        <p:nvGrpSpPr>
          <p:cNvPr id="18" name="Group 17"/>
          <p:cNvGrpSpPr/>
          <p:nvPr/>
        </p:nvGrpSpPr>
        <p:grpSpPr>
          <a:xfrm>
            <a:off x="1264356" y="3243388"/>
            <a:ext cx="920932" cy="914400"/>
            <a:chOff x="1645129" y="3091596"/>
            <a:chExt cx="920932" cy="914400"/>
          </a:xfrm>
        </p:grpSpPr>
        <p:sp>
          <p:nvSpPr>
            <p:cNvPr id="9" name="Oval 8"/>
            <p:cNvSpPr/>
            <p:nvPr/>
          </p:nvSpPr>
          <p:spPr>
            <a:xfrm>
              <a:off x="1645129" y="3091596"/>
              <a:ext cx="914400" cy="914400"/>
            </a:xfrm>
            <a:prstGeom prst="ellipse">
              <a:avLst/>
            </a:prstGeom>
            <a:gradFill flip="none" rotWithShape="1">
              <a:gsLst>
                <a:gs pos="0">
                  <a:srgbClr val="21D6E0"/>
                </a:gs>
                <a:gs pos="63000">
                  <a:srgbClr val="0087E6"/>
                </a:gs>
                <a:gs pos="100000">
                  <a:srgbClr val="005CBF"/>
                </a:gs>
              </a:gsLst>
              <a:path path="circle">
                <a:fillToRect l="50000" t="50000" r="50000" b="50000"/>
              </a:path>
              <a:tileRect/>
            </a:gra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Freeform 16"/>
            <p:cNvSpPr/>
            <p:nvPr/>
          </p:nvSpPr>
          <p:spPr>
            <a:xfrm>
              <a:off x="2097794" y="3432395"/>
              <a:ext cx="468267" cy="466606"/>
            </a:xfrm>
            <a:custGeom>
              <a:avLst/>
              <a:gdLst>
                <a:gd name="connsiteX0" fmla="*/ 453542 w 453542"/>
                <a:gd name="connsiteY0" fmla="*/ 84125 h 354788"/>
                <a:gd name="connsiteX1" fmla="*/ 0 w 453542"/>
                <a:gd name="connsiteY1" fmla="*/ 0 h 354788"/>
                <a:gd name="connsiteX2" fmla="*/ 299923 w 453542"/>
                <a:gd name="connsiteY2" fmla="*/ 354788 h 354788"/>
                <a:gd name="connsiteX3" fmla="*/ 405994 w 453542"/>
                <a:gd name="connsiteY3" fmla="*/ 226772 h 354788"/>
                <a:gd name="connsiteX4" fmla="*/ 453542 w 453542"/>
                <a:gd name="connsiteY4" fmla="*/ 84125 h 354788"/>
                <a:gd name="connsiteX0" fmla="*/ 446227 w 446227"/>
                <a:gd name="connsiteY0" fmla="*/ 87782 h 358445"/>
                <a:gd name="connsiteX1" fmla="*/ 0 w 446227"/>
                <a:gd name="connsiteY1" fmla="*/ 0 h 358445"/>
                <a:gd name="connsiteX2" fmla="*/ 292608 w 446227"/>
                <a:gd name="connsiteY2" fmla="*/ 358445 h 358445"/>
                <a:gd name="connsiteX3" fmla="*/ 398679 w 446227"/>
                <a:gd name="connsiteY3" fmla="*/ 230429 h 358445"/>
                <a:gd name="connsiteX4" fmla="*/ 446227 w 446227"/>
                <a:gd name="connsiteY4" fmla="*/ 87782 h 358445"/>
                <a:gd name="connsiteX0" fmla="*/ 446227 w 470482"/>
                <a:gd name="connsiteY0" fmla="*/ 87782 h 365848"/>
                <a:gd name="connsiteX1" fmla="*/ 0 w 470482"/>
                <a:gd name="connsiteY1" fmla="*/ 0 h 365848"/>
                <a:gd name="connsiteX2" fmla="*/ 292608 w 470482"/>
                <a:gd name="connsiteY2" fmla="*/ 358445 h 365848"/>
                <a:gd name="connsiteX3" fmla="*/ 398679 w 470482"/>
                <a:gd name="connsiteY3" fmla="*/ 230429 h 365848"/>
                <a:gd name="connsiteX4" fmla="*/ 446227 w 470482"/>
                <a:gd name="connsiteY4" fmla="*/ 87782 h 365848"/>
                <a:gd name="connsiteX0" fmla="*/ 446227 w 470482"/>
                <a:gd name="connsiteY0" fmla="*/ 87782 h 365848"/>
                <a:gd name="connsiteX1" fmla="*/ 0 w 470482"/>
                <a:gd name="connsiteY1" fmla="*/ 0 h 365848"/>
                <a:gd name="connsiteX2" fmla="*/ 292608 w 470482"/>
                <a:gd name="connsiteY2" fmla="*/ 358445 h 365848"/>
                <a:gd name="connsiteX3" fmla="*/ 398679 w 470482"/>
                <a:gd name="connsiteY3" fmla="*/ 230429 h 365848"/>
                <a:gd name="connsiteX4" fmla="*/ 446227 w 470482"/>
                <a:gd name="connsiteY4" fmla="*/ 87782 h 365848"/>
                <a:gd name="connsiteX0" fmla="*/ 446227 w 446227"/>
                <a:gd name="connsiteY0" fmla="*/ 87782 h 365848"/>
                <a:gd name="connsiteX1" fmla="*/ 0 w 446227"/>
                <a:gd name="connsiteY1" fmla="*/ 0 h 365848"/>
                <a:gd name="connsiteX2" fmla="*/ 292608 w 446227"/>
                <a:gd name="connsiteY2" fmla="*/ 358445 h 365848"/>
                <a:gd name="connsiteX3" fmla="*/ 398679 w 446227"/>
                <a:gd name="connsiteY3" fmla="*/ 230429 h 365848"/>
                <a:gd name="connsiteX4" fmla="*/ 446227 w 446227"/>
                <a:gd name="connsiteY4" fmla="*/ 87782 h 365848"/>
                <a:gd name="connsiteX0" fmla="*/ 446227 w 446227"/>
                <a:gd name="connsiteY0" fmla="*/ 87782 h 358445"/>
                <a:gd name="connsiteX1" fmla="*/ 0 w 446227"/>
                <a:gd name="connsiteY1" fmla="*/ 0 h 358445"/>
                <a:gd name="connsiteX2" fmla="*/ 292608 w 446227"/>
                <a:gd name="connsiteY2" fmla="*/ 358445 h 358445"/>
                <a:gd name="connsiteX3" fmla="*/ 398679 w 446227"/>
                <a:gd name="connsiteY3" fmla="*/ 230429 h 358445"/>
                <a:gd name="connsiteX4" fmla="*/ 446227 w 446227"/>
                <a:gd name="connsiteY4" fmla="*/ 87782 h 358445"/>
                <a:gd name="connsiteX0" fmla="*/ 446227 w 446227"/>
                <a:gd name="connsiteY0" fmla="*/ 87782 h 358445"/>
                <a:gd name="connsiteX1" fmla="*/ 0 w 446227"/>
                <a:gd name="connsiteY1" fmla="*/ 0 h 358445"/>
                <a:gd name="connsiteX2" fmla="*/ 292608 w 446227"/>
                <a:gd name="connsiteY2" fmla="*/ 358445 h 358445"/>
                <a:gd name="connsiteX3" fmla="*/ 398679 w 446227"/>
                <a:gd name="connsiteY3" fmla="*/ 230429 h 358445"/>
                <a:gd name="connsiteX4" fmla="*/ 446227 w 446227"/>
                <a:gd name="connsiteY4" fmla="*/ 87782 h 358445"/>
                <a:gd name="connsiteX0" fmla="*/ 446227 w 446227"/>
                <a:gd name="connsiteY0" fmla="*/ 87782 h 358445"/>
                <a:gd name="connsiteX1" fmla="*/ 0 w 446227"/>
                <a:gd name="connsiteY1" fmla="*/ 0 h 358445"/>
                <a:gd name="connsiteX2" fmla="*/ 292608 w 446227"/>
                <a:gd name="connsiteY2" fmla="*/ 358445 h 358445"/>
                <a:gd name="connsiteX3" fmla="*/ 398679 w 446227"/>
                <a:gd name="connsiteY3" fmla="*/ 230429 h 358445"/>
                <a:gd name="connsiteX4" fmla="*/ 446227 w 446227"/>
                <a:gd name="connsiteY4" fmla="*/ 87782 h 358445"/>
                <a:gd name="connsiteX0" fmla="*/ 441203 w 441203"/>
                <a:gd name="connsiteY0" fmla="*/ 0 h 466606"/>
                <a:gd name="connsiteX1" fmla="*/ 0 w 441203"/>
                <a:gd name="connsiteY1" fmla="*/ 108161 h 466606"/>
                <a:gd name="connsiteX2" fmla="*/ 292608 w 441203"/>
                <a:gd name="connsiteY2" fmla="*/ 466606 h 466606"/>
                <a:gd name="connsiteX3" fmla="*/ 398679 w 441203"/>
                <a:gd name="connsiteY3" fmla="*/ 338590 h 466606"/>
                <a:gd name="connsiteX4" fmla="*/ 441203 w 441203"/>
                <a:gd name="connsiteY4" fmla="*/ 0 h 466606"/>
                <a:gd name="connsiteX0" fmla="*/ 441203 w 453914"/>
                <a:gd name="connsiteY0" fmla="*/ 0 h 466606"/>
                <a:gd name="connsiteX1" fmla="*/ 0 w 453914"/>
                <a:gd name="connsiteY1" fmla="*/ 108161 h 466606"/>
                <a:gd name="connsiteX2" fmla="*/ 292608 w 453914"/>
                <a:gd name="connsiteY2" fmla="*/ 466606 h 466606"/>
                <a:gd name="connsiteX3" fmla="*/ 398679 w 453914"/>
                <a:gd name="connsiteY3" fmla="*/ 338590 h 466606"/>
                <a:gd name="connsiteX4" fmla="*/ 441203 w 453914"/>
                <a:gd name="connsiteY4" fmla="*/ 0 h 466606"/>
                <a:gd name="connsiteX0" fmla="*/ 441203 w 456538"/>
                <a:gd name="connsiteY0" fmla="*/ 0 h 466606"/>
                <a:gd name="connsiteX1" fmla="*/ 0 w 456538"/>
                <a:gd name="connsiteY1" fmla="*/ 108161 h 466606"/>
                <a:gd name="connsiteX2" fmla="*/ 292608 w 456538"/>
                <a:gd name="connsiteY2" fmla="*/ 466606 h 466606"/>
                <a:gd name="connsiteX3" fmla="*/ 413751 w 456538"/>
                <a:gd name="connsiteY3" fmla="*/ 278300 h 466606"/>
                <a:gd name="connsiteX4" fmla="*/ 441203 w 456538"/>
                <a:gd name="connsiteY4" fmla="*/ 0 h 466606"/>
                <a:gd name="connsiteX0" fmla="*/ 441203 w 457645"/>
                <a:gd name="connsiteY0" fmla="*/ 0 h 466606"/>
                <a:gd name="connsiteX1" fmla="*/ 0 w 457645"/>
                <a:gd name="connsiteY1" fmla="*/ 108161 h 466606"/>
                <a:gd name="connsiteX2" fmla="*/ 292608 w 457645"/>
                <a:gd name="connsiteY2" fmla="*/ 466606 h 466606"/>
                <a:gd name="connsiteX3" fmla="*/ 418775 w 457645"/>
                <a:gd name="connsiteY3" fmla="*/ 278300 h 466606"/>
                <a:gd name="connsiteX4" fmla="*/ 441203 w 457645"/>
                <a:gd name="connsiteY4" fmla="*/ 0 h 466606"/>
                <a:gd name="connsiteX0" fmla="*/ 441203 w 455419"/>
                <a:gd name="connsiteY0" fmla="*/ 0 h 466606"/>
                <a:gd name="connsiteX1" fmla="*/ 0 w 455419"/>
                <a:gd name="connsiteY1" fmla="*/ 108161 h 466606"/>
                <a:gd name="connsiteX2" fmla="*/ 292608 w 455419"/>
                <a:gd name="connsiteY2" fmla="*/ 466606 h 466606"/>
                <a:gd name="connsiteX3" fmla="*/ 418775 w 455419"/>
                <a:gd name="connsiteY3" fmla="*/ 278300 h 466606"/>
                <a:gd name="connsiteX4" fmla="*/ 441203 w 455419"/>
                <a:gd name="connsiteY4" fmla="*/ 0 h 466606"/>
                <a:gd name="connsiteX0" fmla="*/ 441203 w 457086"/>
                <a:gd name="connsiteY0" fmla="*/ 0 h 466606"/>
                <a:gd name="connsiteX1" fmla="*/ 0 w 457086"/>
                <a:gd name="connsiteY1" fmla="*/ 108161 h 466606"/>
                <a:gd name="connsiteX2" fmla="*/ 292608 w 457086"/>
                <a:gd name="connsiteY2" fmla="*/ 466606 h 466606"/>
                <a:gd name="connsiteX3" fmla="*/ 425306 w 457086"/>
                <a:gd name="connsiteY3" fmla="*/ 268503 h 466606"/>
                <a:gd name="connsiteX4" fmla="*/ 441203 w 457086"/>
                <a:gd name="connsiteY4" fmla="*/ 0 h 466606"/>
                <a:gd name="connsiteX0" fmla="*/ 441203 w 455625"/>
                <a:gd name="connsiteY0" fmla="*/ 0 h 466606"/>
                <a:gd name="connsiteX1" fmla="*/ 0 w 455625"/>
                <a:gd name="connsiteY1" fmla="*/ 108161 h 466606"/>
                <a:gd name="connsiteX2" fmla="*/ 292608 w 455625"/>
                <a:gd name="connsiteY2" fmla="*/ 466606 h 466606"/>
                <a:gd name="connsiteX3" fmla="*/ 425306 w 455625"/>
                <a:gd name="connsiteY3" fmla="*/ 268503 h 466606"/>
                <a:gd name="connsiteX4" fmla="*/ 441203 w 455625"/>
                <a:gd name="connsiteY4" fmla="*/ 0 h 466606"/>
                <a:gd name="connsiteX0" fmla="*/ 453845 w 468267"/>
                <a:gd name="connsiteY0" fmla="*/ 0 h 466606"/>
                <a:gd name="connsiteX1" fmla="*/ 0 w 468267"/>
                <a:gd name="connsiteY1" fmla="*/ 120802 h 466606"/>
                <a:gd name="connsiteX2" fmla="*/ 305250 w 468267"/>
                <a:gd name="connsiteY2" fmla="*/ 466606 h 466606"/>
                <a:gd name="connsiteX3" fmla="*/ 437948 w 468267"/>
                <a:gd name="connsiteY3" fmla="*/ 268503 h 466606"/>
                <a:gd name="connsiteX4" fmla="*/ 453845 w 468267"/>
                <a:gd name="connsiteY4" fmla="*/ 0 h 4666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68267" h="466606">
                  <a:moveTo>
                    <a:pt x="453845" y="0"/>
                  </a:moveTo>
                  <a:lnTo>
                    <a:pt x="0" y="120802"/>
                  </a:lnTo>
                  <a:lnTo>
                    <a:pt x="305250" y="466606"/>
                  </a:lnTo>
                  <a:cubicBezTo>
                    <a:pt x="365891" y="412700"/>
                    <a:pt x="419713" y="329943"/>
                    <a:pt x="437948" y="268503"/>
                  </a:cubicBezTo>
                  <a:cubicBezTo>
                    <a:pt x="456183" y="207063"/>
                    <a:pt x="486409" y="115175"/>
                    <a:pt x="453845" y="0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FFFF00"/>
                </a:gs>
                <a:gs pos="63000">
                  <a:srgbClr val="FFC000"/>
                </a:gs>
                <a:gs pos="100000">
                  <a:schemeClr val="accent6">
                    <a:lumMod val="75000"/>
                  </a:schemeClr>
                </a:gs>
              </a:gsLst>
              <a:lin ang="13500000" scaled="1"/>
              <a:tileRect/>
            </a:gra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9" name="Rectangle 108"/>
          <p:cNvSpPr/>
          <p:nvPr/>
        </p:nvSpPr>
        <p:spPr>
          <a:xfrm>
            <a:off x="2113906" y="2954813"/>
            <a:ext cx="60465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FFFF"/>
                </a:solidFill>
                <a:effectLst/>
              </a:rPr>
              <a:t>A</a:t>
            </a:r>
            <a:endParaRPr lang="en-US" sz="5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00FFFF"/>
              </a:solidFill>
              <a:effectLst/>
            </a:endParaRPr>
          </a:p>
        </p:txBody>
      </p:sp>
      <p:sp>
        <p:nvSpPr>
          <p:cNvPr id="110" name="Rectangle 109"/>
          <p:cNvSpPr/>
          <p:nvPr/>
        </p:nvSpPr>
        <p:spPr>
          <a:xfrm>
            <a:off x="2113906" y="4009674"/>
            <a:ext cx="60465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FFFF"/>
                </a:solidFill>
                <a:effectLst/>
              </a:rPr>
              <a:t>A</a:t>
            </a:r>
            <a:endParaRPr lang="en-US" sz="5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00FFFF"/>
              </a:solidFill>
              <a:effectLst/>
            </a:endParaRPr>
          </a:p>
        </p:txBody>
      </p:sp>
      <p:sp>
        <p:nvSpPr>
          <p:cNvPr id="111" name="Rectangle 110"/>
          <p:cNvSpPr/>
          <p:nvPr/>
        </p:nvSpPr>
        <p:spPr>
          <a:xfrm>
            <a:off x="3447782" y="2958956"/>
            <a:ext cx="60465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FFFF"/>
                </a:solidFill>
                <a:effectLst/>
              </a:rPr>
              <a:t>A</a:t>
            </a:r>
            <a:endParaRPr lang="en-US" sz="5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00FFFF"/>
              </a:solidFill>
              <a:effectLst/>
            </a:endParaRPr>
          </a:p>
        </p:txBody>
      </p:sp>
      <p:sp>
        <p:nvSpPr>
          <p:cNvPr id="112" name="Rectangle 111"/>
          <p:cNvSpPr/>
          <p:nvPr/>
        </p:nvSpPr>
        <p:spPr>
          <a:xfrm>
            <a:off x="3447782" y="4013817"/>
            <a:ext cx="60465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FFFF"/>
                </a:solidFill>
                <a:effectLst/>
              </a:rPr>
              <a:t>A</a:t>
            </a:r>
            <a:endParaRPr lang="en-US" sz="5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00FFFF"/>
              </a:solidFill>
              <a:effectLst/>
            </a:endParaRPr>
          </a:p>
        </p:txBody>
      </p:sp>
      <p:sp>
        <p:nvSpPr>
          <p:cNvPr id="114" name="Rectangle 113"/>
          <p:cNvSpPr/>
          <p:nvPr/>
        </p:nvSpPr>
        <p:spPr>
          <a:xfrm>
            <a:off x="6115533" y="4022926"/>
            <a:ext cx="60465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FFFF"/>
                </a:solidFill>
                <a:effectLst/>
              </a:rPr>
              <a:t>A</a:t>
            </a:r>
            <a:endParaRPr lang="en-US" sz="5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00FFFF"/>
              </a:solidFill>
              <a:effectLst/>
            </a:endParaRPr>
          </a:p>
        </p:txBody>
      </p:sp>
      <p:sp>
        <p:nvSpPr>
          <p:cNvPr id="121" name="Rectangle 120"/>
          <p:cNvSpPr/>
          <p:nvPr/>
        </p:nvSpPr>
        <p:spPr>
          <a:xfrm>
            <a:off x="4781658" y="4033169"/>
            <a:ext cx="60465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FFFF"/>
                </a:solidFill>
                <a:effectLst/>
              </a:rPr>
              <a:t>A</a:t>
            </a:r>
            <a:endParaRPr lang="en-US" sz="5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00FFFF"/>
              </a:solidFill>
              <a:effectLst/>
            </a:endParaRPr>
          </a:p>
        </p:txBody>
      </p:sp>
      <p:sp>
        <p:nvSpPr>
          <p:cNvPr id="122" name="Rectangle 121"/>
          <p:cNvSpPr/>
          <p:nvPr/>
        </p:nvSpPr>
        <p:spPr>
          <a:xfrm>
            <a:off x="4775993" y="2945704"/>
            <a:ext cx="57259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en-US" sz="5400" b="1" cap="none" spc="0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B</a:t>
            </a:r>
            <a:endParaRPr lang="en-US" sz="5400" b="1" cap="none" spc="0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24" name="Isosceles Triangle 23"/>
          <p:cNvSpPr/>
          <p:nvPr/>
        </p:nvSpPr>
        <p:spPr>
          <a:xfrm rot="5400000">
            <a:off x="1151073" y="3439681"/>
            <a:ext cx="152478" cy="521814"/>
          </a:xfrm>
          <a:prstGeom prst="triangle">
            <a:avLst/>
          </a:prstGeom>
          <a:gradFill flip="none" rotWithShape="1">
            <a:gsLst>
              <a:gs pos="0">
                <a:schemeClr val="tx1"/>
              </a:gs>
              <a:gs pos="100000">
                <a:schemeClr val="bg2">
                  <a:lumMod val="20000"/>
                  <a:lumOff val="80000"/>
                </a:schemeClr>
              </a:gs>
            </a:gsLst>
            <a:lin ang="0" scaled="1"/>
            <a:tileRect/>
          </a:gradFill>
          <a:ln>
            <a:solidFill>
              <a:schemeClr val="bg2">
                <a:lumMod val="20000"/>
                <a:lumOff val="80000"/>
              </a:schemeClr>
            </a:solidFill>
          </a:ln>
          <a:effectLst>
            <a:outerShdw blurRad="127000" dist="50800" dir="2700000" algn="ctr" rotWithShape="0">
              <a:schemeClr val="bg1"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24" name="Group 123"/>
          <p:cNvGrpSpPr/>
          <p:nvPr/>
        </p:nvGrpSpPr>
        <p:grpSpPr>
          <a:xfrm>
            <a:off x="1303454" y="4310188"/>
            <a:ext cx="920932" cy="914400"/>
            <a:chOff x="1645129" y="3091596"/>
            <a:chExt cx="920932" cy="914400"/>
          </a:xfrm>
        </p:grpSpPr>
        <p:sp>
          <p:nvSpPr>
            <p:cNvPr id="125" name="Oval 124"/>
            <p:cNvSpPr/>
            <p:nvPr/>
          </p:nvSpPr>
          <p:spPr>
            <a:xfrm>
              <a:off x="1645129" y="3091596"/>
              <a:ext cx="914400" cy="914400"/>
            </a:xfrm>
            <a:prstGeom prst="ellipse">
              <a:avLst/>
            </a:prstGeom>
            <a:gradFill flip="none" rotWithShape="1">
              <a:gsLst>
                <a:gs pos="0">
                  <a:srgbClr val="21D6E0"/>
                </a:gs>
                <a:gs pos="63000">
                  <a:srgbClr val="0087E6"/>
                </a:gs>
                <a:gs pos="100000">
                  <a:srgbClr val="005CBF"/>
                </a:gs>
              </a:gsLst>
              <a:path path="circle">
                <a:fillToRect l="50000" t="50000" r="50000" b="50000"/>
              </a:path>
              <a:tileRect/>
            </a:gra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6" name="Freeform 125"/>
            <p:cNvSpPr/>
            <p:nvPr/>
          </p:nvSpPr>
          <p:spPr>
            <a:xfrm>
              <a:off x="2097794" y="3432395"/>
              <a:ext cx="468267" cy="466606"/>
            </a:xfrm>
            <a:custGeom>
              <a:avLst/>
              <a:gdLst>
                <a:gd name="connsiteX0" fmla="*/ 453542 w 453542"/>
                <a:gd name="connsiteY0" fmla="*/ 84125 h 354788"/>
                <a:gd name="connsiteX1" fmla="*/ 0 w 453542"/>
                <a:gd name="connsiteY1" fmla="*/ 0 h 354788"/>
                <a:gd name="connsiteX2" fmla="*/ 299923 w 453542"/>
                <a:gd name="connsiteY2" fmla="*/ 354788 h 354788"/>
                <a:gd name="connsiteX3" fmla="*/ 405994 w 453542"/>
                <a:gd name="connsiteY3" fmla="*/ 226772 h 354788"/>
                <a:gd name="connsiteX4" fmla="*/ 453542 w 453542"/>
                <a:gd name="connsiteY4" fmla="*/ 84125 h 354788"/>
                <a:gd name="connsiteX0" fmla="*/ 446227 w 446227"/>
                <a:gd name="connsiteY0" fmla="*/ 87782 h 358445"/>
                <a:gd name="connsiteX1" fmla="*/ 0 w 446227"/>
                <a:gd name="connsiteY1" fmla="*/ 0 h 358445"/>
                <a:gd name="connsiteX2" fmla="*/ 292608 w 446227"/>
                <a:gd name="connsiteY2" fmla="*/ 358445 h 358445"/>
                <a:gd name="connsiteX3" fmla="*/ 398679 w 446227"/>
                <a:gd name="connsiteY3" fmla="*/ 230429 h 358445"/>
                <a:gd name="connsiteX4" fmla="*/ 446227 w 446227"/>
                <a:gd name="connsiteY4" fmla="*/ 87782 h 358445"/>
                <a:gd name="connsiteX0" fmla="*/ 446227 w 470482"/>
                <a:gd name="connsiteY0" fmla="*/ 87782 h 365848"/>
                <a:gd name="connsiteX1" fmla="*/ 0 w 470482"/>
                <a:gd name="connsiteY1" fmla="*/ 0 h 365848"/>
                <a:gd name="connsiteX2" fmla="*/ 292608 w 470482"/>
                <a:gd name="connsiteY2" fmla="*/ 358445 h 365848"/>
                <a:gd name="connsiteX3" fmla="*/ 398679 w 470482"/>
                <a:gd name="connsiteY3" fmla="*/ 230429 h 365848"/>
                <a:gd name="connsiteX4" fmla="*/ 446227 w 470482"/>
                <a:gd name="connsiteY4" fmla="*/ 87782 h 365848"/>
                <a:gd name="connsiteX0" fmla="*/ 446227 w 470482"/>
                <a:gd name="connsiteY0" fmla="*/ 87782 h 365848"/>
                <a:gd name="connsiteX1" fmla="*/ 0 w 470482"/>
                <a:gd name="connsiteY1" fmla="*/ 0 h 365848"/>
                <a:gd name="connsiteX2" fmla="*/ 292608 w 470482"/>
                <a:gd name="connsiteY2" fmla="*/ 358445 h 365848"/>
                <a:gd name="connsiteX3" fmla="*/ 398679 w 470482"/>
                <a:gd name="connsiteY3" fmla="*/ 230429 h 365848"/>
                <a:gd name="connsiteX4" fmla="*/ 446227 w 470482"/>
                <a:gd name="connsiteY4" fmla="*/ 87782 h 365848"/>
                <a:gd name="connsiteX0" fmla="*/ 446227 w 446227"/>
                <a:gd name="connsiteY0" fmla="*/ 87782 h 365848"/>
                <a:gd name="connsiteX1" fmla="*/ 0 w 446227"/>
                <a:gd name="connsiteY1" fmla="*/ 0 h 365848"/>
                <a:gd name="connsiteX2" fmla="*/ 292608 w 446227"/>
                <a:gd name="connsiteY2" fmla="*/ 358445 h 365848"/>
                <a:gd name="connsiteX3" fmla="*/ 398679 w 446227"/>
                <a:gd name="connsiteY3" fmla="*/ 230429 h 365848"/>
                <a:gd name="connsiteX4" fmla="*/ 446227 w 446227"/>
                <a:gd name="connsiteY4" fmla="*/ 87782 h 365848"/>
                <a:gd name="connsiteX0" fmla="*/ 446227 w 446227"/>
                <a:gd name="connsiteY0" fmla="*/ 87782 h 358445"/>
                <a:gd name="connsiteX1" fmla="*/ 0 w 446227"/>
                <a:gd name="connsiteY1" fmla="*/ 0 h 358445"/>
                <a:gd name="connsiteX2" fmla="*/ 292608 w 446227"/>
                <a:gd name="connsiteY2" fmla="*/ 358445 h 358445"/>
                <a:gd name="connsiteX3" fmla="*/ 398679 w 446227"/>
                <a:gd name="connsiteY3" fmla="*/ 230429 h 358445"/>
                <a:gd name="connsiteX4" fmla="*/ 446227 w 446227"/>
                <a:gd name="connsiteY4" fmla="*/ 87782 h 358445"/>
                <a:gd name="connsiteX0" fmla="*/ 446227 w 446227"/>
                <a:gd name="connsiteY0" fmla="*/ 87782 h 358445"/>
                <a:gd name="connsiteX1" fmla="*/ 0 w 446227"/>
                <a:gd name="connsiteY1" fmla="*/ 0 h 358445"/>
                <a:gd name="connsiteX2" fmla="*/ 292608 w 446227"/>
                <a:gd name="connsiteY2" fmla="*/ 358445 h 358445"/>
                <a:gd name="connsiteX3" fmla="*/ 398679 w 446227"/>
                <a:gd name="connsiteY3" fmla="*/ 230429 h 358445"/>
                <a:gd name="connsiteX4" fmla="*/ 446227 w 446227"/>
                <a:gd name="connsiteY4" fmla="*/ 87782 h 358445"/>
                <a:gd name="connsiteX0" fmla="*/ 446227 w 446227"/>
                <a:gd name="connsiteY0" fmla="*/ 87782 h 358445"/>
                <a:gd name="connsiteX1" fmla="*/ 0 w 446227"/>
                <a:gd name="connsiteY1" fmla="*/ 0 h 358445"/>
                <a:gd name="connsiteX2" fmla="*/ 292608 w 446227"/>
                <a:gd name="connsiteY2" fmla="*/ 358445 h 358445"/>
                <a:gd name="connsiteX3" fmla="*/ 398679 w 446227"/>
                <a:gd name="connsiteY3" fmla="*/ 230429 h 358445"/>
                <a:gd name="connsiteX4" fmla="*/ 446227 w 446227"/>
                <a:gd name="connsiteY4" fmla="*/ 87782 h 358445"/>
                <a:gd name="connsiteX0" fmla="*/ 441203 w 441203"/>
                <a:gd name="connsiteY0" fmla="*/ 0 h 466606"/>
                <a:gd name="connsiteX1" fmla="*/ 0 w 441203"/>
                <a:gd name="connsiteY1" fmla="*/ 108161 h 466606"/>
                <a:gd name="connsiteX2" fmla="*/ 292608 w 441203"/>
                <a:gd name="connsiteY2" fmla="*/ 466606 h 466606"/>
                <a:gd name="connsiteX3" fmla="*/ 398679 w 441203"/>
                <a:gd name="connsiteY3" fmla="*/ 338590 h 466606"/>
                <a:gd name="connsiteX4" fmla="*/ 441203 w 441203"/>
                <a:gd name="connsiteY4" fmla="*/ 0 h 466606"/>
                <a:gd name="connsiteX0" fmla="*/ 441203 w 453914"/>
                <a:gd name="connsiteY0" fmla="*/ 0 h 466606"/>
                <a:gd name="connsiteX1" fmla="*/ 0 w 453914"/>
                <a:gd name="connsiteY1" fmla="*/ 108161 h 466606"/>
                <a:gd name="connsiteX2" fmla="*/ 292608 w 453914"/>
                <a:gd name="connsiteY2" fmla="*/ 466606 h 466606"/>
                <a:gd name="connsiteX3" fmla="*/ 398679 w 453914"/>
                <a:gd name="connsiteY3" fmla="*/ 338590 h 466606"/>
                <a:gd name="connsiteX4" fmla="*/ 441203 w 453914"/>
                <a:gd name="connsiteY4" fmla="*/ 0 h 466606"/>
                <a:gd name="connsiteX0" fmla="*/ 441203 w 456538"/>
                <a:gd name="connsiteY0" fmla="*/ 0 h 466606"/>
                <a:gd name="connsiteX1" fmla="*/ 0 w 456538"/>
                <a:gd name="connsiteY1" fmla="*/ 108161 h 466606"/>
                <a:gd name="connsiteX2" fmla="*/ 292608 w 456538"/>
                <a:gd name="connsiteY2" fmla="*/ 466606 h 466606"/>
                <a:gd name="connsiteX3" fmla="*/ 413751 w 456538"/>
                <a:gd name="connsiteY3" fmla="*/ 278300 h 466606"/>
                <a:gd name="connsiteX4" fmla="*/ 441203 w 456538"/>
                <a:gd name="connsiteY4" fmla="*/ 0 h 466606"/>
                <a:gd name="connsiteX0" fmla="*/ 441203 w 457645"/>
                <a:gd name="connsiteY0" fmla="*/ 0 h 466606"/>
                <a:gd name="connsiteX1" fmla="*/ 0 w 457645"/>
                <a:gd name="connsiteY1" fmla="*/ 108161 h 466606"/>
                <a:gd name="connsiteX2" fmla="*/ 292608 w 457645"/>
                <a:gd name="connsiteY2" fmla="*/ 466606 h 466606"/>
                <a:gd name="connsiteX3" fmla="*/ 418775 w 457645"/>
                <a:gd name="connsiteY3" fmla="*/ 278300 h 466606"/>
                <a:gd name="connsiteX4" fmla="*/ 441203 w 457645"/>
                <a:gd name="connsiteY4" fmla="*/ 0 h 466606"/>
                <a:gd name="connsiteX0" fmla="*/ 441203 w 455419"/>
                <a:gd name="connsiteY0" fmla="*/ 0 h 466606"/>
                <a:gd name="connsiteX1" fmla="*/ 0 w 455419"/>
                <a:gd name="connsiteY1" fmla="*/ 108161 h 466606"/>
                <a:gd name="connsiteX2" fmla="*/ 292608 w 455419"/>
                <a:gd name="connsiteY2" fmla="*/ 466606 h 466606"/>
                <a:gd name="connsiteX3" fmla="*/ 418775 w 455419"/>
                <a:gd name="connsiteY3" fmla="*/ 278300 h 466606"/>
                <a:gd name="connsiteX4" fmla="*/ 441203 w 455419"/>
                <a:gd name="connsiteY4" fmla="*/ 0 h 466606"/>
                <a:gd name="connsiteX0" fmla="*/ 441203 w 457086"/>
                <a:gd name="connsiteY0" fmla="*/ 0 h 466606"/>
                <a:gd name="connsiteX1" fmla="*/ 0 w 457086"/>
                <a:gd name="connsiteY1" fmla="*/ 108161 h 466606"/>
                <a:gd name="connsiteX2" fmla="*/ 292608 w 457086"/>
                <a:gd name="connsiteY2" fmla="*/ 466606 h 466606"/>
                <a:gd name="connsiteX3" fmla="*/ 425306 w 457086"/>
                <a:gd name="connsiteY3" fmla="*/ 268503 h 466606"/>
                <a:gd name="connsiteX4" fmla="*/ 441203 w 457086"/>
                <a:gd name="connsiteY4" fmla="*/ 0 h 466606"/>
                <a:gd name="connsiteX0" fmla="*/ 441203 w 455625"/>
                <a:gd name="connsiteY0" fmla="*/ 0 h 466606"/>
                <a:gd name="connsiteX1" fmla="*/ 0 w 455625"/>
                <a:gd name="connsiteY1" fmla="*/ 108161 h 466606"/>
                <a:gd name="connsiteX2" fmla="*/ 292608 w 455625"/>
                <a:gd name="connsiteY2" fmla="*/ 466606 h 466606"/>
                <a:gd name="connsiteX3" fmla="*/ 425306 w 455625"/>
                <a:gd name="connsiteY3" fmla="*/ 268503 h 466606"/>
                <a:gd name="connsiteX4" fmla="*/ 441203 w 455625"/>
                <a:gd name="connsiteY4" fmla="*/ 0 h 466606"/>
                <a:gd name="connsiteX0" fmla="*/ 453845 w 468267"/>
                <a:gd name="connsiteY0" fmla="*/ 0 h 466606"/>
                <a:gd name="connsiteX1" fmla="*/ 0 w 468267"/>
                <a:gd name="connsiteY1" fmla="*/ 120802 h 466606"/>
                <a:gd name="connsiteX2" fmla="*/ 305250 w 468267"/>
                <a:gd name="connsiteY2" fmla="*/ 466606 h 466606"/>
                <a:gd name="connsiteX3" fmla="*/ 437948 w 468267"/>
                <a:gd name="connsiteY3" fmla="*/ 268503 h 466606"/>
                <a:gd name="connsiteX4" fmla="*/ 453845 w 468267"/>
                <a:gd name="connsiteY4" fmla="*/ 0 h 4666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68267" h="466606">
                  <a:moveTo>
                    <a:pt x="453845" y="0"/>
                  </a:moveTo>
                  <a:lnTo>
                    <a:pt x="0" y="120802"/>
                  </a:lnTo>
                  <a:lnTo>
                    <a:pt x="305250" y="466606"/>
                  </a:lnTo>
                  <a:cubicBezTo>
                    <a:pt x="365891" y="412700"/>
                    <a:pt x="419713" y="329943"/>
                    <a:pt x="437948" y="268503"/>
                  </a:cubicBezTo>
                  <a:cubicBezTo>
                    <a:pt x="456183" y="207063"/>
                    <a:pt x="486409" y="115175"/>
                    <a:pt x="453845" y="0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FFFF00"/>
                </a:gs>
                <a:gs pos="63000">
                  <a:srgbClr val="FFC000"/>
                </a:gs>
                <a:gs pos="100000">
                  <a:schemeClr val="accent6">
                    <a:lumMod val="75000"/>
                  </a:schemeClr>
                </a:gs>
              </a:gsLst>
              <a:lin ang="13500000" scaled="1"/>
              <a:tileRect/>
            </a:gra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27" name="Isosceles Triangle 126"/>
          <p:cNvSpPr/>
          <p:nvPr/>
        </p:nvSpPr>
        <p:spPr>
          <a:xfrm rot="5400000">
            <a:off x="1190171" y="4506481"/>
            <a:ext cx="152478" cy="521814"/>
          </a:xfrm>
          <a:prstGeom prst="triangle">
            <a:avLst/>
          </a:prstGeom>
          <a:gradFill flip="none" rotWithShape="1">
            <a:gsLst>
              <a:gs pos="0">
                <a:schemeClr val="tx1"/>
              </a:gs>
              <a:gs pos="100000">
                <a:schemeClr val="bg2">
                  <a:lumMod val="20000"/>
                  <a:lumOff val="80000"/>
                </a:schemeClr>
              </a:gs>
            </a:gsLst>
            <a:lin ang="0" scaled="1"/>
            <a:tileRect/>
          </a:gradFill>
          <a:ln>
            <a:solidFill>
              <a:schemeClr val="bg2">
                <a:lumMod val="20000"/>
                <a:lumOff val="80000"/>
              </a:schemeClr>
            </a:solidFill>
          </a:ln>
          <a:effectLst>
            <a:outerShdw blurRad="127000" dist="50800" dir="2700000" algn="ctr" rotWithShape="0">
              <a:schemeClr val="bg1"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28" name="Group 127"/>
          <p:cNvGrpSpPr/>
          <p:nvPr/>
        </p:nvGrpSpPr>
        <p:grpSpPr>
          <a:xfrm>
            <a:off x="2595225" y="3243352"/>
            <a:ext cx="920932" cy="914400"/>
            <a:chOff x="1645129" y="3091596"/>
            <a:chExt cx="920932" cy="914400"/>
          </a:xfrm>
        </p:grpSpPr>
        <p:sp>
          <p:nvSpPr>
            <p:cNvPr id="129" name="Oval 128"/>
            <p:cNvSpPr/>
            <p:nvPr/>
          </p:nvSpPr>
          <p:spPr>
            <a:xfrm>
              <a:off x="1645129" y="3091596"/>
              <a:ext cx="914400" cy="914400"/>
            </a:xfrm>
            <a:prstGeom prst="ellipse">
              <a:avLst/>
            </a:prstGeom>
            <a:gradFill flip="none" rotWithShape="1">
              <a:gsLst>
                <a:gs pos="0">
                  <a:srgbClr val="21D6E0"/>
                </a:gs>
                <a:gs pos="63000">
                  <a:srgbClr val="0087E6"/>
                </a:gs>
                <a:gs pos="100000">
                  <a:srgbClr val="005CBF"/>
                </a:gs>
              </a:gsLst>
              <a:path path="circle">
                <a:fillToRect l="50000" t="50000" r="50000" b="50000"/>
              </a:path>
              <a:tileRect/>
            </a:gra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0" name="Freeform 129"/>
            <p:cNvSpPr/>
            <p:nvPr/>
          </p:nvSpPr>
          <p:spPr>
            <a:xfrm>
              <a:off x="2097794" y="3432395"/>
              <a:ext cx="468267" cy="466606"/>
            </a:xfrm>
            <a:custGeom>
              <a:avLst/>
              <a:gdLst>
                <a:gd name="connsiteX0" fmla="*/ 453542 w 453542"/>
                <a:gd name="connsiteY0" fmla="*/ 84125 h 354788"/>
                <a:gd name="connsiteX1" fmla="*/ 0 w 453542"/>
                <a:gd name="connsiteY1" fmla="*/ 0 h 354788"/>
                <a:gd name="connsiteX2" fmla="*/ 299923 w 453542"/>
                <a:gd name="connsiteY2" fmla="*/ 354788 h 354788"/>
                <a:gd name="connsiteX3" fmla="*/ 405994 w 453542"/>
                <a:gd name="connsiteY3" fmla="*/ 226772 h 354788"/>
                <a:gd name="connsiteX4" fmla="*/ 453542 w 453542"/>
                <a:gd name="connsiteY4" fmla="*/ 84125 h 354788"/>
                <a:gd name="connsiteX0" fmla="*/ 446227 w 446227"/>
                <a:gd name="connsiteY0" fmla="*/ 87782 h 358445"/>
                <a:gd name="connsiteX1" fmla="*/ 0 w 446227"/>
                <a:gd name="connsiteY1" fmla="*/ 0 h 358445"/>
                <a:gd name="connsiteX2" fmla="*/ 292608 w 446227"/>
                <a:gd name="connsiteY2" fmla="*/ 358445 h 358445"/>
                <a:gd name="connsiteX3" fmla="*/ 398679 w 446227"/>
                <a:gd name="connsiteY3" fmla="*/ 230429 h 358445"/>
                <a:gd name="connsiteX4" fmla="*/ 446227 w 446227"/>
                <a:gd name="connsiteY4" fmla="*/ 87782 h 358445"/>
                <a:gd name="connsiteX0" fmla="*/ 446227 w 470482"/>
                <a:gd name="connsiteY0" fmla="*/ 87782 h 365848"/>
                <a:gd name="connsiteX1" fmla="*/ 0 w 470482"/>
                <a:gd name="connsiteY1" fmla="*/ 0 h 365848"/>
                <a:gd name="connsiteX2" fmla="*/ 292608 w 470482"/>
                <a:gd name="connsiteY2" fmla="*/ 358445 h 365848"/>
                <a:gd name="connsiteX3" fmla="*/ 398679 w 470482"/>
                <a:gd name="connsiteY3" fmla="*/ 230429 h 365848"/>
                <a:gd name="connsiteX4" fmla="*/ 446227 w 470482"/>
                <a:gd name="connsiteY4" fmla="*/ 87782 h 365848"/>
                <a:gd name="connsiteX0" fmla="*/ 446227 w 470482"/>
                <a:gd name="connsiteY0" fmla="*/ 87782 h 365848"/>
                <a:gd name="connsiteX1" fmla="*/ 0 w 470482"/>
                <a:gd name="connsiteY1" fmla="*/ 0 h 365848"/>
                <a:gd name="connsiteX2" fmla="*/ 292608 w 470482"/>
                <a:gd name="connsiteY2" fmla="*/ 358445 h 365848"/>
                <a:gd name="connsiteX3" fmla="*/ 398679 w 470482"/>
                <a:gd name="connsiteY3" fmla="*/ 230429 h 365848"/>
                <a:gd name="connsiteX4" fmla="*/ 446227 w 470482"/>
                <a:gd name="connsiteY4" fmla="*/ 87782 h 365848"/>
                <a:gd name="connsiteX0" fmla="*/ 446227 w 446227"/>
                <a:gd name="connsiteY0" fmla="*/ 87782 h 365848"/>
                <a:gd name="connsiteX1" fmla="*/ 0 w 446227"/>
                <a:gd name="connsiteY1" fmla="*/ 0 h 365848"/>
                <a:gd name="connsiteX2" fmla="*/ 292608 w 446227"/>
                <a:gd name="connsiteY2" fmla="*/ 358445 h 365848"/>
                <a:gd name="connsiteX3" fmla="*/ 398679 w 446227"/>
                <a:gd name="connsiteY3" fmla="*/ 230429 h 365848"/>
                <a:gd name="connsiteX4" fmla="*/ 446227 w 446227"/>
                <a:gd name="connsiteY4" fmla="*/ 87782 h 365848"/>
                <a:gd name="connsiteX0" fmla="*/ 446227 w 446227"/>
                <a:gd name="connsiteY0" fmla="*/ 87782 h 358445"/>
                <a:gd name="connsiteX1" fmla="*/ 0 w 446227"/>
                <a:gd name="connsiteY1" fmla="*/ 0 h 358445"/>
                <a:gd name="connsiteX2" fmla="*/ 292608 w 446227"/>
                <a:gd name="connsiteY2" fmla="*/ 358445 h 358445"/>
                <a:gd name="connsiteX3" fmla="*/ 398679 w 446227"/>
                <a:gd name="connsiteY3" fmla="*/ 230429 h 358445"/>
                <a:gd name="connsiteX4" fmla="*/ 446227 w 446227"/>
                <a:gd name="connsiteY4" fmla="*/ 87782 h 358445"/>
                <a:gd name="connsiteX0" fmla="*/ 446227 w 446227"/>
                <a:gd name="connsiteY0" fmla="*/ 87782 h 358445"/>
                <a:gd name="connsiteX1" fmla="*/ 0 w 446227"/>
                <a:gd name="connsiteY1" fmla="*/ 0 h 358445"/>
                <a:gd name="connsiteX2" fmla="*/ 292608 w 446227"/>
                <a:gd name="connsiteY2" fmla="*/ 358445 h 358445"/>
                <a:gd name="connsiteX3" fmla="*/ 398679 w 446227"/>
                <a:gd name="connsiteY3" fmla="*/ 230429 h 358445"/>
                <a:gd name="connsiteX4" fmla="*/ 446227 w 446227"/>
                <a:gd name="connsiteY4" fmla="*/ 87782 h 358445"/>
                <a:gd name="connsiteX0" fmla="*/ 446227 w 446227"/>
                <a:gd name="connsiteY0" fmla="*/ 87782 h 358445"/>
                <a:gd name="connsiteX1" fmla="*/ 0 w 446227"/>
                <a:gd name="connsiteY1" fmla="*/ 0 h 358445"/>
                <a:gd name="connsiteX2" fmla="*/ 292608 w 446227"/>
                <a:gd name="connsiteY2" fmla="*/ 358445 h 358445"/>
                <a:gd name="connsiteX3" fmla="*/ 398679 w 446227"/>
                <a:gd name="connsiteY3" fmla="*/ 230429 h 358445"/>
                <a:gd name="connsiteX4" fmla="*/ 446227 w 446227"/>
                <a:gd name="connsiteY4" fmla="*/ 87782 h 358445"/>
                <a:gd name="connsiteX0" fmla="*/ 441203 w 441203"/>
                <a:gd name="connsiteY0" fmla="*/ 0 h 466606"/>
                <a:gd name="connsiteX1" fmla="*/ 0 w 441203"/>
                <a:gd name="connsiteY1" fmla="*/ 108161 h 466606"/>
                <a:gd name="connsiteX2" fmla="*/ 292608 w 441203"/>
                <a:gd name="connsiteY2" fmla="*/ 466606 h 466606"/>
                <a:gd name="connsiteX3" fmla="*/ 398679 w 441203"/>
                <a:gd name="connsiteY3" fmla="*/ 338590 h 466606"/>
                <a:gd name="connsiteX4" fmla="*/ 441203 w 441203"/>
                <a:gd name="connsiteY4" fmla="*/ 0 h 466606"/>
                <a:gd name="connsiteX0" fmla="*/ 441203 w 453914"/>
                <a:gd name="connsiteY0" fmla="*/ 0 h 466606"/>
                <a:gd name="connsiteX1" fmla="*/ 0 w 453914"/>
                <a:gd name="connsiteY1" fmla="*/ 108161 h 466606"/>
                <a:gd name="connsiteX2" fmla="*/ 292608 w 453914"/>
                <a:gd name="connsiteY2" fmla="*/ 466606 h 466606"/>
                <a:gd name="connsiteX3" fmla="*/ 398679 w 453914"/>
                <a:gd name="connsiteY3" fmla="*/ 338590 h 466606"/>
                <a:gd name="connsiteX4" fmla="*/ 441203 w 453914"/>
                <a:gd name="connsiteY4" fmla="*/ 0 h 466606"/>
                <a:gd name="connsiteX0" fmla="*/ 441203 w 456538"/>
                <a:gd name="connsiteY0" fmla="*/ 0 h 466606"/>
                <a:gd name="connsiteX1" fmla="*/ 0 w 456538"/>
                <a:gd name="connsiteY1" fmla="*/ 108161 h 466606"/>
                <a:gd name="connsiteX2" fmla="*/ 292608 w 456538"/>
                <a:gd name="connsiteY2" fmla="*/ 466606 h 466606"/>
                <a:gd name="connsiteX3" fmla="*/ 413751 w 456538"/>
                <a:gd name="connsiteY3" fmla="*/ 278300 h 466606"/>
                <a:gd name="connsiteX4" fmla="*/ 441203 w 456538"/>
                <a:gd name="connsiteY4" fmla="*/ 0 h 466606"/>
                <a:gd name="connsiteX0" fmla="*/ 441203 w 457645"/>
                <a:gd name="connsiteY0" fmla="*/ 0 h 466606"/>
                <a:gd name="connsiteX1" fmla="*/ 0 w 457645"/>
                <a:gd name="connsiteY1" fmla="*/ 108161 h 466606"/>
                <a:gd name="connsiteX2" fmla="*/ 292608 w 457645"/>
                <a:gd name="connsiteY2" fmla="*/ 466606 h 466606"/>
                <a:gd name="connsiteX3" fmla="*/ 418775 w 457645"/>
                <a:gd name="connsiteY3" fmla="*/ 278300 h 466606"/>
                <a:gd name="connsiteX4" fmla="*/ 441203 w 457645"/>
                <a:gd name="connsiteY4" fmla="*/ 0 h 466606"/>
                <a:gd name="connsiteX0" fmla="*/ 441203 w 455419"/>
                <a:gd name="connsiteY0" fmla="*/ 0 h 466606"/>
                <a:gd name="connsiteX1" fmla="*/ 0 w 455419"/>
                <a:gd name="connsiteY1" fmla="*/ 108161 h 466606"/>
                <a:gd name="connsiteX2" fmla="*/ 292608 w 455419"/>
                <a:gd name="connsiteY2" fmla="*/ 466606 h 466606"/>
                <a:gd name="connsiteX3" fmla="*/ 418775 w 455419"/>
                <a:gd name="connsiteY3" fmla="*/ 278300 h 466606"/>
                <a:gd name="connsiteX4" fmla="*/ 441203 w 455419"/>
                <a:gd name="connsiteY4" fmla="*/ 0 h 466606"/>
                <a:gd name="connsiteX0" fmla="*/ 441203 w 457086"/>
                <a:gd name="connsiteY0" fmla="*/ 0 h 466606"/>
                <a:gd name="connsiteX1" fmla="*/ 0 w 457086"/>
                <a:gd name="connsiteY1" fmla="*/ 108161 h 466606"/>
                <a:gd name="connsiteX2" fmla="*/ 292608 w 457086"/>
                <a:gd name="connsiteY2" fmla="*/ 466606 h 466606"/>
                <a:gd name="connsiteX3" fmla="*/ 425306 w 457086"/>
                <a:gd name="connsiteY3" fmla="*/ 268503 h 466606"/>
                <a:gd name="connsiteX4" fmla="*/ 441203 w 457086"/>
                <a:gd name="connsiteY4" fmla="*/ 0 h 466606"/>
                <a:gd name="connsiteX0" fmla="*/ 441203 w 455625"/>
                <a:gd name="connsiteY0" fmla="*/ 0 h 466606"/>
                <a:gd name="connsiteX1" fmla="*/ 0 w 455625"/>
                <a:gd name="connsiteY1" fmla="*/ 108161 h 466606"/>
                <a:gd name="connsiteX2" fmla="*/ 292608 w 455625"/>
                <a:gd name="connsiteY2" fmla="*/ 466606 h 466606"/>
                <a:gd name="connsiteX3" fmla="*/ 425306 w 455625"/>
                <a:gd name="connsiteY3" fmla="*/ 268503 h 466606"/>
                <a:gd name="connsiteX4" fmla="*/ 441203 w 455625"/>
                <a:gd name="connsiteY4" fmla="*/ 0 h 466606"/>
                <a:gd name="connsiteX0" fmla="*/ 453845 w 468267"/>
                <a:gd name="connsiteY0" fmla="*/ 0 h 466606"/>
                <a:gd name="connsiteX1" fmla="*/ 0 w 468267"/>
                <a:gd name="connsiteY1" fmla="*/ 120802 h 466606"/>
                <a:gd name="connsiteX2" fmla="*/ 305250 w 468267"/>
                <a:gd name="connsiteY2" fmla="*/ 466606 h 466606"/>
                <a:gd name="connsiteX3" fmla="*/ 437948 w 468267"/>
                <a:gd name="connsiteY3" fmla="*/ 268503 h 466606"/>
                <a:gd name="connsiteX4" fmla="*/ 453845 w 468267"/>
                <a:gd name="connsiteY4" fmla="*/ 0 h 4666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68267" h="466606">
                  <a:moveTo>
                    <a:pt x="453845" y="0"/>
                  </a:moveTo>
                  <a:lnTo>
                    <a:pt x="0" y="120802"/>
                  </a:lnTo>
                  <a:lnTo>
                    <a:pt x="305250" y="466606"/>
                  </a:lnTo>
                  <a:cubicBezTo>
                    <a:pt x="365891" y="412700"/>
                    <a:pt x="419713" y="329943"/>
                    <a:pt x="437948" y="268503"/>
                  </a:cubicBezTo>
                  <a:cubicBezTo>
                    <a:pt x="456183" y="207063"/>
                    <a:pt x="486409" y="115175"/>
                    <a:pt x="453845" y="0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FFFF00"/>
                </a:gs>
                <a:gs pos="63000">
                  <a:srgbClr val="FFC000"/>
                </a:gs>
                <a:gs pos="100000">
                  <a:schemeClr val="accent6">
                    <a:lumMod val="75000"/>
                  </a:schemeClr>
                </a:gs>
              </a:gsLst>
              <a:lin ang="13500000" scaled="1"/>
              <a:tileRect/>
            </a:gra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31" name="Isosceles Triangle 130"/>
          <p:cNvSpPr/>
          <p:nvPr/>
        </p:nvSpPr>
        <p:spPr>
          <a:xfrm rot="5400000">
            <a:off x="2481942" y="3439645"/>
            <a:ext cx="152478" cy="521814"/>
          </a:xfrm>
          <a:prstGeom prst="triangle">
            <a:avLst/>
          </a:prstGeom>
          <a:gradFill flip="none" rotWithShape="1">
            <a:gsLst>
              <a:gs pos="0">
                <a:schemeClr val="tx1"/>
              </a:gs>
              <a:gs pos="100000">
                <a:schemeClr val="bg2">
                  <a:lumMod val="20000"/>
                  <a:lumOff val="80000"/>
                </a:schemeClr>
              </a:gs>
            </a:gsLst>
            <a:lin ang="0" scaled="1"/>
            <a:tileRect/>
          </a:gradFill>
          <a:ln>
            <a:solidFill>
              <a:schemeClr val="bg2">
                <a:lumMod val="20000"/>
                <a:lumOff val="80000"/>
              </a:schemeClr>
            </a:solidFill>
          </a:ln>
          <a:effectLst>
            <a:outerShdw blurRad="127000" dist="50800" dir="2700000" algn="ctr" rotWithShape="0">
              <a:schemeClr val="bg1"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5" name="Group 134"/>
          <p:cNvGrpSpPr/>
          <p:nvPr/>
        </p:nvGrpSpPr>
        <p:grpSpPr>
          <a:xfrm>
            <a:off x="2634323" y="4310152"/>
            <a:ext cx="920932" cy="914400"/>
            <a:chOff x="1645129" y="3091596"/>
            <a:chExt cx="920932" cy="914400"/>
          </a:xfrm>
        </p:grpSpPr>
        <p:sp>
          <p:nvSpPr>
            <p:cNvPr id="136" name="Oval 135"/>
            <p:cNvSpPr/>
            <p:nvPr/>
          </p:nvSpPr>
          <p:spPr>
            <a:xfrm>
              <a:off x="1645129" y="3091596"/>
              <a:ext cx="914400" cy="914400"/>
            </a:xfrm>
            <a:prstGeom prst="ellipse">
              <a:avLst/>
            </a:prstGeom>
            <a:gradFill flip="none" rotWithShape="1">
              <a:gsLst>
                <a:gs pos="0">
                  <a:srgbClr val="21D6E0"/>
                </a:gs>
                <a:gs pos="63000">
                  <a:srgbClr val="0087E6"/>
                </a:gs>
                <a:gs pos="100000">
                  <a:srgbClr val="005CBF"/>
                </a:gs>
              </a:gsLst>
              <a:path path="circle">
                <a:fillToRect l="50000" t="50000" r="50000" b="50000"/>
              </a:path>
              <a:tileRect/>
            </a:gra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7" name="Freeform 136"/>
            <p:cNvSpPr/>
            <p:nvPr/>
          </p:nvSpPr>
          <p:spPr>
            <a:xfrm>
              <a:off x="2097794" y="3432395"/>
              <a:ext cx="468267" cy="466606"/>
            </a:xfrm>
            <a:custGeom>
              <a:avLst/>
              <a:gdLst>
                <a:gd name="connsiteX0" fmla="*/ 453542 w 453542"/>
                <a:gd name="connsiteY0" fmla="*/ 84125 h 354788"/>
                <a:gd name="connsiteX1" fmla="*/ 0 w 453542"/>
                <a:gd name="connsiteY1" fmla="*/ 0 h 354788"/>
                <a:gd name="connsiteX2" fmla="*/ 299923 w 453542"/>
                <a:gd name="connsiteY2" fmla="*/ 354788 h 354788"/>
                <a:gd name="connsiteX3" fmla="*/ 405994 w 453542"/>
                <a:gd name="connsiteY3" fmla="*/ 226772 h 354788"/>
                <a:gd name="connsiteX4" fmla="*/ 453542 w 453542"/>
                <a:gd name="connsiteY4" fmla="*/ 84125 h 354788"/>
                <a:gd name="connsiteX0" fmla="*/ 446227 w 446227"/>
                <a:gd name="connsiteY0" fmla="*/ 87782 h 358445"/>
                <a:gd name="connsiteX1" fmla="*/ 0 w 446227"/>
                <a:gd name="connsiteY1" fmla="*/ 0 h 358445"/>
                <a:gd name="connsiteX2" fmla="*/ 292608 w 446227"/>
                <a:gd name="connsiteY2" fmla="*/ 358445 h 358445"/>
                <a:gd name="connsiteX3" fmla="*/ 398679 w 446227"/>
                <a:gd name="connsiteY3" fmla="*/ 230429 h 358445"/>
                <a:gd name="connsiteX4" fmla="*/ 446227 w 446227"/>
                <a:gd name="connsiteY4" fmla="*/ 87782 h 358445"/>
                <a:gd name="connsiteX0" fmla="*/ 446227 w 470482"/>
                <a:gd name="connsiteY0" fmla="*/ 87782 h 365848"/>
                <a:gd name="connsiteX1" fmla="*/ 0 w 470482"/>
                <a:gd name="connsiteY1" fmla="*/ 0 h 365848"/>
                <a:gd name="connsiteX2" fmla="*/ 292608 w 470482"/>
                <a:gd name="connsiteY2" fmla="*/ 358445 h 365848"/>
                <a:gd name="connsiteX3" fmla="*/ 398679 w 470482"/>
                <a:gd name="connsiteY3" fmla="*/ 230429 h 365848"/>
                <a:gd name="connsiteX4" fmla="*/ 446227 w 470482"/>
                <a:gd name="connsiteY4" fmla="*/ 87782 h 365848"/>
                <a:gd name="connsiteX0" fmla="*/ 446227 w 470482"/>
                <a:gd name="connsiteY0" fmla="*/ 87782 h 365848"/>
                <a:gd name="connsiteX1" fmla="*/ 0 w 470482"/>
                <a:gd name="connsiteY1" fmla="*/ 0 h 365848"/>
                <a:gd name="connsiteX2" fmla="*/ 292608 w 470482"/>
                <a:gd name="connsiteY2" fmla="*/ 358445 h 365848"/>
                <a:gd name="connsiteX3" fmla="*/ 398679 w 470482"/>
                <a:gd name="connsiteY3" fmla="*/ 230429 h 365848"/>
                <a:gd name="connsiteX4" fmla="*/ 446227 w 470482"/>
                <a:gd name="connsiteY4" fmla="*/ 87782 h 365848"/>
                <a:gd name="connsiteX0" fmla="*/ 446227 w 446227"/>
                <a:gd name="connsiteY0" fmla="*/ 87782 h 365848"/>
                <a:gd name="connsiteX1" fmla="*/ 0 w 446227"/>
                <a:gd name="connsiteY1" fmla="*/ 0 h 365848"/>
                <a:gd name="connsiteX2" fmla="*/ 292608 w 446227"/>
                <a:gd name="connsiteY2" fmla="*/ 358445 h 365848"/>
                <a:gd name="connsiteX3" fmla="*/ 398679 w 446227"/>
                <a:gd name="connsiteY3" fmla="*/ 230429 h 365848"/>
                <a:gd name="connsiteX4" fmla="*/ 446227 w 446227"/>
                <a:gd name="connsiteY4" fmla="*/ 87782 h 365848"/>
                <a:gd name="connsiteX0" fmla="*/ 446227 w 446227"/>
                <a:gd name="connsiteY0" fmla="*/ 87782 h 358445"/>
                <a:gd name="connsiteX1" fmla="*/ 0 w 446227"/>
                <a:gd name="connsiteY1" fmla="*/ 0 h 358445"/>
                <a:gd name="connsiteX2" fmla="*/ 292608 w 446227"/>
                <a:gd name="connsiteY2" fmla="*/ 358445 h 358445"/>
                <a:gd name="connsiteX3" fmla="*/ 398679 w 446227"/>
                <a:gd name="connsiteY3" fmla="*/ 230429 h 358445"/>
                <a:gd name="connsiteX4" fmla="*/ 446227 w 446227"/>
                <a:gd name="connsiteY4" fmla="*/ 87782 h 358445"/>
                <a:gd name="connsiteX0" fmla="*/ 446227 w 446227"/>
                <a:gd name="connsiteY0" fmla="*/ 87782 h 358445"/>
                <a:gd name="connsiteX1" fmla="*/ 0 w 446227"/>
                <a:gd name="connsiteY1" fmla="*/ 0 h 358445"/>
                <a:gd name="connsiteX2" fmla="*/ 292608 w 446227"/>
                <a:gd name="connsiteY2" fmla="*/ 358445 h 358445"/>
                <a:gd name="connsiteX3" fmla="*/ 398679 w 446227"/>
                <a:gd name="connsiteY3" fmla="*/ 230429 h 358445"/>
                <a:gd name="connsiteX4" fmla="*/ 446227 w 446227"/>
                <a:gd name="connsiteY4" fmla="*/ 87782 h 358445"/>
                <a:gd name="connsiteX0" fmla="*/ 446227 w 446227"/>
                <a:gd name="connsiteY0" fmla="*/ 87782 h 358445"/>
                <a:gd name="connsiteX1" fmla="*/ 0 w 446227"/>
                <a:gd name="connsiteY1" fmla="*/ 0 h 358445"/>
                <a:gd name="connsiteX2" fmla="*/ 292608 w 446227"/>
                <a:gd name="connsiteY2" fmla="*/ 358445 h 358445"/>
                <a:gd name="connsiteX3" fmla="*/ 398679 w 446227"/>
                <a:gd name="connsiteY3" fmla="*/ 230429 h 358445"/>
                <a:gd name="connsiteX4" fmla="*/ 446227 w 446227"/>
                <a:gd name="connsiteY4" fmla="*/ 87782 h 358445"/>
                <a:gd name="connsiteX0" fmla="*/ 441203 w 441203"/>
                <a:gd name="connsiteY0" fmla="*/ 0 h 466606"/>
                <a:gd name="connsiteX1" fmla="*/ 0 w 441203"/>
                <a:gd name="connsiteY1" fmla="*/ 108161 h 466606"/>
                <a:gd name="connsiteX2" fmla="*/ 292608 w 441203"/>
                <a:gd name="connsiteY2" fmla="*/ 466606 h 466606"/>
                <a:gd name="connsiteX3" fmla="*/ 398679 w 441203"/>
                <a:gd name="connsiteY3" fmla="*/ 338590 h 466606"/>
                <a:gd name="connsiteX4" fmla="*/ 441203 w 441203"/>
                <a:gd name="connsiteY4" fmla="*/ 0 h 466606"/>
                <a:gd name="connsiteX0" fmla="*/ 441203 w 453914"/>
                <a:gd name="connsiteY0" fmla="*/ 0 h 466606"/>
                <a:gd name="connsiteX1" fmla="*/ 0 w 453914"/>
                <a:gd name="connsiteY1" fmla="*/ 108161 h 466606"/>
                <a:gd name="connsiteX2" fmla="*/ 292608 w 453914"/>
                <a:gd name="connsiteY2" fmla="*/ 466606 h 466606"/>
                <a:gd name="connsiteX3" fmla="*/ 398679 w 453914"/>
                <a:gd name="connsiteY3" fmla="*/ 338590 h 466606"/>
                <a:gd name="connsiteX4" fmla="*/ 441203 w 453914"/>
                <a:gd name="connsiteY4" fmla="*/ 0 h 466606"/>
                <a:gd name="connsiteX0" fmla="*/ 441203 w 456538"/>
                <a:gd name="connsiteY0" fmla="*/ 0 h 466606"/>
                <a:gd name="connsiteX1" fmla="*/ 0 w 456538"/>
                <a:gd name="connsiteY1" fmla="*/ 108161 h 466606"/>
                <a:gd name="connsiteX2" fmla="*/ 292608 w 456538"/>
                <a:gd name="connsiteY2" fmla="*/ 466606 h 466606"/>
                <a:gd name="connsiteX3" fmla="*/ 413751 w 456538"/>
                <a:gd name="connsiteY3" fmla="*/ 278300 h 466606"/>
                <a:gd name="connsiteX4" fmla="*/ 441203 w 456538"/>
                <a:gd name="connsiteY4" fmla="*/ 0 h 466606"/>
                <a:gd name="connsiteX0" fmla="*/ 441203 w 457645"/>
                <a:gd name="connsiteY0" fmla="*/ 0 h 466606"/>
                <a:gd name="connsiteX1" fmla="*/ 0 w 457645"/>
                <a:gd name="connsiteY1" fmla="*/ 108161 h 466606"/>
                <a:gd name="connsiteX2" fmla="*/ 292608 w 457645"/>
                <a:gd name="connsiteY2" fmla="*/ 466606 h 466606"/>
                <a:gd name="connsiteX3" fmla="*/ 418775 w 457645"/>
                <a:gd name="connsiteY3" fmla="*/ 278300 h 466606"/>
                <a:gd name="connsiteX4" fmla="*/ 441203 w 457645"/>
                <a:gd name="connsiteY4" fmla="*/ 0 h 466606"/>
                <a:gd name="connsiteX0" fmla="*/ 441203 w 455419"/>
                <a:gd name="connsiteY0" fmla="*/ 0 h 466606"/>
                <a:gd name="connsiteX1" fmla="*/ 0 w 455419"/>
                <a:gd name="connsiteY1" fmla="*/ 108161 h 466606"/>
                <a:gd name="connsiteX2" fmla="*/ 292608 w 455419"/>
                <a:gd name="connsiteY2" fmla="*/ 466606 h 466606"/>
                <a:gd name="connsiteX3" fmla="*/ 418775 w 455419"/>
                <a:gd name="connsiteY3" fmla="*/ 278300 h 466606"/>
                <a:gd name="connsiteX4" fmla="*/ 441203 w 455419"/>
                <a:gd name="connsiteY4" fmla="*/ 0 h 466606"/>
                <a:gd name="connsiteX0" fmla="*/ 441203 w 457086"/>
                <a:gd name="connsiteY0" fmla="*/ 0 h 466606"/>
                <a:gd name="connsiteX1" fmla="*/ 0 w 457086"/>
                <a:gd name="connsiteY1" fmla="*/ 108161 h 466606"/>
                <a:gd name="connsiteX2" fmla="*/ 292608 w 457086"/>
                <a:gd name="connsiteY2" fmla="*/ 466606 h 466606"/>
                <a:gd name="connsiteX3" fmla="*/ 425306 w 457086"/>
                <a:gd name="connsiteY3" fmla="*/ 268503 h 466606"/>
                <a:gd name="connsiteX4" fmla="*/ 441203 w 457086"/>
                <a:gd name="connsiteY4" fmla="*/ 0 h 466606"/>
                <a:gd name="connsiteX0" fmla="*/ 441203 w 455625"/>
                <a:gd name="connsiteY0" fmla="*/ 0 h 466606"/>
                <a:gd name="connsiteX1" fmla="*/ 0 w 455625"/>
                <a:gd name="connsiteY1" fmla="*/ 108161 h 466606"/>
                <a:gd name="connsiteX2" fmla="*/ 292608 w 455625"/>
                <a:gd name="connsiteY2" fmla="*/ 466606 h 466606"/>
                <a:gd name="connsiteX3" fmla="*/ 425306 w 455625"/>
                <a:gd name="connsiteY3" fmla="*/ 268503 h 466606"/>
                <a:gd name="connsiteX4" fmla="*/ 441203 w 455625"/>
                <a:gd name="connsiteY4" fmla="*/ 0 h 466606"/>
                <a:gd name="connsiteX0" fmla="*/ 453845 w 468267"/>
                <a:gd name="connsiteY0" fmla="*/ 0 h 466606"/>
                <a:gd name="connsiteX1" fmla="*/ 0 w 468267"/>
                <a:gd name="connsiteY1" fmla="*/ 120802 h 466606"/>
                <a:gd name="connsiteX2" fmla="*/ 305250 w 468267"/>
                <a:gd name="connsiteY2" fmla="*/ 466606 h 466606"/>
                <a:gd name="connsiteX3" fmla="*/ 437948 w 468267"/>
                <a:gd name="connsiteY3" fmla="*/ 268503 h 466606"/>
                <a:gd name="connsiteX4" fmla="*/ 453845 w 468267"/>
                <a:gd name="connsiteY4" fmla="*/ 0 h 4666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68267" h="466606">
                  <a:moveTo>
                    <a:pt x="453845" y="0"/>
                  </a:moveTo>
                  <a:lnTo>
                    <a:pt x="0" y="120802"/>
                  </a:lnTo>
                  <a:lnTo>
                    <a:pt x="305250" y="466606"/>
                  </a:lnTo>
                  <a:cubicBezTo>
                    <a:pt x="365891" y="412700"/>
                    <a:pt x="419713" y="329943"/>
                    <a:pt x="437948" y="268503"/>
                  </a:cubicBezTo>
                  <a:cubicBezTo>
                    <a:pt x="456183" y="207063"/>
                    <a:pt x="486409" y="115175"/>
                    <a:pt x="453845" y="0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FFFF00"/>
                </a:gs>
                <a:gs pos="63000">
                  <a:srgbClr val="FFC000"/>
                </a:gs>
                <a:gs pos="100000">
                  <a:schemeClr val="accent6">
                    <a:lumMod val="75000"/>
                  </a:schemeClr>
                </a:gs>
              </a:gsLst>
              <a:lin ang="13500000" scaled="1"/>
              <a:tileRect/>
            </a:gra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42" name="Isosceles Triangle 141"/>
          <p:cNvSpPr/>
          <p:nvPr/>
        </p:nvSpPr>
        <p:spPr>
          <a:xfrm rot="5400000">
            <a:off x="2521040" y="4506445"/>
            <a:ext cx="152478" cy="521814"/>
          </a:xfrm>
          <a:prstGeom prst="triangle">
            <a:avLst/>
          </a:prstGeom>
          <a:gradFill flip="none" rotWithShape="1">
            <a:gsLst>
              <a:gs pos="0">
                <a:schemeClr val="tx1"/>
              </a:gs>
              <a:gs pos="100000">
                <a:schemeClr val="bg2">
                  <a:lumMod val="20000"/>
                  <a:lumOff val="80000"/>
                </a:schemeClr>
              </a:gs>
            </a:gsLst>
            <a:lin ang="0" scaled="1"/>
            <a:tileRect/>
          </a:gradFill>
          <a:ln>
            <a:solidFill>
              <a:schemeClr val="bg2">
                <a:lumMod val="20000"/>
                <a:lumOff val="80000"/>
              </a:schemeClr>
            </a:solidFill>
          </a:ln>
          <a:effectLst>
            <a:outerShdw blurRad="127000" dist="50800" dir="2700000" algn="ctr" rotWithShape="0">
              <a:schemeClr val="bg1"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43" name="Group 142"/>
          <p:cNvGrpSpPr/>
          <p:nvPr/>
        </p:nvGrpSpPr>
        <p:grpSpPr>
          <a:xfrm>
            <a:off x="3941296" y="3243352"/>
            <a:ext cx="920932" cy="914400"/>
            <a:chOff x="1645129" y="3091596"/>
            <a:chExt cx="920932" cy="914400"/>
          </a:xfrm>
        </p:grpSpPr>
        <p:sp>
          <p:nvSpPr>
            <p:cNvPr id="144" name="Oval 143"/>
            <p:cNvSpPr/>
            <p:nvPr/>
          </p:nvSpPr>
          <p:spPr>
            <a:xfrm>
              <a:off x="1645129" y="3091596"/>
              <a:ext cx="914400" cy="914400"/>
            </a:xfrm>
            <a:prstGeom prst="ellipse">
              <a:avLst/>
            </a:prstGeom>
            <a:gradFill flip="none" rotWithShape="1">
              <a:gsLst>
                <a:gs pos="0">
                  <a:srgbClr val="21D6E0"/>
                </a:gs>
                <a:gs pos="63000">
                  <a:srgbClr val="0087E6"/>
                </a:gs>
                <a:gs pos="100000">
                  <a:srgbClr val="005CBF"/>
                </a:gs>
              </a:gsLst>
              <a:path path="circle">
                <a:fillToRect l="50000" t="50000" r="50000" b="50000"/>
              </a:path>
              <a:tileRect/>
            </a:gra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8" name="Freeform 147"/>
            <p:cNvSpPr/>
            <p:nvPr/>
          </p:nvSpPr>
          <p:spPr>
            <a:xfrm>
              <a:off x="2097794" y="3432395"/>
              <a:ext cx="468267" cy="466606"/>
            </a:xfrm>
            <a:custGeom>
              <a:avLst/>
              <a:gdLst>
                <a:gd name="connsiteX0" fmla="*/ 453542 w 453542"/>
                <a:gd name="connsiteY0" fmla="*/ 84125 h 354788"/>
                <a:gd name="connsiteX1" fmla="*/ 0 w 453542"/>
                <a:gd name="connsiteY1" fmla="*/ 0 h 354788"/>
                <a:gd name="connsiteX2" fmla="*/ 299923 w 453542"/>
                <a:gd name="connsiteY2" fmla="*/ 354788 h 354788"/>
                <a:gd name="connsiteX3" fmla="*/ 405994 w 453542"/>
                <a:gd name="connsiteY3" fmla="*/ 226772 h 354788"/>
                <a:gd name="connsiteX4" fmla="*/ 453542 w 453542"/>
                <a:gd name="connsiteY4" fmla="*/ 84125 h 354788"/>
                <a:gd name="connsiteX0" fmla="*/ 446227 w 446227"/>
                <a:gd name="connsiteY0" fmla="*/ 87782 h 358445"/>
                <a:gd name="connsiteX1" fmla="*/ 0 w 446227"/>
                <a:gd name="connsiteY1" fmla="*/ 0 h 358445"/>
                <a:gd name="connsiteX2" fmla="*/ 292608 w 446227"/>
                <a:gd name="connsiteY2" fmla="*/ 358445 h 358445"/>
                <a:gd name="connsiteX3" fmla="*/ 398679 w 446227"/>
                <a:gd name="connsiteY3" fmla="*/ 230429 h 358445"/>
                <a:gd name="connsiteX4" fmla="*/ 446227 w 446227"/>
                <a:gd name="connsiteY4" fmla="*/ 87782 h 358445"/>
                <a:gd name="connsiteX0" fmla="*/ 446227 w 470482"/>
                <a:gd name="connsiteY0" fmla="*/ 87782 h 365848"/>
                <a:gd name="connsiteX1" fmla="*/ 0 w 470482"/>
                <a:gd name="connsiteY1" fmla="*/ 0 h 365848"/>
                <a:gd name="connsiteX2" fmla="*/ 292608 w 470482"/>
                <a:gd name="connsiteY2" fmla="*/ 358445 h 365848"/>
                <a:gd name="connsiteX3" fmla="*/ 398679 w 470482"/>
                <a:gd name="connsiteY3" fmla="*/ 230429 h 365848"/>
                <a:gd name="connsiteX4" fmla="*/ 446227 w 470482"/>
                <a:gd name="connsiteY4" fmla="*/ 87782 h 365848"/>
                <a:gd name="connsiteX0" fmla="*/ 446227 w 470482"/>
                <a:gd name="connsiteY0" fmla="*/ 87782 h 365848"/>
                <a:gd name="connsiteX1" fmla="*/ 0 w 470482"/>
                <a:gd name="connsiteY1" fmla="*/ 0 h 365848"/>
                <a:gd name="connsiteX2" fmla="*/ 292608 w 470482"/>
                <a:gd name="connsiteY2" fmla="*/ 358445 h 365848"/>
                <a:gd name="connsiteX3" fmla="*/ 398679 w 470482"/>
                <a:gd name="connsiteY3" fmla="*/ 230429 h 365848"/>
                <a:gd name="connsiteX4" fmla="*/ 446227 w 470482"/>
                <a:gd name="connsiteY4" fmla="*/ 87782 h 365848"/>
                <a:gd name="connsiteX0" fmla="*/ 446227 w 446227"/>
                <a:gd name="connsiteY0" fmla="*/ 87782 h 365848"/>
                <a:gd name="connsiteX1" fmla="*/ 0 w 446227"/>
                <a:gd name="connsiteY1" fmla="*/ 0 h 365848"/>
                <a:gd name="connsiteX2" fmla="*/ 292608 w 446227"/>
                <a:gd name="connsiteY2" fmla="*/ 358445 h 365848"/>
                <a:gd name="connsiteX3" fmla="*/ 398679 w 446227"/>
                <a:gd name="connsiteY3" fmla="*/ 230429 h 365848"/>
                <a:gd name="connsiteX4" fmla="*/ 446227 w 446227"/>
                <a:gd name="connsiteY4" fmla="*/ 87782 h 365848"/>
                <a:gd name="connsiteX0" fmla="*/ 446227 w 446227"/>
                <a:gd name="connsiteY0" fmla="*/ 87782 h 358445"/>
                <a:gd name="connsiteX1" fmla="*/ 0 w 446227"/>
                <a:gd name="connsiteY1" fmla="*/ 0 h 358445"/>
                <a:gd name="connsiteX2" fmla="*/ 292608 w 446227"/>
                <a:gd name="connsiteY2" fmla="*/ 358445 h 358445"/>
                <a:gd name="connsiteX3" fmla="*/ 398679 w 446227"/>
                <a:gd name="connsiteY3" fmla="*/ 230429 h 358445"/>
                <a:gd name="connsiteX4" fmla="*/ 446227 w 446227"/>
                <a:gd name="connsiteY4" fmla="*/ 87782 h 358445"/>
                <a:gd name="connsiteX0" fmla="*/ 446227 w 446227"/>
                <a:gd name="connsiteY0" fmla="*/ 87782 h 358445"/>
                <a:gd name="connsiteX1" fmla="*/ 0 w 446227"/>
                <a:gd name="connsiteY1" fmla="*/ 0 h 358445"/>
                <a:gd name="connsiteX2" fmla="*/ 292608 w 446227"/>
                <a:gd name="connsiteY2" fmla="*/ 358445 h 358445"/>
                <a:gd name="connsiteX3" fmla="*/ 398679 w 446227"/>
                <a:gd name="connsiteY3" fmla="*/ 230429 h 358445"/>
                <a:gd name="connsiteX4" fmla="*/ 446227 w 446227"/>
                <a:gd name="connsiteY4" fmla="*/ 87782 h 358445"/>
                <a:gd name="connsiteX0" fmla="*/ 446227 w 446227"/>
                <a:gd name="connsiteY0" fmla="*/ 87782 h 358445"/>
                <a:gd name="connsiteX1" fmla="*/ 0 w 446227"/>
                <a:gd name="connsiteY1" fmla="*/ 0 h 358445"/>
                <a:gd name="connsiteX2" fmla="*/ 292608 w 446227"/>
                <a:gd name="connsiteY2" fmla="*/ 358445 h 358445"/>
                <a:gd name="connsiteX3" fmla="*/ 398679 w 446227"/>
                <a:gd name="connsiteY3" fmla="*/ 230429 h 358445"/>
                <a:gd name="connsiteX4" fmla="*/ 446227 w 446227"/>
                <a:gd name="connsiteY4" fmla="*/ 87782 h 358445"/>
                <a:gd name="connsiteX0" fmla="*/ 441203 w 441203"/>
                <a:gd name="connsiteY0" fmla="*/ 0 h 466606"/>
                <a:gd name="connsiteX1" fmla="*/ 0 w 441203"/>
                <a:gd name="connsiteY1" fmla="*/ 108161 h 466606"/>
                <a:gd name="connsiteX2" fmla="*/ 292608 w 441203"/>
                <a:gd name="connsiteY2" fmla="*/ 466606 h 466606"/>
                <a:gd name="connsiteX3" fmla="*/ 398679 w 441203"/>
                <a:gd name="connsiteY3" fmla="*/ 338590 h 466606"/>
                <a:gd name="connsiteX4" fmla="*/ 441203 w 441203"/>
                <a:gd name="connsiteY4" fmla="*/ 0 h 466606"/>
                <a:gd name="connsiteX0" fmla="*/ 441203 w 453914"/>
                <a:gd name="connsiteY0" fmla="*/ 0 h 466606"/>
                <a:gd name="connsiteX1" fmla="*/ 0 w 453914"/>
                <a:gd name="connsiteY1" fmla="*/ 108161 h 466606"/>
                <a:gd name="connsiteX2" fmla="*/ 292608 w 453914"/>
                <a:gd name="connsiteY2" fmla="*/ 466606 h 466606"/>
                <a:gd name="connsiteX3" fmla="*/ 398679 w 453914"/>
                <a:gd name="connsiteY3" fmla="*/ 338590 h 466606"/>
                <a:gd name="connsiteX4" fmla="*/ 441203 w 453914"/>
                <a:gd name="connsiteY4" fmla="*/ 0 h 466606"/>
                <a:gd name="connsiteX0" fmla="*/ 441203 w 456538"/>
                <a:gd name="connsiteY0" fmla="*/ 0 h 466606"/>
                <a:gd name="connsiteX1" fmla="*/ 0 w 456538"/>
                <a:gd name="connsiteY1" fmla="*/ 108161 h 466606"/>
                <a:gd name="connsiteX2" fmla="*/ 292608 w 456538"/>
                <a:gd name="connsiteY2" fmla="*/ 466606 h 466606"/>
                <a:gd name="connsiteX3" fmla="*/ 413751 w 456538"/>
                <a:gd name="connsiteY3" fmla="*/ 278300 h 466606"/>
                <a:gd name="connsiteX4" fmla="*/ 441203 w 456538"/>
                <a:gd name="connsiteY4" fmla="*/ 0 h 466606"/>
                <a:gd name="connsiteX0" fmla="*/ 441203 w 457645"/>
                <a:gd name="connsiteY0" fmla="*/ 0 h 466606"/>
                <a:gd name="connsiteX1" fmla="*/ 0 w 457645"/>
                <a:gd name="connsiteY1" fmla="*/ 108161 h 466606"/>
                <a:gd name="connsiteX2" fmla="*/ 292608 w 457645"/>
                <a:gd name="connsiteY2" fmla="*/ 466606 h 466606"/>
                <a:gd name="connsiteX3" fmla="*/ 418775 w 457645"/>
                <a:gd name="connsiteY3" fmla="*/ 278300 h 466606"/>
                <a:gd name="connsiteX4" fmla="*/ 441203 w 457645"/>
                <a:gd name="connsiteY4" fmla="*/ 0 h 466606"/>
                <a:gd name="connsiteX0" fmla="*/ 441203 w 455419"/>
                <a:gd name="connsiteY0" fmla="*/ 0 h 466606"/>
                <a:gd name="connsiteX1" fmla="*/ 0 w 455419"/>
                <a:gd name="connsiteY1" fmla="*/ 108161 h 466606"/>
                <a:gd name="connsiteX2" fmla="*/ 292608 w 455419"/>
                <a:gd name="connsiteY2" fmla="*/ 466606 h 466606"/>
                <a:gd name="connsiteX3" fmla="*/ 418775 w 455419"/>
                <a:gd name="connsiteY3" fmla="*/ 278300 h 466606"/>
                <a:gd name="connsiteX4" fmla="*/ 441203 w 455419"/>
                <a:gd name="connsiteY4" fmla="*/ 0 h 466606"/>
                <a:gd name="connsiteX0" fmla="*/ 441203 w 457086"/>
                <a:gd name="connsiteY0" fmla="*/ 0 h 466606"/>
                <a:gd name="connsiteX1" fmla="*/ 0 w 457086"/>
                <a:gd name="connsiteY1" fmla="*/ 108161 h 466606"/>
                <a:gd name="connsiteX2" fmla="*/ 292608 w 457086"/>
                <a:gd name="connsiteY2" fmla="*/ 466606 h 466606"/>
                <a:gd name="connsiteX3" fmla="*/ 425306 w 457086"/>
                <a:gd name="connsiteY3" fmla="*/ 268503 h 466606"/>
                <a:gd name="connsiteX4" fmla="*/ 441203 w 457086"/>
                <a:gd name="connsiteY4" fmla="*/ 0 h 466606"/>
                <a:gd name="connsiteX0" fmla="*/ 441203 w 455625"/>
                <a:gd name="connsiteY0" fmla="*/ 0 h 466606"/>
                <a:gd name="connsiteX1" fmla="*/ 0 w 455625"/>
                <a:gd name="connsiteY1" fmla="*/ 108161 h 466606"/>
                <a:gd name="connsiteX2" fmla="*/ 292608 w 455625"/>
                <a:gd name="connsiteY2" fmla="*/ 466606 h 466606"/>
                <a:gd name="connsiteX3" fmla="*/ 425306 w 455625"/>
                <a:gd name="connsiteY3" fmla="*/ 268503 h 466606"/>
                <a:gd name="connsiteX4" fmla="*/ 441203 w 455625"/>
                <a:gd name="connsiteY4" fmla="*/ 0 h 466606"/>
                <a:gd name="connsiteX0" fmla="*/ 453845 w 468267"/>
                <a:gd name="connsiteY0" fmla="*/ 0 h 466606"/>
                <a:gd name="connsiteX1" fmla="*/ 0 w 468267"/>
                <a:gd name="connsiteY1" fmla="*/ 120802 h 466606"/>
                <a:gd name="connsiteX2" fmla="*/ 305250 w 468267"/>
                <a:gd name="connsiteY2" fmla="*/ 466606 h 466606"/>
                <a:gd name="connsiteX3" fmla="*/ 437948 w 468267"/>
                <a:gd name="connsiteY3" fmla="*/ 268503 h 466606"/>
                <a:gd name="connsiteX4" fmla="*/ 453845 w 468267"/>
                <a:gd name="connsiteY4" fmla="*/ 0 h 4666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68267" h="466606">
                  <a:moveTo>
                    <a:pt x="453845" y="0"/>
                  </a:moveTo>
                  <a:lnTo>
                    <a:pt x="0" y="120802"/>
                  </a:lnTo>
                  <a:lnTo>
                    <a:pt x="305250" y="466606"/>
                  </a:lnTo>
                  <a:cubicBezTo>
                    <a:pt x="365891" y="412700"/>
                    <a:pt x="419713" y="329943"/>
                    <a:pt x="437948" y="268503"/>
                  </a:cubicBezTo>
                  <a:cubicBezTo>
                    <a:pt x="456183" y="207063"/>
                    <a:pt x="486409" y="115175"/>
                    <a:pt x="453845" y="0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FFFF00"/>
                </a:gs>
                <a:gs pos="63000">
                  <a:srgbClr val="FFC000"/>
                </a:gs>
                <a:gs pos="100000">
                  <a:schemeClr val="accent6">
                    <a:lumMod val="75000"/>
                  </a:schemeClr>
                </a:gs>
              </a:gsLst>
              <a:lin ang="13500000" scaled="1"/>
              <a:tileRect/>
            </a:gra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49" name="Isosceles Triangle 148"/>
          <p:cNvSpPr/>
          <p:nvPr/>
        </p:nvSpPr>
        <p:spPr>
          <a:xfrm rot="5400000">
            <a:off x="3828013" y="3439645"/>
            <a:ext cx="152478" cy="521814"/>
          </a:xfrm>
          <a:prstGeom prst="triangle">
            <a:avLst/>
          </a:prstGeom>
          <a:gradFill flip="none" rotWithShape="1">
            <a:gsLst>
              <a:gs pos="0">
                <a:schemeClr val="tx1"/>
              </a:gs>
              <a:gs pos="100000">
                <a:schemeClr val="bg2">
                  <a:lumMod val="20000"/>
                  <a:lumOff val="80000"/>
                </a:schemeClr>
              </a:gs>
            </a:gsLst>
            <a:lin ang="0" scaled="1"/>
            <a:tileRect/>
          </a:gradFill>
          <a:ln>
            <a:solidFill>
              <a:schemeClr val="bg2">
                <a:lumMod val="20000"/>
                <a:lumOff val="80000"/>
              </a:schemeClr>
            </a:solidFill>
          </a:ln>
          <a:effectLst>
            <a:outerShdw blurRad="127000" dist="50800" dir="2700000" algn="ctr" rotWithShape="0">
              <a:schemeClr val="bg1"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50" name="Group 149"/>
          <p:cNvGrpSpPr/>
          <p:nvPr/>
        </p:nvGrpSpPr>
        <p:grpSpPr>
          <a:xfrm>
            <a:off x="3980394" y="4310152"/>
            <a:ext cx="920932" cy="914400"/>
            <a:chOff x="1645129" y="3091596"/>
            <a:chExt cx="920932" cy="914400"/>
          </a:xfrm>
        </p:grpSpPr>
        <p:sp>
          <p:nvSpPr>
            <p:cNvPr id="154" name="Oval 153"/>
            <p:cNvSpPr/>
            <p:nvPr/>
          </p:nvSpPr>
          <p:spPr>
            <a:xfrm>
              <a:off x="1645129" y="3091596"/>
              <a:ext cx="914400" cy="914400"/>
            </a:xfrm>
            <a:prstGeom prst="ellipse">
              <a:avLst/>
            </a:prstGeom>
            <a:gradFill flip="none" rotWithShape="1">
              <a:gsLst>
                <a:gs pos="0">
                  <a:srgbClr val="21D6E0"/>
                </a:gs>
                <a:gs pos="63000">
                  <a:srgbClr val="0087E6"/>
                </a:gs>
                <a:gs pos="100000">
                  <a:srgbClr val="005CBF"/>
                </a:gs>
              </a:gsLst>
              <a:path path="circle">
                <a:fillToRect l="50000" t="50000" r="50000" b="50000"/>
              </a:path>
              <a:tileRect/>
            </a:gra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5" name="Freeform 154"/>
            <p:cNvSpPr/>
            <p:nvPr/>
          </p:nvSpPr>
          <p:spPr>
            <a:xfrm>
              <a:off x="2097794" y="3432395"/>
              <a:ext cx="468267" cy="466606"/>
            </a:xfrm>
            <a:custGeom>
              <a:avLst/>
              <a:gdLst>
                <a:gd name="connsiteX0" fmla="*/ 453542 w 453542"/>
                <a:gd name="connsiteY0" fmla="*/ 84125 h 354788"/>
                <a:gd name="connsiteX1" fmla="*/ 0 w 453542"/>
                <a:gd name="connsiteY1" fmla="*/ 0 h 354788"/>
                <a:gd name="connsiteX2" fmla="*/ 299923 w 453542"/>
                <a:gd name="connsiteY2" fmla="*/ 354788 h 354788"/>
                <a:gd name="connsiteX3" fmla="*/ 405994 w 453542"/>
                <a:gd name="connsiteY3" fmla="*/ 226772 h 354788"/>
                <a:gd name="connsiteX4" fmla="*/ 453542 w 453542"/>
                <a:gd name="connsiteY4" fmla="*/ 84125 h 354788"/>
                <a:gd name="connsiteX0" fmla="*/ 446227 w 446227"/>
                <a:gd name="connsiteY0" fmla="*/ 87782 h 358445"/>
                <a:gd name="connsiteX1" fmla="*/ 0 w 446227"/>
                <a:gd name="connsiteY1" fmla="*/ 0 h 358445"/>
                <a:gd name="connsiteX2" fmla="*/ 292608 w 446227"/>
                <a:gd name="connsiteY2" fmla="*/ 358445 h 358445"/>
                <a:gd name="connsiteX3" fmla="*/ 398679 w 446227"/>
                <a:gd name="connsiteY3" fmla="*/ 230429 h 358445"/>
                <a:gd name="connsiteX4" fmla="*/ 446227 w 446227"/>
                <a:gd name="connsiteY4" fmla="*/ 87782 h 358445"/>
                <a:gd name="connsiteX0" fmla="*/ 446227 w 470482"/>
                <a:gd name="connsiteY0" fmla="*/ 87782 h 365848"/>
                <a:gd name="connsiteX1" fmla="*/ 0 w 470482"/>
                <a:gd name="connsiteY1" fmla="*/ 0 h 365848"/>
                <a:gd name="connsiteX2" fmla="*/ 292608 w 470482"/>
                <a:gd name="connsiteY2" fmla="*/ 358445 h 365848"/>
                <a:gd name="connsiteX3" fmla="*/ 398679 w 470482"/>
                <a:gd name="connsiteY3" fmla="*/ 230429 h 365848"/>
                <a:gd name="connsiteX4" fmla="*/ 446227 w 470482"/>
                <a:gd name="connsiteY4" fmla="*/ 87782 h 365848"/>
                <a:gd name="connsiteX0" fmla="*/ 446227 w 470482"/>
                <a:gd name="connsiteY0" fmla="*/ 87782 h 365848"/>
                <a:gd name="connsiteX1" fmla="*/ 0 w 470482"/>
                <a:gd name="connsiteY1" fmla="*/ 0 h 365848"/>
                <a:gd name="connsiteX2" fmla="*/ 292608 w 470482"/>
                <a:gd name="connsiteY2" fmla="*/ 358445 h 365848"/>
                <a:gd name="connsiteX3" fmla="*/ 398679 w 470482"/>
                <a:gd name="connsiteY3" fmla="*/ 230429 h 365848"/>
                <a:gd name="connsiteX4" fmla="*/ 446227 w 470482"/>
                <a:gd name="connsiteY4" fmla="*/ 87782 h 365848"/>
                <a:gd name="connsiteX0" fmla="*/ 446227 w 446227"/>
                <a:gd name="connsiteY0" fmla="*/ 87782 h 365848"/>
                <a:gd name="connsiteX1" fmla="*/ 0 w 446227"/>
                <a:gd name="connsiteY1" fmla="*/ 0 h 365848"/>
                <a:gd name="connsiteX2" fmla="*/ 292608 w 446227"/>
                <a:gd name="connsiteY2" fmla="*/ 358445 h 365848"/>
                <a:gd name="connsiteX3" fmla="*/ 398679 w 446227"/>
                <a:gd name="connsiteY3" fmla="*/ 230429 h 365848"/>
                <a:gd name="connsiteX4" fmla="*/ 446227 w 446227"/>
                <a:gd name="connsiteY4" fmla="*/ 87782 h 365848"/>
                <a:gd name="connsiteX0" fmla="*/ 446227 w 446227"/>
                <a:gd name="connsiteY0" fmla="*/ 87782 h 358445"/>
                <a:gd name="connsiteX1" fmla="*/ 0 w 446227"/>
                <a:gd name="connsiteY1" fmla="*/ 0 h 358445"/>
                <a:gd name="connsiteX2" fmla="*/ 292608 w 446227"/>
                <a:gd name="connsiteY2" fmla="*/ 358445 h 358445"/>
                <a:gd name="connsiteX3" fmla="*/ 398679 w 446227"/>
                <a:gd name="connsiteY3" fmla="*/ 230429 h 358445"/>
                <a:gd name="connsiteX4" fmla="*/ 446227 w 446227"/>
                <a:gd name="connsiteY4" fmla="*/ 87782 h 358445"/>
                <a:gd name="connsiteX0" fmla="*/ 446227 w 446227"/>
                <a:gd name="connsiteY0" fmla="*/ 87782 h 358445"/>
                <a:gd name="connsiteX1" fmla="*/ 0 w 446227"/>
                <a:gd name="connsiteY1" fmla="*/ 0 h 358445"/>
                <a:gd name="connsiteX2" fmla="*/ 292608 w 446227"/>
                <a:gd name="connsiteY2" fmla="*/ 358445 h 358445"/>
                <a:gd name="connsiteX3" fmla="*/ 398679 w 446227"/>
                <a:gd name="connsiteY3" fmla="*/ 230429 h 358445"/>
                <a:gd name="connsiteX4" fmla="*/ 446227 w 446227"/>
                <a:gd name="connsiteY4" fmla="*/ 87782 h 358445"/>
                <a:gd name="connsiteX0" fmla="*/ 446227 w 446227"/>
                <a:gd name="connsiteY0" fmla="*/ 87782 h 358445"/>
                <a:gd name="connsiteX1" fmla="*/ 0 w 446227"/>
                <a:gd name="connsiteY1" fmla="*/ 0 h 358445"/>
                <a:gd name="connsiteX2" fmla="*/ 292608 w 446227"/>
                <a:gd name="connsiteY2" fmla="*/ 358445 h 358445"/>
                <a:gd name="connsiteX3" fmla="*/ 398679 w 446227"/>
                <a:gd name="connsiteY3" fmla="*/ 230429 h 358445"/>
                <a:gd name="connsiteX4" fmla="*/ 446227 w 446227"/>
                <a:gd name="connsiteY4" fmla="*/ 87782 h 358445"/>
                <a:gd name="connsiteX0" fmla="*/ 441203 w 441203"/>
                <a:gd name="connsiteY0" fmla="*/ 0 h 466606"/>
                <a:gd name="connsiteX1" fmla="*/ 0 w 441203"/>
                <a:gd name="connsiteY1" fmla="*/ 108161 h 466606"/>
                <a:gd name="connsiteX2" fmla="*/ 292608 w 441203"/>
                <a:gd name="connsiteY2" fmla="*/ 466606 h 466606"/>
                <a:gd name="connsiteX3" fmla="*/ 398679 w 441203"/>
                <a:gd name="connsiteY3" fmla="*/ 338590 h 466606"/>
                <a:gd name="connsiteX4" fmla="*/ 441203 w 441203"/>
                <a:gd name="connsiteY4" fmla="*/ 0 h 466606"/>
                <a:gd name="connsiteX0" fmla="*/ 441203 w 453914"/>
                <a:gd name="connsiteY0" fmla="*/ 0 h 466606"/>
                <a:gd name="connsiteX1" fmla="*/ 0 w 453914"/>
                <a:gd name="connsiteY1" fmla="*/ 108161 h 466606"/>
                <a:gd name="connsiteX2" fmla="*/ 292608 w 453914"/>
                <a:gd name="connsiteY2" fmla="*/ 466606 h 466606"/>
                <a:gd name="connsiteX3" fmla="*/ 398679 w 453914"/>
                <a:gd name="connsiteY3" fmla="*/ 338590 h 466606"/>
                <a:gd name="connsiteX4" fmla="*/ 441203 w 453914"/>
                <a:gd name="connsiteY4" fmla="*/ 0 h 466606"/>
                <a:gd name="connsiteX0" fmla="*/ 441203 w 456538"/>
                <a:gd name="connsiteY0" fmla="*/ 0 h 466606"/>
                <a:gd name="connsiteX1" fmla="*/ 0 w 456538"/>
                <a:gd name="connsiteY1" fmla="*/ 108161 h 466606"/>
                <a:gd name="connsiteX2" fmla="*/ 292608 w 456538"/>
                <a:gd name="connsiteY2" fmla="*/ 466606 h 466606"/>
                <a:gd name="connsiteX3" fmla="*/ 413751 w 456538"/>
                <a:gd name="connsiteY3" fmla="*/ 278300 h 466606"/>
                <a:gd name="connsiteX4" fmla="*/ 441203 w 456538"/>
                <a:gd name="connsiteY4" fmla="*/ 0 h 466606"/>
                <a:gd name="connsiteX0" fmla="*/ 441203 w 457645"/>
                <a:gd name="connsiteY0" fmla="*/ 0 h 466606"/>
                <a:gd name="connsiteX1" fmla="*/ 0 w 457645"/>
                <a:gd name="connsiteY1" fmla="*/ 108161 h 466606"/>
                <a:gd name="connsiteX2" fmla="*/ 292608 w 457645"/>
                <a:gd name="connsiteY2" fmla="*/ 466606 h 466606"/>
                <a:gd name="connsiteX3" fmla="*/ 418775 w 457645"/>
                <a:gd name="connsiteY3" fmla="*/ 278300 h 466606"/>
                <a:gd name="connsiteX4" fmla="*/ 441203 w 457645"/>
                <a:gd name="connsiteY4" fmla="*/ 0 h 466606"/>
                <a:gd name="connsiteX0" fmla="*/ 441203 w 455419"/>
                <a:gd name="connsiteY0" fmla="*/ 0 h 466606"/>
                <a:gd name="connsiteX1" fmla="*/ 0 w 455419"/>
                <a:gd name="connsiteY1" fmla="*/ 108161 h 466606"/>
                <a:gd name="connsiteX2" fmla="*/ 292608 w 455419"/>
                <a:gd name="connsiteY2" fmla="*/ 466606 h 466606"/>
                <a:gd name="connsiteX3" fmla="*/ 418775 w 455419"/>
                <a:gd name="connsiteY3" fmla="*/ 278300 h 466606"/>
                <a:gd name="connsiteX4" fmla="*/ 441203 w 455419"/>
                <a:gd name="connsiteY4" fmla="*/ 0 h 466606"/>
                <a:gd name="connsiteX0" fmla="*/ 441203 w 457086"/>
                <a:gd name="connsiteY0" fmla="*/ 0 h 466606"/>
                <a:gd name="connsiteX1" fmla="*/ 0 w 457086"/>
                <a:gd name="connsiteY1" fmla="*/ 108161 h 466606"/>
                <a:gd name="connsiteX2" fmla="*/ 292608 w 457086"/>
                <a:gd name="connsiteY2" fmla="*/ 466606 h 466606"/>
                <a:gd name="connsiteX3" fmla="*/ 425306 w 457086"/>
                <a:gd name="connsiteY3" fmla="*/ 268503 h 466606"/>
                <a:gd name="connsiteX4" fmla="*/ 441203 w 457086"/>
                <a:gd name="connsiteY4" fmla="*/ 0 h 466606"/>
                <a:gd name="connsiteX0" fmla="*/ 441203 w 455625"/>
                <a:gd name="connsiteY0" fmla="*/ 0 h 466606"/>
                <a:gd name="connsiteX1" fmla="*/ 0 w 455625"/>
                <a:gd name="connsiteY1" fmla="*/ 108161 h 466606"/>
                <a:gd name="connsiteX2" fmla="*/ 292608 w 455625"/>
                <a:gd name="connsiteY2" fmla="*/ 466606 h 466606"/>
                <a:gd name="connsiteX3" fmla="*/ 425306 w 455625"/>
                <a:gd name="connsiteY3" fmla="*/ 268503 h 466606"/>
                <a:gd name="connsiteX4" fmla="*/ 441203 w 455625"/>
                <a:gd name="connsiteY4" fmla="*/ 0 h 466606"/>
                <a:gd name="connsiteX0" fmla="*/ 453845 w 468267"/>
                <a:gd name="connsiteY0" fmla="*/ 0 h 466606"/>
                <a:gd name="connsiteX1" fmla="*/ 0 w 468267"/>
                <a:gd name="connsiteY1" fmla="*/ 120802 h 466606"/>
                <a:gd name="connsiteX2" fmla="*/ 305250 w 468267"/>
                <a:gd name="connsiteY2" fmla="*/ 466606 h 466606"/>
                <a:gd name="connsiteX3" fmla="*/ 437948 w 468267"/>
                <a:gd name="connsiteY3" fmla="*/ 268503 h 466606"/>
                <a:gd name="connsiteX4" fmla="*/ 453845 w 468267"/>
                <a:gd name="connsiteY4" fmla="*/ 0 h 4666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68267" h="466606">
                  <a:moveTo>
                    <a:pt x="453845" y="0"/>
                  </a:moveTo>
                  <a:lnTo>
                    <a:pt x="0" y="120802"/>
                  </a:lnTo>
                  <a:lnTo>
                    <a:pt x="305250" y="466606"/>
                  </a:lnTo>
                  <a:cubicBezTo>
                    <a:pt x="365891" y="412700"/>
                    <a:pt x="419713" y="329943"/>
                    <a:pt x="437948" y="268503"/>
                  </a:cubicBezTo>
                  <a:cubicBezTo>
                    <a:pt x="456183" y="207063"/>
                    <a:pt x="486409" y="115175"/>
                    <a:pt x="453845" y="0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FFFF00"/>
                </a:gs>
                <a:gs pos="63000">
                  <a:srgbClr val="FFC000"/>
                </a:gs>
                <a:gs pos="100000">
                  <a:schemeClr val="accent6">
                    <a:lumMod val="75000"/>
                  </a:schemeClr>
                </a:gs>
              </a:gsLst>
              <a:lin ang="13500000" scaled="1"/>
              <a:tileRect/>
            </a:gra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56" name="Isosceles Triangle 155"/>
          <p:cNvSpPr/>
          <p:nvPr/>
        </p:nvSpPr>
        <p:spPr>
          <a:xfrm rot="5400000">
            <a:off x="3867111" y="4506445"/>
            <a:ext cx="152478" cy="521814"/>
          </a:xfrm>
          <a:prstGeom prst="triangle">
            <a:avLst/>
          </a:prstGeom>
          <a:gradFill flip="none" rotWithShape="1">
            <a:gsLst>
              <a:gs pos="0">
                <a:schemeClr val="tx1"/>
              </a:gs>
              <a:gs pos="100000">
                <a:schemeClr val="bg2">
                  <a:lumMod val="20000"/>
                  <a:lumOff val="80000"/>
                </a:schemeClr>
              </a:gs>
            </a:gsLst>
            <a:lin ang="0" scaled="1"/>
            <a:tileRect/>
          </a:gradFill>
          <a:ln>
            <a:solidFill>
              <a:schemeClr val="bg2">
                <a:lumMod val="20000"/>
                <a:lumOff val="80000"/>
              </a:schemeClr>
            </a:solidFill>
          </a:ln>
          <a:effectLst>
            <a:outerShdw blurRad="127000" dist="50800" dir="2700000" algn="ctr" rotWithShape="0">
              <a:schemeClr val="bg1"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57" name="Group 156"/>
          <p:cNvGrpSpPr/>
          <p:nvPr/>
        </p:nvGrpSpPr>
        <p:grpSpPr>
          <a:xfrm>
            <a:off x="5279106" y="4326716"/>
            <a:ext cx="920932" cy="914400"/>
            <a:chOff x="1645129" y="3091596"/>
            <a:chExt cx="920932" cy="914400"/>
          </a:xfrm>
        </p:grpSpPr>
        <p:sp>
          <p:nvSpPr>
            <p:cNvPr id="158" name="Oval 157"/>
            <p:cNvSpPr/>
            <p:nvPr/>
          </p:nvSpPr>
          <p:spPr>
            <a:xfrm>
              <a:off x="1645129" y="3091596"/>
              <a:ext cx="914400" cy="914400"/>
            </a:xfrm>
            <a:prstGeom prst="ellipse">
              <a:avLst/>
            </a:prstGeom>
            <a:gradFill flip="none" rotWithShape="1">
              <a:gsLst>
                <a:gs pos="0">
                  <a:srgbClr val="21D6E0"/>
                </a:gs>
                <a:gs pos="63000">
                  <a:srgbClr val="0087E6"/>
                </a:gs>
                <a:gs pos="100000">
                  <a:srgbClr val="005CBF"/>
                </a:gs>
              </a:gsLst>
              <a:path path="circle">
                <a:fillToRect l="50000" t="50000" r="50000" b="50000"/>
              </a:path>
              <a:tileRect/>
            </a:gra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9" name="Freeform 158"/>
            <p:cNvSpPr/>
            <p:nvPr/>
          </p:nvSpPr>
          <p:spPr>
            <a:xfrm>
              <a:off x="2097794" y="3432395"/>
              <a:ext cx="468267" cy="466606"/>
            </a:xfrm>
            <a:custGeom>
              <a:avLst/>
              <a:gdLst>
                <a:gd name="connsiteX0" fmla="*/ 453542 w 453542"/>
                <a:gd name="connsiteY0" fmla="*/ 84125 h 354788"/>
                <a:gd name="connsiteX1" fmla="*/ 0 w 453542"/>
                <a:gd name="connsiteY1" fmla="*/ 0 h 354788"/>
                <a:gd name="connsiteX2" fmla="*/ 299923 w 453542"/>
                <a:gd name="connsiteY2" fmla="*/ 354788 h 354788"/>
                <a:gd name="connsiteX3" fmla="*/ 405994 w 453542"/>
                <a:gd name="connsiteY3" fmla="*/ 226772 h 354788"/>
                <a:gd name="connsiteX4" fmla="*/ 453542 w 453542"/>
                <a:gd name="connsiteY4" fmla="*/ 84125 h 354788"/>
                <a:gd name="connsiteX0" fmla="*/ 446227 w 446227"/>
                <a:gd name="connsiteY0" fmla="*/ 87782 h 358445"/>
                <a:gd name="connsiteX1" fmla="*/ 0 w 446227"/>
                <a:gd name="connsiteY1" fmla="*/ 0 h 358445"/>
                <a:gd name="connsiteX2" fmla="*/ 292608 w 446227"/>
                <a:gd name="connsiteY2" fmla="*/ 358445 h 358445"/>
                <a:gd name="connsiteX3" fmla="*/ 398679 w 446227"/>
                <a:gd name="connsiteY3" fmla="*/ 230429 h 358445"/>
                <a:gd name="connsiteX4" fmla="*/ 446227 w 446227"/>
                <a:gd name="connsiteY4" fmla="*/ 87782 h 358445"/>
                <a:gd name="connsiteX0" fmla="*/ 446227 w 470482"/>
                <a:gd name="connsiteY0" fmla="*/ 87782 h 365848"/>
                <a:gd name="connsiteX1" fmla="*/ 0 w 470482"/>
                <a:gd name="connsiteY1" fmla="*/ 0 h 365848"/>
                <a:gd name="connsiteX2" fmla="*/ 292608 w 470482"/>
                <a:gd name="connsiteY2" fmla="*/ 358445 h 365848"/>
                <a:gd name="connsiteX3" fmla="*/ 398679 w 470482"/>
                <a:gd name="connsiteY3" fmla="*/ 230429 h 365848"/>
                <a:gd name="connsiteX4" fmla="*/ 446227 w 470482"/>
                <a:gd name="connsiteY4" fmla="*/ 87782 h 365848"/>
                <a:gd name="connsiteX0" fmla="*/ 446227 w 470482"/>
                <a:gd name="connsiteY0" fmla="*/ 87782 h 365848"/>
                <a:gd name="connsiteX1" fmla="*/ 0 w 470482"/>
                <a:gd name="connsiteY1" fmla="*/ 0 h 365848"/>
                <a:gd name="connsiteX2" fmla="*/ 292608 w 470482"/>
                <a:gd name="connsiteY2" fmla="*/ 358445 h 365848"/>
                <a:gd name="connsiteX3" fmla="*/ 398679 w 470482"/>
                <a:gd name="connsiteY3" fmla="*/ 230429 h 365848"/>
                <a:gd name="connsiteX4" fmla="*/ 446227 w 470482"/>
                <a:gd name="connsiteY4" fmla="*/ 87782 h 365848"/>
                <a:gd name="connsiteX0" fmla="*/ 446227 w 446227"/>
                <a:gd name="connsiteY0" fmla="*/ 87782 h 365848"/>
                <a:gd name="connsiteX1" fmla="*/ 0 w 446227"/>
                <a:gd name="connsiteY1" fmla="*/ 0 h 365848"/>
                <a:gd name="connsiteX2" fmla="*/ 292608 w 446227"/>
                <a:gd name="connsiteY2" fmla="*/ 358445 h 365848"/>
                <a:gd name="connsiteX3" fmla="*/ 398679 w 446227"/>
                <a:gd name="connsiteY3" fmla="*/ 230429 h 365848"/>
                <a:gd name="connsiteX4" fmla="*/ 446227 w 446227"/>
                <a:gd name="connsiteY4" fmla="*/ 87782 h 365848"/>
                <a:gd name="connsiteX0" fmla="*/ 446227 w 446227"/>
                <a:gd name="connsiteY0" fmla="*/ 87782 h 358445"/>
                <a:gd name="connsiteX1" fmla="*/ 0 w 446227"/>
                <a:gd name="connsiteY1" fmla="*/ 0 h 358445"/>
                <a:gd name="connsiteX2" fmla="*/ 292608 w 446227"/>
                <a:gd name="connsiteY2" fmla="*/ 358445 h 358445"/>
                <a:gd name="connsiteX3" fmla="*/ 398679 w 446227"/>
                <a:gd name="connsiteY3" fmla="*/ 230429 h 358445"/>
                <a:gd name="connsiteX4" fmla="*/ 446227 w 446227"/>
                <a:gd name="connsiteY4" fmla="*/ 87782 h 358445"/>
                <a:gd name="connsiteX0" fmla="*/ 446227 w 446227"/>
                <a:gd name="connsiteY0" fmla="*/ 87782 h 358445"/>
                <a:gd name="connsiteX1" fmla="*/ 0 w 446227"/>
                <a:gd name="connsiteY1" fmla="*/ 0 h 358445"/>
                <a:gd name="connsiteX2" fmla="*/ 292608 w 446227"/>
                <a:gd name="connsiteY2" fmla="*/ 358445 h 358445"/>
                <a:gd name="connsiteX3" fmla="*/ 398679 w 446227"/>
                <a:gd name="connsiteY3" fmla="*/ 230429 h 358445"/>
                <a:gd name="connsiteX4" fmla="*/ 446227 w 446227"/>
                <a:gd name="connsiteY4" fmla="*/ 87782 h 358445"/>
                <a:gd name="connsiteX0" fmla="*/ 446227 w 446227"/>
                <a:gd name="connsiteY0" fmla="*/ 87782 h 358445"/>
                <a:gd name="connsiteX1" fmla="*/ 0 w 446227"/>
                <a:gd name="connsiteY1" fmla="*/ 0 h 358445"/>
                <a:gd name="connsiteX2" fmla="*/ 292608 w 446227"/>
                <a:gd name="connsiteY2" fmla="*/ 358445 h 358445"/>
                <a:gd name="connsiteX3" fmla="*/ 398679 w 446227"/>
                <a:gd name="connsiteY3" fmla="*/ 230429 h 358445"/>
                <a:gd name="connsiteX4" fmla="*/ 446227 w 446227"/>
                <a:gd name="connsiteY4" fmla="*/ 87782 h 358445"/>
                <a:gd name="connsiteX0" fmla="*/ 441203 w 441203"/>
                <a:gd name="connsiteY0" fmla="*/ 0 h 466606"/>
                <a:gd name="connsiteX1" fmla="*/ 0 w 441203"/>
                <a:gd name="connsiteY1" fmla="*/ 108161 h 466606"/>
                <a:gd name="connsiteX2" fmla="*/ 292608 w 441203"/>
                <a:gd name="connsiteY2" fmla="*/ 466606 h 466606"/>
                <a:gd name="connsiteX3" fmla="*/ 398679 w 441203"/>
                <a:gd name="connsiteY3" fmla="*/ 338590 h 466606"/>
                <a:gd name="connsiteX4" fmla="*/ 441203 w 441203"/>
                <a:gd name="connsiteY4" fmla="*/ 0 h 466606"/>
                <a:gd name="connsiteX0" fmla="*/ 441203 w 453914"/>
                <a:gd name="connsiteY0" fmla="*/ 0 h 466606"/>
                <a:gd name="connsiteX1" fmla="*/ 0 w 453914"/>
                <a:gd name="connsiteY1" fmla="*/ 108161 h 466606"/>
                <a:gd name="connsiteX2" fmla="*/ 292608 w 453914"/>
                <a:gd name="connsiteY2" fmla="*/ 466606 h 466606"/>
                <a:gd name="connsiteX3" fmla="*/ 398679 w 453914"/>
                <a:gd name="connsiteY3" fmla="*/ 338590 h 466606"/>
                <a:gd name="connsiteX4" fmla="*/ 441203 w 453914"/>
                <a:gd name="connsiteY4" fmla="*/ 0 h 466606"/>
                <a:gd name="connsiteX0" fmla="*/ 441203 w 456538"/>
                <a:gd name="connsiteY0" fmla="*/ 0 h 466606"/>
                <a:gd name="connsiteX1" fmla="*/ 0 w 456538"/>
                <a:gd name="connsiteY1" fmla="*/ 108161 h 466606"/>
                <a:gd name="connsiteX2" fmla="*/ 292608 w 456538"/>
                <a:gd name="connsiteY2" fmla="*/ 466606 h 466606"/>
                <a:gd name="connsiteX3" fmla="*/ 413751 w 456538"/>
                <a:gd name="connsiteY3" fmla="*/ 278300 h 466606"/>
                <a:gd name="connsiteX4" fmla="*/ 441203 w 456538"/>
                <a:gd name="connsiteY4" fmla="*/ 0 h 466606"/>
                <a:gd name="connsiteX0" fmla="*/ 441203 w 457645"/>
                <a:gd name="connsiteY0" fmla="*/ 0 h 466606"/>
                <a:gd name="connsiteX1" fmla="*/ 0 w 457645"/>
                <a:gd name="connsiteY1" fmla="*/ 108161 h 466606"/>
                <a:gd name="connsiteX2" fmla="*/ 292608 w 457645"/>
                <a:gd name="connsiteY2" fmla="*/ 466606 h 466606"/>
                <a:gd name="connsiteX3" fmla="*/ 418775 w 457645"/>
                <a:gd name="connsiteY3" fmla="*/ 278300 h 466606"/>
                <a:gd name="connsiteX4" fmla="*/ 441203 w 457645"/>
                <a:gd name="connsiteY4" fmla="*/ 0 h 466606"/>
                <a:gd name="connsiteX0" fmla="*/ 441203 w 455419"/>
                <a:gd name="connsiteY0" fmla="*/ 0 h 466606"/>
                <a:gd name="connsiteX1" fmla="*/ 0 w 455419"/>
                <a:gd name="connsiteY1" fmla="*/ 108161 h 466606"/>
                <a:gd name="connsiteX2" fmla="*/ 292608 w 455419"/>
                <a:gd name="connsiteY2" fmla="*/ 466606 h 466606"/>
                <a:gd name="connsiteX3" fmla="*/ 418775 w 455419"/>
                <a:gd name="connsiteY3" fmla="*/ 278300 h 466606"/>
                <a:gd name="connsiteX4" fmla="*/ 441203 w 455419"/>
                <a:gd name="connsiteY4" fmla="*/ 0 h 466606"/>
                <a:gd name="connsiteX0" fmla="*/ 441203 w 457086"/>
                <a:gd name="connsiteY0" fmla="*/ 0 h 466606"/>
                <a:gd name="connsiteX1" fmla="*/ 0 w 457086"/>
                <a:gd name="connsiteY1" fmla="*/ 108161 h 466606"/>
                <a:gd name="connsiteX2" fmla="*/ 292608 w 457086"/>
                <a:gd name="connsiteY2" fmla="*/ 466606 h 466606"/>
                <a:gd name="connsiteX3" fmla="*/ 425306 w 457086"/>
                <a:gd name="connsiteY3" fmla="*/ 268503 h 466606"/>
                <a:gd name="connsiteX4" fmla="*/ 441203 w 457086"/>
                <a:gd name="connsiteY4" fmla="*/ 0 h 466606"/>
                <a:gd name="connsiteX0" fmla="*/ 441203 w 455625"/>
                <a:gd name="connsiteY0" fmla="*/ 0 h 466606"/>
                <a:gd name="connsiteX1" fmla="*/ 0 w 455625"/>
                <a:gd name="connsiteY1" fmla="*/ 108161 h 466606"/>
                <a:gd name="connsiteX2" fmla="*/ 292608 w 455625"/>
                <a:gd name="connsiteY2" fmla="*/ 466606 h 466606"/>
                <a:gd name="connsiteX3" fmla="*/ 425306 w 455625"/>
                <a:gd name="connsiteY3" fmla="*/ 268503 h 466606"/>
                <a:gd name="connsiteX4" fmla="*/ 441203 w 455625"/>
                <a:gd name="connsiteY4" fmla="*/ 0 h 466606"/>
                <a:gd name="connsiteX0" fmla="*/ 453845 w 468267"/>
                <a:gd name="connsiteY0" fmla="*/ 0 h 466606"/>
                <a:gd name="connsiteX1" fmla="*/ 0 w 468267"/>
                <a:gd name="connsiteY1" fmla="*/ 120802 h 466606"/>
                <a:gd name="connsiteX2" fmla="*/ 305250 w 468267"/>
                <a:gd name="connsiteY2" fmla="*/ 466606 h 466606"/>
                <a:gd name="connsiteX3" fmla="*/ 437948 w 468267"/>
                <a:gd name="connsiteY3" fmla="*/ 268503 h 466606"/>
                <a:gd name="connsiteX4" fmla="*/ 453845 w 468267"/>
                <a:gd name="connsiteY4" fmla="*/ 0 h 4666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68267" h="466606">
                  <a:moveTo>
                    <a:pt x="453845" y="0"/>
                  </a:moveTo>
                  <a:lnTo>
                    <a:pt x="0" y="120802"/>
                  </a:lnTo>
                  <a:lnTo>
                    <a:pt x="305250" y="466606"/>
                  </a:lnTo>
                  <a:cubicBezTo>
                    <a:pt x="365891" y="412700"/>
                    <a:pt x="419713" y="329943"/>
                    <a:pt x="437948" y="268503"/>
                  </a:cubicBezTo>
                  <a:cubicBezTo>
                    <a:pt x="456183" y="207063"/>
                    <a:pt x="486409" y="115175"/>
                    <a:pt x="453845" y="0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FFFF00"/>
                </a:gs>
                <a:gs pos="63000">
                  <a:srgbClr val="FFC000"/>
                </a:gs>
                <a:gs pos="100000">
                  <a:schemeClr val="accent6">
                    <a:lumMod val="75000"/>
                  </a:schemeClr>
                </a:gs>
              </a:gsLst>
              <a:lin ang="13500000" scaled="1"/>
              <a:tileRect/>
            </a:gra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60" name="Isosceles Triangle 159"/>
          <p:cNvSpPr/>
          <p:nvPr/>
        </p:nvSpPr>
        <p:spPr>
          <a:xfrm rot="5400000">
            <a:off x="5165823" y="4523009"/>
            <a:ext cx="152478" cy="521814"/>
          </a:xfrm>
          <a:prstGeom prst="triangle">
            <a:avLst/>
          </a:prstGeom>
          <a:gradFill flip="none" rotWithShape="1">
            <a:gsLst>
              <a:gs pos="0">
                <a:schemeClr val="tx1"/>
              </a:gs>
              <a:gs pos="100000">
                <a:schemeClr val="bg2">
                  <a:lumMod val="20000"/>
                  <a:lumOff val="80000"/>
                </a:schemeClr>
              </a:gs>
            </a:gsLst>
            <a:lin ang="0" scaled="1"/>
            <a:tileRect/>
          </a:gradFill>
          <a:ln>
            <a:solidFill>
              <a:schemeClr val="bg2">
                <a:lumMod val="20000"/>
                <a:lumOff val="80000"/>
              </a:schemeClr>
            </a:solidFill>
          </a:ln>
          <a:effectLst>
            <a:outerShdw blurRad="127000" dist="50800" dir="2700000" algn="ctr" rotWithShape="0">
              <a:schemeClr val="bg1"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61" name="Group 160"/>
          <p:cNvGrpSpPr/>
          <p:nvPr/>
        </p:nvGrpSpPr>
        <p:grpSpPr>
          <a:xfrm>
            <a:off x="6650706" y="4323404"/>
            <a:ext cx="920932" cy="914400"/>
            <a:chOff x="1645129" y="3091596"/>
            <a:chExt cx="920932" cy="914400"/>
          </a:xfrm>
        </p:grpSpPr>
        <p:sp>
          <p:nvSpPr>
            <p:cNvPr id="162" name="Oval 161"/>
            <p:cNvSpPr/>
            <p:nvPr/>
          </p:nvSpPr>
          <p:spPr>
            <a:xfrm>
              <a:off x="1645129" y="3091596"/>
              <a:ext cx="914400" cy="914400"/>
            </a:xfrm>
            <a:prstGeom prst="ellipse">
              <a:avLst/>
            </a:prstGeom>
            <a:gradFill flip="none" rotWithShape="1">
              <a:gsLst>
                <a:gs pos="0">
                  <a:srgbClr val="21D6E0"/>
                </a:gs>
                <a:gs pos="63000">
                  <a:srgbClr val="0087E6"/>
                </a:gs>
                <a:gs pos="100000">
                  <a:srgbClr val="005CBF"/>
                </a:gs>
              </a:gsLst>
              <a:path path="circle">
                <a:fillToRect l="50000" t="50000" r="50000" b="50000"/>
              </a:path>
              <a:tileRect/>
            </a:gra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3" name="Freeform 162"/>
            <p:cNvSpPr/>
            <p:nvPr/>
          </p:nvSpPr>
          <p:spPr>
            <a:xfrm>
              <a:off x="2097794" y="3432395"/>
              <a:ext cx="468267" cy="466606"/>
            </a:xfrm>
            <a:custGeom>
              <a:avLst/>
              <a:gdLst>
                <a:gd name="connsiteX0" fmla="*/ 453542 w 453542"/>
                <a:gd name="connsiteY0" fmla="*/ 84125 h 354788"/>
                <a:gd name="connsiteX1" fmla="*/ 0 w 453542"/>
                <a:gd name="connsiteY1" fmla="*/ 0 h 354788"/>
                <a:gd name="connsiteX2" fmla="*/ 299923 w 453542"/>
                <a:gd name="connsiteY2" fmla="*/ 354788 h 354788"/>
                <a:gd name="connsiteX3" fmla="*/ 405994 w 453542"/>
                <a:gd name="connsiteY3" fmla="*/ 226772 h 354788"/>
                <a:gd name="connsiteX4" fmla="*/ 453542 w 453542"/>
                <a:gd name="connsiteY4" fmla="*/ 84125 h 354788"/>
                <a:gd name="connsiteX0" fmla="*/ 446227 w 446227"/>
                <a:gd name="connsiteY0" fmla="*/ 87782 h 358445"/>
                <a:gd name="connsiteX1" fmla="*/ 0 w 446227"/>
                <a:gd name="connsiteY1" fmla="*/ 0 h 358445"/>
                <a:gd name="connsiteX2" fmla="*/ 292608 w 446227"/>
                <a:gd name="connsiteY2" fmla="*/ 358445 h 358445"/>
                <a:gd name="connsiteX3" fmla="*/ 398679 w 446227"/>
                <a:gd name="connsiteY3" fmla="*/ 230429 h 358445"/>
                <a:gd name="connsiteX4" fmla="*/ 446227 w 446227"/>
                <a:gd name="connsiteY4" fmla="*/ 87782 h 358445"/>
                <a:gd name="connsiteX0" fmla="*/ 446227 w 470482"/>
                <a:gd name="connsiteY0" fmla="*/ 87782 h 365848"/>
                <a:gd name="connsiteX1" fmla="*/ 0 w 470482"/>
                <a:gd name="connsiteY1" fmla="*/ 0 h 365848"/>
                <a:gd name="connsiteX2" fmla="*/ 292608 w 470482"/>
                <a:gd name="connsiteY2" fmla="*/ 358445 h 365848"/>
                <a:gd name="connsiteX3" fmla="*/ 398679 w 470482"/>
                <a:gd name="connsiteY3" fmla="*/ 230429 h 365848"/>
                <a:gd name="connsiteX4" fmla="*/ 446227 w 470482"/>
                <a:gd name="connsiteY4" fmla="*/ 87782 h 365848"/>
                <a:gd name="connsiteX0" fmla="*/ 446227 w 470482"/>
                <a:gd name="connsiteY0" fmla="*/ 87782 h 365848"/>
                <a:gd name="connsiteX1" fmla="*/ 0 w 470482"/>
                <a:gd name="connsiteY1" fmla="*/ 0 h 365848"/>
                <a:gd name="connsiteX2" fmla="*/ 292608 w 470482"/>
                <a:gd name="connsiteY2" fmla="*/ 358445 h 365848"/>
                <a:gd name="connsiteX3" fmla="*/ 398679 w 470482"/>
                <a:gd name="connsiteY3" fmla="*/ 230429 h 365848"/>
                <a:gd name="connsiteX4" fmla="*/ 446227 w 470482"/>
                <a:gd name="connsiteY4" fmla="*/ 87782 h 365848"/>
                <a:gd name="connsiteX0" fmla="*/ 446227 w 446227"/>
                <a:gd name="connsiteY0" fmla="*/ 87782 h 365848"/>
                <a:gd name="connsiteX1" fmla="*/ 0 w 446227"/>
                <a:gd name="connsiteY1" fmla="*/ 0 h 365848"/>
                <a:gd name="connsiteX2" fmla="*/ 292608 w 446227"/>
                <a:gd name="connsiteY2" fmla="*/ 358445 h 365848"/>
                <a:gd name="connsiteX3" fmla="*/ 398679 w 446227"/>
                <a:gd name="connsiteY3" fmla="*/ 230429 h 365848"/>
                <a:gd name="connsiteX4" fmla="*/ 446227 w 446227"/>
                <a:gd name="connsiteY4" fmla="*/ 87782 h 365848"/>
                <a:gd name="connsiteX0" fmla="*/ 446227 w 446227"/>
                <a:gd name="connsiteY0" fmla="*/ 87782 h 358445"/>
                <a:gd name="connsiteX1" fmla="*/ 0 w 446227"/>
                <a:gd name="connsiteY1" fmla="*/ 0 h 358445"/>
                <a:gd name="connsiteX2" fmla="*/ 292608 w 446227"/>
                <a:gd name="connsiteY2" fmla="*/ 358445 h 358445"/>
                <a:gd name="connsiteX3" fmla="*/ 398679 w 446227"/>
                <a:gd name="connsiteY3" fmla="*/ 230429 h 358445"/>
                <a:gd name="connsiteX4" fmla="*/ 446227 w 446227"/>
                <a:gd name="connsiteY4" fmla="*/ 87782 h 358445"/>
                <a:gd name="connsiteX0" fmla="*/ 446227 w 446227"/>
                <a:gd name="connsiteY0" fmla="*/ 87782 h 358445"/>
                <a:gd name="connsiteX1" fmla="*/ 0 w 446227"/>
                <a:gd name="connsiteY1" fmla="*/ 0 h 358445"/>
                <a:gd name="connsiteX2" fmla="*/ 292608 w 446227"/>
                <a:gd name="connsiteY2" fmla="*/ 358445 h 358445"/>
                <a:gd name="connsiteX3" fmla="*/ 398679 w 446227"/>
                <a:gd name="connsiteY3" fmla="*/ 230429 h 358445"/>
                <a:gd name="connsiteX4" fmla="*/ 446227 w 446227"/>
                <a:gd name="connsiteY4" fmla="*/ 87782 h 358445"/>
                <a:gd name="connsiteX0" fmla="*/ 446227 w 446227"/>
                <a:gd name="connsiteY0" fmla="*/ 87782 h 358445"/>
                <a:gd name="connsiteX1" fmla="*/ 0 w 446227"/>
                <a:gd name="connsiteY1" fmla="*/ 0 h 358445"/>
                <a:gd name="connsiteX2" fmla="*/ 292608 w 446227"/>
                <a:gd name="connsiteY2" fmla="*/ 358445 h 358445"/>
                <a:gd name="connsiteX3" fmla="*/ 398679 w 446227"/>
                <a:gd name="connsiteY3" fmla="*/ 230429 h 358445"/>
                <a:gd name="connsiteX4" fmla="*/ 446227 w 446227"/>
                <a:gd name="connsiteY4" fmla="*/ 87782 h 358445"/>
                <a:gd name="connsiteX0" fmla="*/ 441203 w 441203"/>
                <a:gd name="connsiteY0" fmla="*/ 0 h 466606"/>
                <a:gd name="connsiteX1" fmla="*/ 0 w 441203"/>
                <a:gd name="connsiteY1" fmla="*/ 108161 h 466606"/>
                <a:gd name="connsiteX2" fmla="*/ 292608 w 441203"/>
                <a:gd name="connsiteY2" fmla="*/ 466606 h 466606"/>
                <a:gd name="connsiteX3" fmla="*/ 398679 w 441203"/>
                <a:gd name="connsiteY3" fmla="*/ 338590 h 466606"/>
                <a:gd name="connsiteX4" fmla="*/ 441203 w 441203"/>
                <a:gd name="connsiteY4" fmla="*/ 0 h 466606"/>
                <a:gd name="connsiteX0" fmla="*/ 441203 w 453914"/>
                <a:gd name="connsiteY0" fmla="*/ 0 h 466606"/>
                <a:gd name="connsiteX1" fmla="*/ 0 w 453914"/>
                <a:gd name="connsiteY1" fmla="*/ 108161 h 466606"/>
                <a:gd name="connsiteX2" fmla="*/ 292608 w 453914"/>
                <a:gd name="connsiteY2" fmla="*/ 466606 h 466606"/>
                <a:gd name="connsiteX3" fmla="*/ 398679 w 453914"/>
                <a:gd name="connsiteY3" fmla="*/ 338590 h 466606"/>
                <a:gd name="connsiteX4" fmla="*/ 441203 w 453914"/>
                <a:gd name="connsiteY4" fmla="*/ 0 h 466606"/>
                <a:gd name="connsiteX0" fmla="*/ 441203 w 456538"/>
                <a:gd name="connsiteY0" fmla="*/ 0 h 466606"/>
                <a:gd name="connsiteX1" fmla="*/ 0 w 456538"/>
                <a:gd name="connsiteY1" fmla="*/ 108161 h 466606"/>
                <a:gd name="connsiteX2" fmla="*/ 292608 w 456538"/>
                <a:gd name="connsiteY2" fmla="*/ 466606 h 466606"/>
                <a:gd name="connsiteX3" fmla="*/ 413751 w 456538"/>
                <a:gd name="connsiteY3" fmla="*/ 278300 h 466606"/>
                <a:gd name="connsiteX4" fmla="*/ 441203 w 456538"/>
                <a:gd name="connsiteY4" fmla="*/ 0 h 466606"/>
                <a:gd name="connsiteX0" fmla="*/ 441203 w 457645"/>
                <a:gd name="connsiteY0" fmla="*/ 0 h 466606"/>
                <a:gd name="connsiteX1" fmla="*/ 0 w 457645"/>
                <a:gd name="connsiteY1" fmla="*/ 108161 h 466606"/>
                <a:gd name="connsiteX2" fmla="*/ 292608 w 457645"/>
                <a:gd name="connsiteY2" fmla="*/ 466606 h 466606"/>
                <a:gd name="connsiteX3" fmla="*/ 418775 w 457645"/>
                <a:gd name="connsiteY3" fmla="*/ 278300 h 466606"/>
                <a:gd name="connsiteX4" fmla="*/ 441203 w 457645"/>
                <a:gd name="connsiteY4" fmla="*/ 0 h 466606"/>
                <a:gd name="connsiteX0" fmla="*/ 441203 w 455419"/>
                <a:gd name="connsiteY0" fmla="*/ 0 h 466606"/>
                <a:gd name="connsiteX1" fmla="*/ 0 w 455419"/>
                <a:gd name="connsiteY1" fmla="*/ 108161 h 466606"/>
                <a:gd name="connsiteX2" fmla="*/ 292608 w 455419"/>
                <a:gd name="connsiteY2" fmla="*/ 466606 h 466606"/>
                <a:gd name="connsiteX3" fmla="*/ 418775 w 455419"/>
                <a:gd name="connsiteY3" fmla="*/ 278300 h 466606"/>
                <a:gd name="connsiteX4" fmla="*/ 441203 w 455419"/>
                <a:gd name="connsiteY4" fmla="*/ 0 h 466606"/>
                <a:gd name="connsiteX0" fmla="*/ 441203 w 457086"/>
                <a:gd name="connsiteY0" fmla="*/ 0 h 466606"/>
                <a:gd name="connsiteX1" fmla="*/ 0 w 457086"/>
                <a:gd name="connsiteY1" fmla="*/ 108161 h 466606"/>
                <a:gd name="connsiteX2" fmla="*/ 292608 w 457086"/>
                <a:gd name="connsiteY2" fmla="*/ 466606 h 466606"/>
                <a:gd name="connsiteX3" fmla="*/ 425306 w 457086"/>
                <a:gd name="connsiteY3" fmla="*/ 268503 h 466606"/>
                <a:gd name="connsiteX4" fmla="*/ 441203 w 457086"/>
                <a:gd name="connsiteY4" fmla="*/ 0 h 466606"/>
                <a:gd name="connsiteX0" fmla="*/ 441203 w 455625"/>
                <a:gd name="connsiteY0" fmla="*/ 0 h 466606"/>
                <a:gd name="connsiteX1" fmla="*/ 0 w 455625"/>
                <a:gd name="connsiteY1" fmla="*/ 108161 h 466606"/>
                <a:gd name="connsiteX2" fmla="*/ 292608 w 455625"/>
                <a:gd name="connsiteY2" fmla="*/ 466606 h 466606"/>
                <a:gd name="connsiteX3" fmla="*/ 425306 w 455625"/>
                <a:gd name="connsiteY3" fmla="*/ 268503 h 466606"/>
                <a:gd name="connsiteX4" fmla="*/ 441203 w 455625"/>
                <a:gd name="connsiteY4" fmla="*/ 0 h 466606"/>
                <a:gd name="connsiteX0" fmla="*/ 453845 w 468267"/>
                <a:gd name="connsiteY0" fmla="*/ 0 h 466606"/>
                <a:gd name="connsiteX1" fmla="*/ 0 w 468267"/>
                <a:gd name="connsiteY1" fmla="*/ 120802 h 466606"/>
                <a:gd name="connsiteX2" fmla="*/ 305250 w 468267"/>
                <a:gd name="connsiteY2" fmla="*/ 466606 h 466606"/>
                <a:gd name="connsiteX3" fmla="*/ 437948 w 468267"/>
                <a:gd name="connsiteY3" fmla="*/ 268503 h 466606"/>
                <a:gd name="connsiteX4" fmla="*/ 453845 w 468267"/>
                <a:gd name="connsiteY4" fmla="*/ 0 h 4666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68267" h="466606">
                  <a:moveTo>
                    <a:pt x="453845" y="0"/>
                  </a:moveTo>
                  <a:lnTo>
                    <a:pt x="0" y="120802"/>
                  </a:lnTo>
                  <a:lnTo>
                    <a:pt x="305250" y="466606"/>
                  </a:lnTo>
                  <a:cubicBezTo>
                    <a:pt x="365891" y="412700"/>
                    <a:pt x="419713" y="329943"/>
                    <a:pt x="437948" y="268503"/>
                  </a:cubicBezTo>
                  <a:cubicBezTo>
                    <a:pt x="456183" y="207063"/>
                    <a:pt x="486409" y="115175"/>
                    <a:pt x="453845" y="0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FFFF00"/>
                </a:gs>
                <a:gs pos="63000">
                  <a:srgbClr val="FFC000"/>
                </a:gs>
                <a:gs pos="100000">
                  <a:schemeClr val="accent6">
                    <a:lumMod val="75000"/>
                  </a:schemeClr>
                </a:gs>
              </a:gsLst>
              <a:lin ang="13500000" scaled="1"/>
              <a:tileRect/>
            </a:gra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64" name="Isosceles Triangle 163"/>
          <p:cNvSpPr/>
          <p:nvPr/>
        </p:nvSpPr>
        <p:spPr>
          <a:xfrm rot="5400000">
            <a:off x="6537423" y="4519697"/>
            <a:ext cx="152478" cy="521814"/>
          </a:xfrm>
          <a:prstGeom prst="triangle">
            <a:avLst/>
          </a:prstGeom>
          <a:gradFill flip="none" rotWithShape="1">
            <a:gsLst>
              <a:gs pos="0">
                <a:schemeClr val="tx1"/>
              </a:gs>
              <a:gs pos="100000">
                <a:schemeClr val="bg2">
                  <a:lumMod val="20000"/>
                  <a:lumOff val="80000"/>
                </a:schemeClr>
              </a:gs>
            </a:gsLst>
            <a:lin ang="0" scaled="1"/>
            <a:tileRect/>
          </a:gradFill>
          <a:ln>
            <a:solidFill>
              <a:schemeClr val="bg2">
                <a:lumMod val="20000"/>
                <a:lumOff val="80000"/>
              </a:schemeClr>
            </a:solidFill>
          </a:ln>
          <a:effectLst>
            <a:outerShdw blurRad="127000" dist="50800" dir="2700000" algn="ctr" rotWithShape="0">
              <a:schemeClr val="bg1"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89187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8" presetClass="emp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177600000">
                                      <p:cBhvr>
                                        <p:cTn id="22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500"/>
                            </p:stCondLst>
                            <p:childTnLst>
                              <p:par>
                                <p:cTn id="2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3000"/>
                            </p:stCondLst>
                            <p:childTnLst>
                              <p:par>
                                <p:cTn id="2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3500"/>
                            </p:stCondLst>
                            <p:childTnLst>
                              <p:par>
                                <p:cTn id="35" presetID="8" presetClass="emp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187200000">
                                      <p:cBhvr>
                                        <p:cTn id="36" dur="2000" fill="hold"/>
                                        <p:tgtEl>
                                          <p:spTgt spid="1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5500"/>
                            </p:stCondLst>
                            <p:childTnLst>
                              <p:par>
                                <p:cTn id="3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500"/>
                            </p:stCondLst>
                            <p:childTnLst>
                              <p:par>
                                <p:cTn id="56" presetID="8" presetClass="emp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168000000">
                                      <p:cBhvr>
                                        <p:cTn id="57" dur="2000" fill="hold"/>
                                        <p:tgtEl>
                                          <p:spTgt spid="12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58" presetID="8" presetClass="emp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98000000">
                                      <p:cBhvr>
                                        <p:cTn id="59" dur="2000" fill="hold"/>
                                        <p:tgtEl>
                                          <p:spTgt spid="13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2500"/>
                            </p:stCondLst>
                            <p:childTnLst>
                              <p:par>
                                <p:cTn id="6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3000"/>
                            </p:stCondLst>
                            <p:childTnLst>
                              <p:par>
                                <p:cTn id="6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500"/>
                            </p:stCondLst>
                            <p:childTnLst>
                              <p:par>
                                <p:cTn id="77" presetID="8" presetClass="emp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183600000">
                                      <p:cBhvr>
                                        <p:cTn id="78" dur="2000" fill="hold"/>
                                        <p:tgtEl>
                                          <p:spTgt spid="14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2500"/>
                            </p:stCondLst>
                            <p:childTnLst>
                              <p:par>
                                <p:cTn id="8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500"/>
                                        <p:tgtEl>
                                          <p:spTgt spid="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500"/>
                            </p:stCondLst>
                            <p:childTnLst>
                              <p:par>
                                <p:cTn id="92" presetID="8" presetClass="emp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156000000">
                                      <p:cBhvr>
                                        <p:cTn id="93" dur="2000" fill="hold"/>
                                        <p:tgtEl>
                                          <p:spTgt spid="15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2500"/>
                            </p:stCondLst>
                            <p:childTnLst>
                              <p:par>
                                <p:cTn id="9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3000"/>
                            </p:stCondLst>
                            <p:childTnLst>
                              <p:par>
                                <p:cTn id="9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500"/>
                                        <p:tgtEl>
                                          <p:spTgt spid="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4" dur="500"/>
                                        <p:tgtEl>
                                          <p:spTgt spid="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>
                            <p:stCondLst>
                              <p:cond delay="3500"/>
                            </p:stCondLst>
                            <p:childTnLst>
                              <p:par>
                                <p:cTn id="106" presetID="8" presetClass="emp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187200000">
                                      <p:cBhvr>
                                        <p:cTn id="107" dur="2000" fill="hold"/>
                                        <p:tgtEl>
                                          <p:spTgt spid="15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8" fill="hold">
                            <p:stCondLst>
                              <p:cond delay="5500"/>
                            </p:stCondLst>
                            <p:childTnLst>
                              <p:par>
                                <p:cTn id="10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1" dur="5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2" fill="hold">
                            <p:stCondLst>
                              <p:cond delay="6000"/>
                            </p:stCondLst>
                            <p:childTnLst>
                              <p:par>
                                <p:cTn id="1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5" dur="500"/>
                                        <p:tgtEl>
                                          <p:spTgt spid="1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8" dur="500"/>
                                        <p:tgtEl>
                                          <p:spTgt spid="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9" fill="hold">
                            <p:stCondLst>
                              <p:cond delay="6500"/>
                            </p:stCondLst>
                            <p:childTnLst>
                              <p:par>
                                <p:cTn id="120" presetID="8" presetClass="emp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159600000">
                                      <p:cBhvr>
                                        <p:cTn id="121" dur="2000" fill="hold"/>
                                        <p:tgtEl>
                                          <p:spTgt spid="16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2" fill="hold">
                            <p:stCondLst>
                              <p:cond delay="8500"/>
                            </p:stCondLst>
                            <p:childTnLst>
                              <p:par>
                                <p:cTn id="12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105" grpId="0"/>
      <p:bldP spid="109" grpId="0"/>
      <p:bldP spid="110" grpId="0"/>
      <p:bldP spid="111" grpId="0"/>
      <p:bldP spid="112" grpId="0"/>
      <p:bldP spid="114" grpId="0"/>
      <p:bldP spid="121" grpId="0"/>
      <p:bldP spid="122" grpId="0"/>
      <p:bldP spid="24" grpId="0" animBg="1"/>
      <p:bldP spid="127" grpId="0" animBg="1"/>
      <p:bldP spid="131" grpId="0" animBg="1"/>
      <p:bldP spid="142" grpId="0" animBg="1"/>
      <p:bldP spid="149" grpId="0" animBg="1"/>
      <p:bldP spid="156" grpId="0" animBg="1"/>
      <p:bldP spid="160" grpId="0" animBg="1"/>
      <p:bldP spid="164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8" name="Group 137"/>
          <p:cNvGrpSpPr/>
          <p:nvPr/>
        </p:nvGrpSpPr>
        <p:grpSpPr>
          <a:xfrm>
            <a:off x="6019721" y="1095537"/>
            <a:ext cx="1266663" cy="1266663"/>
            <a:chOff x="3132964" y="5027947"/>
            <a:chExt cx="979353" cy="979353"/>
          </a:xfrm>
        </p:grpSpPr>
        <p:sp>
          <p:nvSpPr>
            <p:cNvPr id="139" name="Oval 138"/>
            <p:cNvSpPr/>
            <p:nvPr/>
          </p:nvSpPr>
          <p:spPr>
            <a:xfrm>
              <a:off x="3440777" y="5335760"/>
              <a:ext cx="363727" cy="363727"/>
            </a:xfrm>
            <a:prstGeom prst="ellipse">
              <a:avLst/>
            </a:prstGeom>
            <a:gradFill flip="none" rotWithShape="1">
              <a:gsLst>
                <a:gs pos="0">
                  <a:srgbClr val="00FFFF"/>
                </a:gs>
                <a:gs pos="75000">
                  <a:srgbClr val="00B0F0"/>
                </a:gs>
                <a:gs pos="100000">
                  <a:srgbClr val="005CBF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0" name="Oval 139"/>
            <p:cNvSpPr/>
            <p:nvPr/>
          </p:nvSpPr>
          <p:spPr>
            <a:xfrm>
              <a:off x="3132964" y="5027947"/>
              <a:ext cx="979353" cy="979353"/>
            </a:xfrm>
            <a:prstGeom prst="ellipse">
              <a:avLst/>
            </a:prstGeom>
            <a:gradFill flip="none" rotWithShape="1">
              <a:gsLst>
                <a:gs pos="0">
                  <a:srgbClr val="00FFFF">
                    <a:alpha val="65000"/>
                  </a:srgbClr>
                </a:gs>
                <a:gs pos="38000">
                  <a:srgbClr val="00B0F0">
                    <a:alpha val="50000"/>
                  </a:srgbClr>
                </a:gs>
                <a:gs pos="56000">
                  <a:schemeClr val="bg2">
                    <a:alpha val="5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60" name="Rectangle 259"/>
          <p:cNvSpPr/>
          <p:nvPr/>
        </p:nvSpPr>
        <p:spPr>
          <a:xfrm flipV="1">
            <a:off x="2955234" y="381000"/>
            <a:ext cx="2988365" cy="2540418"/>
          </a:xfrm>
          <a:prstGeom prst="rect">
            <a:avLst/>
          </a:prstGeom>
          <a:noFill/>
          <a:ln w="38100"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pPr>
              <a:defRPr/>
            </a:pPr>
            <a:fld id="{4B7943FE-5ACA-4D49-B86A-9C786B9DD70D}" type="slidenum">
              <a:rPr lang="en-US"/>
              <a:pPr>
                <a:defRPr/>
              </a:pPr>
              <a:t>11</a:t>
            </a:fld>
            <a:endParaRPr lang="en-US"/>
          </a:p>
        </p:txBody>
      </p:sp>
      <p:sp>
        <p:nvSpPr>
          <p:cNvPr id="8" name="Rectangle 2"/>
          <p:cNvSpPr txBox="1">
            <a:spLocks noChangeArrowheads="1"/>
          </p:cNvSpPr>
          <p:nvPr/>
        </p:nvSpPr>
        <p:spPr bwMode="auto">
          <a:xfrm>
            <a:off x="0" y="0"/>
            <a:ext cx="9144000" cy="5334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  <a:effectLst>
            <a:outerShdw blurRad="254000" dist="63500" dir="5400000" sx="105000" sy="105000" algn="ctr" rotWithShape="0">
              <a:schemeClr val="bg1">
                <a:alpha val="50000"/>
              </a:schemeClr>
            </a:outerShdw>
          </a:effec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US" sz="2400" dirty="0">
                <a:solidFill>
                  <a:srgbClr val="FFFF66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Depicting the independent sampling of possibilities over time</a:t>
            </a:r>
          </a:p>
        </p:txBody>
      </p:sp>
      <p:sp>
        <p:nvSpPr>
          <p:cNvPr id="12" name="Rectangle 11"/>
          <p:cNvSpPr/>
          <p:nvPr/>
        </p:nvSpPr>
        <p:spPr>
          <a:xfrm>
            <a:off x="-152400" y="533400"/>
            <a:ext cx="9448800" cy="6553200"/>
          </a:xfrm>
          <a:prstGeom prst="rect">
            <a:avLst/>
          </a:prstGeom>
          <a:noFill/>
          <a:ln w="381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Freeform 12"/>
          <p:cNvSpPr/>
          <p:nvPr/>
        </p:nvSpPr>
        <p:spPr>
          <a:xfrm>
            <a:off x="681723" y="799388"/>
            <a:ext cx="1752227" cy="1861007"/>
          </a:xfrm>
          <a:custGeom>
            <a:avLst/>
            <a:gdLst>
              <a:gd name="connsiteX0" fmla="*/ 219038 w 1541211"/>
              <a:gd name="connsiteY0" fmla="*/ 194347 h 2342507"/>
              <a:gd name="connsiteX1" fmla="*/ 97 w 1541211"/>
              <a:gd name="connsiteY1" fmla="*/ 529198 h 2342507"/>
              <a:gd name="connsiteX2" fmla="*/ 206159 w 1541211"/>
              <a:gd name="connsiteY2" fmla="*/ 915564 h 2342507"/>
              <a:gd name="connsiteX3" fmla="*/ 1056165 w 1541211"/>
              <a:gd name="connsiteY3" fmla="*/ 1095868 h 2342507"/>
              <a:gd name="connsiteX4" fmla="*/ 1519804 w 1541211"/>
              <a:gd name="connsiteY4" fmla="*/ 1507992 h 2342507"/>
              <a:gd name="connsiteX5" fmla="*/ 1378136 w 1541211"/>
              <a:gd name="connsiteY5" fmla="*/ 2177694 h 2342507"/>
              <a:gd name="connsiteX6" fmla="*/ 631162 w 1541211"/>
              <a:gd name="connsiteY6" fmla="*/ 2319361 h 2342507"/>
              <a:gd name="connsiteX7" fmla="*/ 386463 w 1541211"/>
              <a:gd name="connsiteY7" fmla="*/ 1804207 h 2342507"/>
              <a:gd name="connsiteX8" fmla="*/ 541010 w 1541211"/>
              <a:gd name="connsiteY8" fmla="*/ 1301930 h 2342507"/>
              <a:gd name="connsiteX9" fmla="*/ 1081922 w 1541211"/>
              <a:gd name="connsiteY9" fmla="*/ 735260 h 2342507"/>
              <a:gd name="connsiteX10" fmla="*/ 966012 w 1541211"/>
              <a:gd name="connsiteY10" fmla="*/ 65559 h 2342507"/>
              <a:gd name="connsiteX11" fmla="*/ 463736 w 1541211"/>
              <a:gd name="connsiteY11" fmla="*/ 39801 h 2342507"/>
              <a:gd name="connsiteX12" fmla="*/ 219038 w 1541211"/>
              <a:gd name="connsiteY12" fmla="*/ 194347 h 2342507"/>
              <a:gd name="connsiteX0" fmla="*/ 219038 w 1541211"/>
              <a:gd name="connsiteY0" fmla="*/ 158385 h 2306545"/>
              <a:gd name="connsiteX1" fmla="*/ 97 w 1541211"/>
              <a:gd name="connsiteY1" fmla="*/ 493236 h 2306545"/>
              <a:gd name="connsiteX2" fmla="*/ 206159 w 1541211"/>
              <a:gd name="connsiteY2" fmla="*/ 879602 h 2306545"/>
              <a:gd name="connsiteX3" fmla="*/ 1056165 w 1541211"/>
              <a:gd name="connsiteY3" fmla="*/ 1059906 h 2306545"/>
              <a:gd name="connsiteX4" fmla="*/ 1519804 w 1541211"/>
              <a:gd name="connsiteY4" fmla="*/ 1472030 h 2306545"/>
              <a:gd name="connsiteX5" fmla="*/ 1378136 w 1541211"/>
              <a:gd name="connsiteY5" fmla="*/ 2141732 h 2306545"/>
              <a:gd name="connsiteX6" fmla="*/ 631162 w 1541211"/>
              <a:gd name="connsiteY6" fmla="*/ 2283399 h 2306545"/>
              <a:gd name="connsiteX7" fmla="*/ 386463 w 1541211"/>
              <a:gd name="connsiteY7" fmla="*/ 1768245 h 2306545"/>
              <a:gd name="connsiteX8" fmla="*/ 541010 w 1541211"/>
              <a:gd name="connsiteY8" fmla="*/ 1265968 h 2306545"/>
              <a:gd name="connsiteX9" fmla="*/ 1081922 w 1541211"/>
              <a:gd name="connsiteY9" fmla="*/ 699298 h 2306545"/>
              <a:gd name="connsiteX10" fmla="*/ 953134 w 1541211"/>
              <a:gd name="connsiteY10" fmla="*/ 106870 h 2306545"/>
              <a:gd name="connsiteX11" fmla="*/ 463736 w 1541211"/>
              <a:gd name="connsiteY11" fmla="*/ 3839 h 2306545"/>
              <a:gd name="connsiteX12" fmla="*/ 219038 w 1541211"/>
              <a:gd name="connsiteY12" fmla="*/ 158385 h 2306545"/>
              <a:gd name="connsiteX0" fmla="*/ 219038 w 1541211"/>
              <a:gd name="connsiteY0" fmla="*/ 92551 h 2240711"/>
              <a:gd name="connsiteX1" fmla="*/ 97 w 1541211"/>
              <a:gd name="connsiteY1" fmla="*/ 427402 h 2240711"/>
              <a:gd name="connsiteX2" fmla="*/ 206159 w 1541211"/>
              <a:gd name="connsiteY2" fmla="*/ 813768 h 2240711"/>
              <a:gd name="connsiteX3" fmla="*/ 1056165 w 1541211"/>
              <a:gd name="connsiteY3" fmla="*/ 994072 h 2240711"/>
              <a:gd name="connsiteX4" fmla="*/ 1519804 w 1541211"/>
              <a:gd name="connsiteY4" fmla="*/ 1406196 h 2240711"/>
              <a:gd name="connsiteX5" fmla="*/ 1378136 w 1541211"/>
              <a:gd name="connsiteY5" fmla="*/ 2075898 h 2240711"/>
              <a:gd name="connsiteX6" fmla="*/ 631162 w 1541211"/>
              <a:gd name="connsiteY6" fmla="*/ 2217565 h 2240711"/>
              <a:gd name="connsiteX7" fmla="*/ 386463 w 1541211"/>
              <a:gd name="connsiteY7" fmla="*/ 1702411 h 2240711"/>
              <a:gd name="connsiteX8" fmla="*/ 541010 w 1541211"/>
              <a:gd name="connsiteY8" fmla="*/ 1200134 h 2240711"/>
              <a:gd name="connsiteX9" fmla="*/ 1081922 w 1541211"/>
              <a:gd name="connsiteY9" fmla="*/ 633464 h 2240711"/>
              <a:gd name="connsiteX10" fmla="*/ 953134 w 1541211"/>
              <a:gd name="connsiteY10" fmla="*/ 41036 h 2240711"/>
              <a:gd name="connsiteX11" fmla="*/ 219038 w 1541211"/>
              <a:gd name="connsiteY11" fmla="*/ 92551 h 2240711"/>
              <a:gd name="connsiteX0" fmla="*/ 219038 w 1541211"/>
              <a:gd name="connsiteY0" fmla="*/ 124207 h 2272367"/>
              <a:gd name="connsiteX1" fmla="*/ 97 w 1541211"/>
              <a:gd name="connsiteY1" fmla="*/ 459058 h 2272367"/>
              <a:gd name="connsiteX2" fmla="*/ 206159 w 1541211"/>
              <a:gd name="connsiteY2" fmla="*/ 845424 h 2272367"/>
              <a:gd name="connsiteX3" fmla="*/ 1056165 w 1541211"/>
              <a:gd name="connsiteY3" fmla="*/ 1025728 h 2272367"/>
              <a:gd name="connsiteX4" fmla="*/ 1519804 w 1541211"/>
              <a:gd name="connsiteY4" fmla="*/ 1437852 h 2272367"/>
              <a:gd name="connsiteX5" fmla="*/ 1378136 w 1541211"/>
              <a:gd name="connsiteY5" fmla="*/ 2107554 h 2272367"/>
              <a:gd name="connsiteX6" fmla="*/ 631162 w 1541211"/>
              <a:gd name="connsiteY6" fmla="*/ 2249221 h 2272367"/>
              <a:gd name="connsiteX7" fmla="*/ 386463 w 1541211"/>
              <a:gd name="connsiteY7" fmla="*/ 1734067 h 2272367"/>
              <a:gd name="connsiteX8" fmla="*/ 541010 w 1541211"/>
              <a:gd name="connsiteY8" fmla="*/ 1231790 h 2272367"/>
              <a:gd name="connsiteX9" fmla="*/ 1081922 w 1541211"/>
              <a:gd name="connsiteY9" fmla="*/ 665120 h 2272367"/>
              <a:gd name="connsiteX10" fmla="*/ 875861 w 1541211"/>
              <a:gd name="connsiteY10" fmla="*/ 34056 h 2272367"/>
              <a:gd name="connsiteX11" fmla="*/ 219038 w 1541211"/>
              <a:gd name="connsiteY11" fmla="*/ 124207 h 2272367"/>
              <a:gd name="connsiteX0" fmla="*/ 219038 w 1548900"/>
              <a:gd name="connsiteY0" fmla="*/ 124207 h 2113372"/>
              <a:gd name="connsiteX1" fmla="*/ 97 w 1548900"/>
              <a:gd name="connsiteY1" fmla="*/ 459058 h 2113372"/>
              <a:gd name="connsiteX2" fmla="*/ 206159 w 1548900"/>
              <a:gd name="connsiteY2" fmla="*/ 845424 h 2113372"/>
              <a:gd name="connsiteX3" fmla="*/ 1056165 w 1548900"/>
              <a:gd name="connsiteY3" fmla="*/ 1025728 h 2113372"/>
              <a:gd name="connsiteX4" fmla="*/ 1519804 w 1548900"/>
              <a:gd name="connsiteY4" fmla="*/ 1437852 h 2113372"/>
              <a:gd name="connsiteX5" fmla="*/ 1378136 w 1548900"/>
              <a:gd name="connsiteY5" fmla="*/ 2107554 h 2113372"/>
              <a:gd name="connsiteX6" fmla="*/ 386463 w 1548900"/>
              <a:gd name="connsiteY6" fmla="*/ 1734067 h 2113372"/>
              <a:gd name="connsiteX7" fmla="*/ 541010 w 1548900"/>
              <a:gd name="connsiteY7" fmla="*/ 1231790 h 2113372"/>
              <a:gd name="connsiteX8" fmla="*/ 1081922 w 1548900"/>
              <a:gd name="connsiteY8" fmla="*/ 665120 h 2113372"/>
              <a:gd name="connsiteX9" fmla="*/ 875861 w 1548900"/>
              <a:gd name="connsiteY9" fmla="*/ 34056 h 2113372"/>
              <a:gd name="connsiteX10" fmla="*/ 219038 w 1548900"/>
              <a:gd name="connsiteY10" fmla="*/ 124207 h 2113372"/>
              <a:gd name="connsiteX0" fmla="*/ 219038 w 1591545"/>
              <a:gd name="connsiteY0" fmla="*/ 124207 h 2116188"/>
              <a:gd name="connsiteX1" fmla="*/ 97 w 1591545"/>
              <a:gd name="connsiteY1" fmla="*/ 459058 h 2116188"/>
              <a:gd name="connsiteX2" fmla="*/ 206159 w 1591545"/>
              <a:gd name="connsiteY2" fmla="*/ 845424 h 2116188"/>
              <a:gd name="connsiteX3" fmla="*/ 1056165 w 1591545"/>
              <a:gd name="connsiteY3" fmla="*/ 1025728 h 2116188"/>
              <a:gd name="connsiteX4" fmla="*/ 1571319 w 1591545"/>
              <a:gd name="connsiteY4" fmla="*/ 1360578 h 2116188"/>
              <a:gd name="connsiteX5" fmla="*/ 1378136 w 1591545"/>
              <a:gd name="connsiteY5" fmla="*/ 2107554 h 2116188"/>
              <a:gd name="connsiteX6" fmla="*/ 386463 w 1591545"/>
              <a:gd name="connsiteY6" fmla="*/ 1734067 h 2116188"/>
              <a:gd name="connsiteX7" fmla="*/ 541010 w 1591545"/>
              <a:gd name="connsiteY7" fmla="*/ 1231790 h 2116188"/>
              <a:gd name="connsiteX8" fmla="*/ 1081922 w 1591545"/>
              <a:gd name="connsiteY8" fmla="*/ 665120 h 2116188"/>
              <a:gd name="connsiteX9" fmla="*/ 875861 w 1591545"/>
              <a:gd name="connsiteY9" fmla="*/ 34056 h 2116188"/>
              <a:gd name="connsiteX10" fmla="*/ 219038 w 1591545"/>
              <a:gd name="connsiteY10" fmla="*/ 124207 h 2116188"/>
              <a:gd name="connsiteX0" fmla="*/ 219038 w 1587716"/>
              <a:gd name="connsiteY0" fmla="*/ 124207 h 2132594"/>
              <a:gd name="connsiteX1" fmla="*/ 97 w 1587716"/>
              <a:gd name="connsiteY1" fmla="*/ 459058 h 2132594"/>
              <a:gd name="connsiteX2" fmla="*/ 206159 w 1587716"/>
              <a:gd name="connsiteY2" fmla="*/ 845424 h 2132594"/>
              <a:gd name="connsiteX3" fmla="*/ 1056165 w 1587716"/>
              <a:gd name="connsiteY3" fmla="*/ 1025728 h 2132594"/>
              <a:gd name="connsiteX4" fmla="*/ 1571319 w 1587716"/>
              <a:gd name="connsiteY4" fmla="*/ 1360578 h 2132594"/>
              <a:gd name="connsiteX5" fmla="*/ 1378136 w 1587716"/>
              <a:gd name="connsiteY5" fmla="*/ 2107554 h 2132594"/>
              <a:gd name="connsiteX6" fmla="*/ 579646 w 1587716"/>
              <a:gd name="connsiteY6" fmla="*/ 1888614 h 2132594"/>
              <a:gd name="connsiteX7" fmla="*/ 541010 w 1587716"/>
              <a:gd name="connsiteY7" fmla="*/ 1231790 h 2132594"/>
              <a:gd name="connsiteX8" fmla="*/ 1081922 w 1587716"/>
              <a:gd name="connsiteY8" fmla="*/ 665120 h 2132594"/>
              <a:gd name="connsiteX9" fmla="*/ 875861 w 1587716"/>
              <a:gd name="connsiteY9" fmla="*/ 34056 h 2132594"/>
              <a:gd name="connsiteX10" fmla="*/ 219038 w 1587716"/>
              <a:gd name="connsiteY10" fmla="*/ 124207 h 2132594"/>
              <a:gd name="connsiteX0" fmla="*/ 219038 w 1617794"/>
              <a:gd name="connsiteY0" fmla="*/ 124207 h 2075158"/>
              <a:gd name="connsiteX1" fmla="*/ 97 w 1617794"/>
              <a:gd name="connsiteY1" fmla="*/ 459058 h 2075158"/>
              <a:gd name="connsiteX2" fmla="*/ 206159 w 1617794"/>
              <a:gd name="connsiteY2" fmla="*/ 845424 h 2075158"/>
              <a:gd name="connsiteX3" fmla="*/ 1056165 w 1617794"/>
              <a:gd name="connsiteY3" fmla="*/ 1025728 h 2075158"/>
              <a:gd name="connsiteX4" fmla="*/ 1571319 w 1617794"/>
              <a:gd name="connsiteY4" fmla="*/ 1360578 h 2075158"/>
              <a:gd name="connsiteX5" fmla="*/ 1481167 w 1617794"/>
              <a:gd name="connsiteY5" fmla="*/ 2043159 h 2075158"/>
              <a:gd name="connsiteX6" fmla="*/ 579646 w 1617794"/>
              <a:gd name="connsiteY6" fmla="*/ 1888614 h 2075158"/>
              <a:gd name="connsiteX7" fmla="*/ 541010 w 1617794"/>
              <a:gd name="connsiteY7" fmla="*/ 1231790 h 2075158"/>
              <a:gd name="connsiteX8" fmla="*/ 1081922 w 1617794"/>
              <a:gd name="connsiteY8" fmla="*/ 665120 h 2075158"/>
              <a:gd name="connsiteX9" fmla="*/ 875861 w 1617794"/>
              <a:gd name="connsiteY9" fmla="*/ 34056 h 2075158"/>
              <a:gd name="connsiteX10" fmla="*/ 219038 w 1617794"/>
              <a:gd name="connsiteY10" fmla="*/ 124207 h 2075158"/>
              <a:gd name="connsiteX0" fmla="*/ 219038 w 1666856"/>
              <a:gd name="connsiteY0" fmla="*/ 124207 h 2076978"/>
              <a:gd name="connsiteX1" fmla="*/ 97 w 1666856"/>
              <a:gd name="connsiteY1" fmla="*/ 459058 h 2076978"/>
              <a:gd name="connsiteX2" fmla="*/ 206159 w 1666856"/>
              <a:gd name="connsiteY2" fmla="*/ 845424 h 2076978"/>
              <a:gd name="connsiteX3" fmla="*/ 1056165 w 1666856"/>
              <a:gd name="connsiteY3" fmla="*/ 1025728 h 2076978"/>
              <a:gd name="connsiteX4" fmla="*/ 1635713 w 1666856"/>
              <a:gd name="connsiteY4" fmla="*/ 1334820 h 2076978"/>
              <a:gd name="connsiteX5" fmla="*/ 1481167 w 1666856"/>
              <a:gd name="connsiteY5" fmla="*/ 2043159 h 2076978"/>
              <a:gd name="connsiteX6" fmla="*/ 579646 w 1666856"/>
              <a:gd name="connsiteY6" fmla="*/ 1888614 h 2076978"/>
              <a:gd name="connsiteX7" fmla="*/ 541010 w 1666856"/>
              <a:gd name="connsiteY7" fmla="*/ 1231790 h 2076978"/>
              <a:gd name="connsiteX8" fmla="*/ 1081922 w 1666856"/>
              <a:gd name="connsiteY8" fmla="*/ 665120 h 2076978"/>
              <a:gd name="connsiteX9" fmla="*/ 875861 w 1666856"/>
              <a:gd name="connsiteY9" fmla="*/ 34056 h 2076978"/>
              <a:gd name="connsiteX10" fmla="*/ 219038 w 1666856"/>
              <a:gd name="connsiteY10" fmla="*/ 124207 h 2076978"/>
              <a:gd name="connsiteX0" fmla="*/ 219058 w 1664049"/>
              <a:gd name="connsiteY0" fmla="*/ 124207 h 2076978"/>
              <a:gd name="connsiteX1" fmla="*/ 117 w 1664049"/>
              <a:gd name="connsiteY1" fmla="*/ 459058 h 2076978"/>
              <a:gd name="connsiteX2" fmla="*/ 206179 w 1664049"/>
              <a:gd name="connsiteY2" fmla="*/ 845424 h 2076978"/>
              <a:gd name="connsiteX3" fmla="*/ 1094822 w 1664049"/>
              <a:gd name="connsiteY3" fmla="*/ 974212 h 2076978"/>
              <a:gd name="connsiteX4" fmla="*/ 1635733 w 1664049"/>
              <a:gd name="connsiteY4" fmla="*/ 1334820 h 2076978"/>
              <a:gd name="connsiteX5" fmla="*/ 1481187 w 1664049"/>
              <a:gd name="connsiteY5" fmla="*/ 2043159 h 2076978"/>
              <a:gd name="connsiteX6" fmla="*/ 579666 w 1664049"/>
              <a:gd name="connsiteY6" fmla="*/ 1888614 h 2076978"/>
              <a:gd name="connsiteX7" fmla="*/ 541030 w 1664049"/>
              <a:gd name="connsiteY7" fmla="*/ 1231790 h 2076978"/>
              <a:gd name="connsiteX8" fmla="*/ 1081942 w 1664049"/>
              <a:gd name="connsiteY8" fmla="*/ 665120 h 2076978"/>
              <a:gd name="connsiteX9" fmla="*/ 875881 w 1664049"/>
              <a:gd name="connsiteY9" fmla="*/ 34056 h 2076978"/>
              <a:gd name="connsiteX10" fmla="*/ 219058 w 1664049"/>
              <a:gd name="connsiteY10" fmla="*/ 124207 h 2076978"/>
              <a:gd name="connsiteX0" fmla="*/ 227054 w 1737502"/>
              <a:gd name="connsiteY0" fmla="*/ 124207 h 2076978"/>
              <a:gd name="connsiteX1" fmla="*/ 8113 w 1737502"/>
              <a:gd name="connsiteY1" fmla="*/ 459058 h 2076978"/>
              <a:gd name="connsiteX2" fmla="*/ 214175 w 1737502"/>
              <a:gd name="connsiteY2" fmla="*/ 845424 h 2076978"/>
              <a:gd name="connsiteX3" fmla="*/ 1643729 w 1737502"/>
              <a:gd name="connsiteY3" fmla="*/ 1334820 h 2076978"/>
              <a:gd name="connsiteX4" fmla="*/ 1489183 w 1737502"/>
              <a:gd name="connsiteY4" fmla="*/ 2043159 h 2076978"/>
              <a:gd name="connsiteX5" fmla="*/ 587662 w 1737502"/>
              <a:gd name="connsiteY5" fmla="*/ 1888614 h 2076978"/>
              <a:gd name="connsiteX6" fmla="*/ 549026 w 1737502"/>
              <a:gd name="connsiteY6" fmla="*/ 1231790 h 2076978"/>
              <a:gd name="connsiteX7" fmla="*/ 1089938 w 1737502"/>
              <a:gd name="connsiteY7" fmla="*/ 665120 h 2076978"/>
              <a:gd name="connsiteX8" fmla="*/ 883877 w 1737502"/>
              <a:gd name="connsiteY8" fmla="*/ 34056 h 2076978"/>
              <a:gd name="connsiteX9" fmla="*/ 227054 w 1737502"/>
              <a:gd name="connsiteY9" fmla="*/ 124207 h 2076978"/>
              <a:gd name="connsiteX0" fmla="*/ 227054 w 1734930"/>
              <a:gd name="connsiteY0" fmla="*/ 124207 h 2123993"/>
              <a:gd name="connsiteX1" fmla="*/ 8113 w 1734930"/>
              <a:gd name="connsiteY1" fmla="*/ 459058 h 2123993"/>
              <a:gd name="connsiteX2" fmla="*/ 214175 w 1734930"/>
              <a:gd name="connsiteY2" fmla="*/ 845424 h 2123993"/>
              <a:gd name="connsiteX3" fmla="*/ 1643729 w 1734930"/>
              <a:gd name="connsiteY3" fmla="*/ 1334820 h 2123993"/>
              <a:gd name="connsiteX4" fmla="*/ 1489183 w 1734930"/>
              <a:gd name="connsiteY4" fmla="*/ 2043159 h 2123993"/>
              <a:gd name="connsiteX5" fmla="*/ 664936 w 1734930"/>
              <a:gd name="connsiteY5" fmla="*/ 2017403 h 2123993"/>
              <a:gd name="connsiteX6" fmla="*/ 549026 w 1734930"/>
              <a:gd name="connsiteY6" fmla="*/ 1231790 h 2123993"/>
              <a:gd name="connsiteX7" fmla="*/ 1089938 w 1734930"/>
              <a:gd name="connsiteY7" fmla="*/ 665120 h 2123993"/>
              <a:gd name="connsiteX8" fmla="*/ 883877 w 1734930"/>
              <a:gd name="connsiteY8" fmla="*/ 34056 h 2123993"/>
              <a:gd name="connsiteX9" fmla="*/ 227054 w 1734930"/>
              <a:gd name="connsiteY9" fmla="*/ 124207 h 2123993"/>
              <a:gd name="connsiteX0" fmla="*/ 227054 w 1734930"/>
              <a:gd name="connsiteY0" fmla="*/ 124207 h 2118829"/>
              <a:gd name="connsiteX1" fmla="*/ 8113 w 1734930"/>
              <a:gd name="connsiteY1" fmla="*/ 459058 h 2118829"/>
              <a:gd name="connsiteX2" fmla="*/ 214175 w 1734930"/>
              <a:gd name="connsiteY2" fmla="*/ 845424 h 2118829"/>
              <a:gd name="connsiteX3" fmla="*/ 1643729 w 1734930"/>
              <a:gd name="connsiteY3" fmla="*/ 1334820 h 2118829"/>
              <a:gd name="connsiteX4" fmla="*/ 1489183 w 1734930"/>
              <a:gd name="connsiteY4" fmla="*/ 2043159 h 2118829"/>
              <a:gd name="connsiteX5" fmla="*/ 664936 w 1734930"/>
              <a:gd name="connsiteY5" fmla="*/ 2017403 h 2118829"/>
              <a:gd name="connsiteX6" fmla="*/ 626300 w 1734930"/>
              <a:gd name="connsiteY6" fmla="*/ 1321942 h 2118829"/>
              <a:gd name="connsiteX7" fmla="*/ 1089938 w 1734930"/>
              <a:gd name="connsiteY7" fmla="*/ 665120 h 2118829"/>
              <a:gd name="connsiteX8" fmla="*/ 883877 w 1734930"/>
              <a:gd name="connsiteY8" fmla="*/ 34056 h 2118829"/>
              <a:gd name="connsiteX9" fmla="*/ 227054 w 1734930"/>
              <a:gd name="connsiteY9" fmla="*/ 124207 h 2118829"/>
              <a:gd name="connsiteX0" fmla="*/ 227054 w 1734930"/>
              <a:gd name="connsiteY0" fmla="*/ 124207 h 2118829"/>
              <a:gd name="connsiteX1" fmla="*/ 8113 w 1734930"/>
              <a:gd name="connsiteY1" fmla="*/ 459058 h 2118829"/>
              <a:gd name="connsiteX2" fmla="*/ 214175 w 1734930"/>
              <a:gd name="connsiteY2" fmla="*/ 845424 h 2118829"/>
              <a:gd name="connsiteX3" fmla="*/ 1643729 w 1734930"/>
              <a:gd name="connsiteY3" fmla="*/ 1334820 h 2118829"/>
              <a:gd name="connsiteX4" fmla="*/ 1489183 w 1734930"/>
              <a:gd name="connsiteY4" fmla="*/ 2043159 h 2118829"/>
              <a:gd name="connsiteX5" fmla="*/ 664936 w 1734930"/>
              <a:gd name="connsiteY5" fmla="*/ 2017403 h 2118829"/>
              <a:gd name="connsiteX6" fmla="*/ 626300 w 1734930"/>
              <a:gd name="connsiteY6" fmla="*/ 1321942 h 2118829"/>
              <a:gd name="connsiteX7" fmla="*/ 1089938 w 1734930"/>
              <a:gd name="connsiteY7" fmla="*/ 665120 h 2118829"/>
              <a:gd name="connsiteX8" fmla="*/ 767968 w 1734930"/>
              <a:gd name="connsiteY8" fmla="*/ 34056 h 2118829"/>
              <a:gd name="connsiteX9" fmla="*/ 227054 w 1734930"/>
              <a:gd name="connsiteY9" fmla="*/ 124207 h 2118829"/>
              <a:gd name="connsiteX0" fmla="*/ 227054 w 1734930"/>
              <a:gd name="connsiteY0" fmla="*/ 124207 h 2118829"/>
              <a:gd name="connsiteX1" fmla="*/ 8113 w 1734930"/>
              <a:gd name="connsiteY1" fmla="*/ 459058 h 2118829"/>
              <a:gd name="connsiteX2" fmla="*/ 214175 w 1734930"/>
              <a:gd name="connsiteY2" fmla="*/ 845424 h 2118829"/>
              <a:gd name="connsiteX3" fmla="*/ 1643729 w 1734930"/>
              <a:gd name="connsiteY3" fmla="*/ 1334820 h 2118829"/>
              <a:gd name="connsiteX4" fmla="*/ 1489183 w 1734930"/>
              <a:gd name="connsiteY4" fmla="*/ 2043159 h 2118829"/>
              <a:gd name="connsiteX5" fmla="*/ 664936 w 1734930"/>
              <a:gd name="connsiteY5" fmla="*/ 2017403 h 2118829"/>
              <a:gd name="connsiteX6" fmla="*/ 626300 w 1734930"/>
              <a:gd name="connsiteY6" fmla="*/ 1321942 h 2118829"/>
              <a:gd name="connsiteX7" fmla="*/ 1089938 w 1734930"/>
              <a:gd name="connsiteY7" fmla="*/ 665120 h 2118829"/>
              <a:gd name="connsiteX8" fmla="*/ 767968 w 1734930"/>
              <a:gd name="connsiteY8" fmla="*/ 34056 h 2118829"/>
              <a:gd name="connsiteX9" fmla="*/ 227054 w 1734930"/>
              <a:gd name="connsiteY9" fmla="*/ 124207 h 2118829"/>
              <a:gd name="connsiteX0" fmla="*/ 227054 w 1734930"/>
              <a:gd name="connsiteY0" fmla="*/ 124207 h 2118829"/>
              <a:gd name="connsiteX1" fmla="*/ 8113 w 1734930"/>
              <a:gd name="connsiteY1" fmla="*/ 459058 h 2118829"/>
              <a:gd name="connsiteX2" fmla="*/ 214175 w 1734930"/>
              <a:gd name="connsiteY2" fmla="*/ 845424 h 2118829"/>
              <a:gd name="connsiteX3" fmla="*/ 1643729 w 1734930"/>
              <a:gd name="connsiteY3" fmla="*/ 1334820 h 2118829"/>
              <a:gd name="connsiteX4" fmla="*/ 1489183 w 1734930"/>
              <a:gd name="connsiteY4" fmla="*/ 2043159 h 2118829"/>
              <a:gd name="connsiteX5" fmla="*/ 664936 w 1734930"/>
              <a:gd name="connsiteY5" fmla="*/ 2017403 h 2118829"/>
              <a:gd name="connsiteX6" fmla="*/ 626300 w 1734930"/>
              <a:gd name="connsiteY6" fmla="*/ 1321942 h 2118829"/>
              <a:gd name="connsiteX7" fmla="*/ 1089938 w 1734930"/>
              <a:gd name="connsiteY7" fmla="*/ 665120 h 2118829"/>
              <a:gd name="connsiteX8" fmla="*/ 767968 w 1734930"/>
              <a:gd name="connsiteY8" fmla="*/ 34056 h 2118829"/>
              <a:gd name="connsiteX9" fmla="*/ 227054 w 1734930"/>
              <a:gd name="connsiteY9" fmla="*/ 124207 h 2118829"/>
              <a:gd name="connsiteX0" fmla="*/ 227054 w 1734930"/>
              <a:gd name="connsiteY0" fmla="*/ 124207 h 2157568"/>
              <a:gd name="connsiteX1" fmla="*/ 8113 w 1734930"/>
              <a:gd name="connsiteY1" fmla="*/ 459058 h 2157568"/>
              <a:gd name="connsiteX2" fmla="*/ 214175 w 1734930"/>
              <a:gd name="connsiteY2" fmla="*/ 845424 h 2157568"/>
              <a:gd name="connsiteX3" fmla="*/ 1643729 w 1734930"/>
              <a:gd name="connsiteY3" fmla="*/ 1334820 h 2157568"/>
              <a:gd name="connsiteX4" fmla="*/ 1489183 w 1734930"/>
              <a:gd name="connsiteY4" fmla="*/ 2043159 h 2157568"/>
              <a:gd name="connsiteX5" fmla="*/ 664936 w 1734930"/>
              <a:gd name="connsiteY5" fmla="*/ 2017403 h 2157568"/>
              <a:gd name="connsiteX6" fmla="*/ 626300 w 1734930"/>
              <a:gd name="connsiteY6" fmla="*/ 1321942 h 2157568"/>
              <a:gd name="connsiteX7" fmla="*/ 1089938 w 1734930"/>
              <a:gd name="connsiteY7" fmla="*/ 665120 h 2157568"/>
              <a:gd name="connsiteX8" fmla="*/ 767968 w 1734930"/>
              <a:gd name="connsiteY8" fmla="*/ 34056 h 2157568"/>
              <a:gd name="connsiteX9" fmla="*/ 227054 w 1734930"/>
              <a:gd name="connsiteY9" fmla="*/ 124207 h 2157568"/>
              <a:gd name="connsiteX0" fmla="*/ 227054 w 1732863"/>
              <a:gd name="connsiteY0" fmla="*/ 124207 h 2182671"/>
              <a:gd name="connsiteX1" fmla="*/ 8113 w 1732863"/>
              <a:gd name="connsiteY1" fmla="*/ 459058 h 2182671"/>
              <a:gd name="connsiteX2" fmla="*/ 214175 w 1732863"/>
              <a:gd name="connsiteY2" fmla="*/ 845424 h 2182671"/>
              <a:gd name="connsiteX3" fmla="*/ 1643729 w 1732863"/>
              <a:gd name="connsiteY3" fmla="*/ 1334820 h 2182671"/>
              <a:gd name="connsiteX4" fmla="*/ 1489183 w 1732863"/>
              <a:gd name="connsiteY4" fmla="*/ 2043159 h 2182671"/>
              <a:gd name="connsiteX5" fmla="*/ 729331 w 1732863"/>
              <a:gd name="connsiteY5" fmla="*/ 2056039 h 2182671"/>
              <a:gd name="connsiteX6" fmla="*/ 626300 w 1732863"/>
              <a:gd name="connsiteY6" fmla="*/ 1321942 h 2182671"/>
              <a:gd name="connsiteX7" fmla="*/ 1089938 w 1732863"/>
              <a:gd name="connsiteY7" fmla="*/ 665120 h 2182671"/>
              <a:gd name="connsiteX8" fmla="*/ 767968 w 1732863"/>
              <a:gd name="connsiteY8" fmla="*/ 34056 h 2182671"/>
              <a:gd name="connsiteX9" fmla="*/ 227054 w 1732863"/>
              <a:gd name="connsiteY9" fmla="*/ 124207 h 2182671"/>
              <a:gd name="connsiteX0" fmla="*/ 227054 w 1732863"/>
              <a:gd name="connsiteY0" fmla="*/ 124207 h 2137486"/>
              <a:gd name="connsiteX1" fmla="*/ 8113 w 1732863"/>
              <a:gd name="connsiteY1" fmla="*/ 459058 h 2137486"/>
              <a:gd name="connsiteX2" fmla="*/ 214175 w 1732863"/>
              <a:gd name="connsiteY2" fmla="*/ 845424 h 2137486"/>
              <a:gd name="connsiteX3" fmla="*/ 1643729 w 1732863"/>
              <a:gd name="connsiteY3" fmla="*/ 1334820 h 2137486"/>
              <a:gd name="connsiteX4" fmla="*/ 1489183 w 1732863"/>
              <a:gd name="connsiteY4" fmla="*/ 2043159 h 2137486"/>
              <a:gd name="connsiteX5" fmla="*/ 729331 w 1732863"/>
              <a:gd name="connsiteY5" fmla="*/ 2056039 h 2137486"/>
              <a:gd name="connsiteX6" fmla="*/ 677815 w 1732863"/>
              <a:gd name="connsiteY6" fmla="*/ 1360578 h 2137486"/>
              <a:gd name="connsiteX7" fmla="*/ 1089938 w 1732863"/>
              <a:gd name="connsiteY7" fmla="*/ 665120 h 2137486"/>
              <a:gd name="connsiteX8" fmla="*/ 767968 w 1732863"/>
              <a:gd name="connsiteY8" fmla="*/ 34056 h 2137486"/>
              <a:gd name="connsiteX9" fmla="*/ 227054 w 1732863"/>
              <a:gd name="connsiteY9" fmla="*/ 124207 h 2137486"/>
              <a:gd name="connsiteX0" fmla="*/ 227054 w 1732863"/>
              <a:gd name="connsiteY0" fmla="*/ 115013 h 2128292"/>
              <a:gd name="connsiteX1" fmla="*/ 8113 w 1732863"/>
              <a:gd name="connsiteY1" fmla="*/ 449864 h 2128292"/>
              <a:gd name="connsiteX2" fmla="*/ 214175 w 1732863"/>
              <a:gd name="connsiteY2" fmla="*/ 836230 h 2128292"/>
              <a:gd name="connsiteX3" fmla="*/ 1643729 w 1732863"/>
              <a:gd name="connsiteY3" fmla="*/ 1325626 h 2128292"/>
              <a:gd name="connsiteX4" fmla="*/ 1489183 w 1732863"/>
              <a:gd name="connsiteY4" fmla="*/ 2033965 h 2128292"/>
              <a:gd name="connsiteX5" fmla="*/ 729331 w 1732863"/>
              <a:gd name="connsiteY5" fmla="*/ 2046845 h 2128292"/>
              <a:gd name="connsiteX6" fmla="*/ 677815 w 1732863"/>
              <a:gd name="connsiteY6" fmla="*/ 1351384 h 2128292"/>
              <a:gd name="connsiteX7" fmla="*/ 1077059 w 1732863"/>
              <a:gd name="connsiteY7" fmla="*/ 527138 h 2128292"/>
              <a:gd name="connsiteX8" fmla="*/ 767968 w 1732863"/>
              <a:gd name="connsiteY8" fmla="*/ 24862 h 2128292"/>
              <a:gd name="connsiteX9" fmla="*/ 227054 w 1732863"/>
              <a:gd name="connsiteY9" fmla="*/ 115013 h 2128292"/>
              <a:gd name="connsiteX0" fmla="*/ 227054 w 1753783"/>
              <a:gd name="connsiteY0" fmla="*/ 115013 h 2168011"/>
              <a:gd name="connsiteX1" fmla="*/ 8113 w 1753783"/>
              <a:gd name="connsiteY1" fmla="*/ 449864 h 2168011"/>
              <a:gd name="connsiteX2" fmla="*/ 214175 w 1753783"/>
              <a:gd name="connsiteY2" fmla="*/ 836230 h 2168011"/>
              <a:gd name="connsiteX3" fmla="*/ 1643729 w 1753783"/>
              <a:gd name="connsiteY3" fmla="*/ 1325626 h 2168011"/>
              <a:gd name="connsiteX4" fmla="*/ 1553578 w 1753783"/>
              <a:gd name="connsiteY4" fmla="*/ 2098360 h 2168011"/>
              <a:gd name="connsiteX5" fmla="*/ 729331 w 1753783"/>
              <a:gd name="connsiteY5" fmla="*/ 2046845 h 2168011"/>
              <a:gd name="connsiteX6" fmla="*/ 677815 w 1753783"/>
              <a:gd name="connsiteY6" fmla="*/ 1351384 h 2168011"/>
              <a:gd name="connsiteX7" fmla="*/ 1077059 w 1753783"/>
              <a:gd name="connsiteY7" fmla="*/ 527138 h 2168011"/>
              <a:gd name="connsiteX8" fmla="*/ 767968 w 1753783"/>
              <a:gd name="connsiteY8" fmla="*/ 24862 h 2168011"/>
              <a:gd name="connsiteX9" fmla="*/ 227054 w 1753783"/>
              <a:gd name="connsiteY9" fmla="*/ 115013 h 2168011"/>
              <a:gd name="connsiteX0" fmla="*/ 227054 w 1752227"/>
              <a:gd name="connsiteY0" fmla="*/ 115013 h 2168011"/>
              <a:gd name="connsiteX1" fmla="*/ 8113 w 1752227"/>
              <a:gd name="connsiteY1" fmla="*/ 449864 h 2168011"/>
              <a:gd name="connsiteX2" fmla="*/ 214175 w 1752227"/>
              <a:gd name="connsiteY2" fmla="*/ 836230 h 2168011"/>
              <a:gd name="connsiteX3" fmla="*/ 1643729 w 1752227"/>
              <a:gd name="connsiteY3" fmla="*/ 1325626 h 2168011"/>
              <a:gd name="connsiteX4" fmla="*/ 1553578 w 1752227"/>
              <a:gd name="connsiteY4" fmla="*/ 2098360 h 2168011"/>
              <a:gd name="connsiteX5" fmla="*/ 767968 w 1752227"/>
              <a:gd name="connsiteY5" fmla="*/ 2046845 h 2168011"/>
              <a:gd name="connsiteX6" fmla="*/ 677815 w 1752227"/>
              <a:gd name="connsiteY6" fmla="*/ 1351384 h 2168011"/>
              <a:gd name="connsiteX7" fmla="*/ 1077059 w 1752227"/>
              <a:gd name="connsiteY7" fmla="*/ 527138 h 2168011"/>
              <a:gd name="connsiteX8" fmla="*/ 767968 w 1752227"/>
              <a:gd name="connsiteY8" fmla="*/ 24862 h 2168011"/>
              <a:gd name="connsiteX9" fmla="*/ 227054 w 1752227"/>
              <a:gd name="connsiteY9" fmla="*/ 115013 h 2168011"/>
              <a:gd name="connsiteX0" fmla="*/ 227054 w 1752227"/>
              <a:gd name="connsiteY0" fmla="*/ 115013 h 2198192"/>
              <a:gd name="connsiteX1" fmla="*/ 8113 w 1752227"/>
              <a:gd name="connsiteY1" fmla="*/ 449864 h 2198192"/>
              <a:gd name="connsiteX2" fmla="*/ 214175 w 1752227"/>
              <a:gd name="connsiteY2" fmla="*/ 836230 h 2198192"/>
              <a:gd name="connsiteX3" fmla="*/ 1643729 w 1752227"/>
              <a:gd name="connsiteY3" fmla="*/ 1325626 h 2198192"/>
              <a:gd name="connsiteX4" fmla="*/ 1553578 w 1752227"/>
              <a:gd name="connsiteY4" fmla="*/ 2098360 h 2198192"/>
              <a:gd name="connsiteX5" fmla="*/ 767968 w 1752227"/>
              <a:gd name="connsiteY5" fmla="*/ 2046845 h 2198192"/>
              <a:gd name="connsiteX6" fmla="*/ 677815 w 1752227"/>
              <a:gd name="connsiteY6" fmla="*/ 1351384 h 2198192"/>
              <a:gd name="connsiteX7" fmla="*/ 1077059 w 1752227"/>
              <a:gd name="connsiteY7" fmla="*/ 527138 h 2198192"/>
              <a:gd name="connsiteX8" fmla="*/ 767968 w 1752227"/>
              <a:gd name="connsiteY8" fmla="*/ 24862 h 2198192"/>
              <a:gd name="connsiteX9" fmla="*/ 227054 w 1752227"/>
              <a:gd name="connsiteY9" fmla="*/ 115013 h 21981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752227" h="2198192">
                <a:moveTo>
                  <a:pt x="227054" y="115013"/>
                </a:moveTo>
                <a:cubicBezTo>
                  <a:pt x="100412" y="185847"/>
                  <a:pt x="10259" y="329661"/>
                  <a:pt x="8113" y="449864"/>
                </a:cubicBezTo>
                <a:cubicBezTo>
                  <a:pt x="5967" y="570067"/>
                  <a:pt x="-58427" y="690270"/>
                  <a:pt x="214175" y="836230"/>
                </a:cubicBezTo>
                <a:cubicBezTo>
                  <a:pt x="486777" y="982190"/>
                  <a:pt x="1420495" y="1115271"/>
                  <a:pt x="1643729" y="1325626"/>
                </a:cubicBezTo>
                <a:cubicBezTo>
                  <a:pt x="1866963" y="1535981"/>
                  <a:pt x="1699538" y="1978157"/>
                  <a:pt x="1553578" y="2098360"/>
                </a:cubicBezTo>
                <a:cubicBezTo>
                  <a:pt x="1407618" y="2218563"/>
                  <a:pt x="991201" y="2261493"/>
                  <a:pt x="767968" y="2046845"/>
                </a:cubicBezTo>
                <a:cubicBezTo>
                  <a:pt x="544735" y="1832197"/>
                  <a:pt x="626300" y="1604669"/>
                  <a:pt x="677815" y="1351384"/>
                </a:cubicBezTo>
                <a:cubicBezTo>
                  <a:pt x="729330" y="1098099"/>
                  <a:pt x="1062034" y="748225"/>
                  <a:pt x="1077059" y="527138"/>
                </a:cubicBezTo>
                <a:cubicBezTo>
                  <a:pt x="1092084" y="306051"/>
                  <a:pt x="909635" y="93549"/>
                  <a:pt x="767968" y="24862"/>
                </a:cubicBezTo>
                <a:cubicBezTo>
                  <a:pt x="626301" y="-43825"/>
                  <a:pt x="353697" y="44179"/>
                  <a:pt x="227054" y="115013"/>
                </a:cubicBezTo>
                <a:close/>
              </a:path>
            </a:pathLst>
          </a:custGeom>
          <a:noFill/>
          <a:ln w="38100">
            <a:solidFill>
              <a:srgbClr val="00FFFF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7" name="Freeform 206"/>
          <p:cNvSpPr/>
          <p:nvPr/>
        </p:nvSpPr>
        <p:spPr>
          <a:xfrm rot="4424623">
            <a:off x="935131" y="855181"/>
            <a:ext cx="1467056" cy="2128292"/>
          </a:xfrm>
          <a:custGeom>
            <a:avLst/>
            <a:gdLst>
              <a:gd name="connsiteX0" fmla="*/ 219038 w 1541211"/>
              <a:gd name="connsiteY0" fmla="*/ 194347 h 2342507"/>
              <a:gd name="connsiteX1" fmla="*/ 97 w 1541211"/>
              <a:gd name="connsiteY1" fmla="*/ 529198 h 2342507"/>
              <a:gd name="connsiteX2" fmla="*/ 206159 w 1541211"/>
              <a:gd name="connsiteY2" fmla="*/ 915564 h 2342507"/>
              <a:gd name="connsiteX3" fmla="*/ 1056165 w 1541211"/>
              <a:gd name="connsiteY3" fmla="*/ 1095868 h 2342507"/>
              <a:gd name="connsiteX4" fmla="*/ 1519804 w 1541211"/>
              <a:gd name="connsiteY4" fmla="*/ 1507992 h 2342507"/>
              <a:gd name="connsiteX5" fmla="*/ 1378136 w 1541211"/>
              <a:gd name="connsiteY5" fmla="*/ 2177694 h 2342507"/>
              <a:gd name="connsiteX6" fmla="*/ 631162 w 1541211"/>
              <a:gd name="connsiteY6" fmla="*/ 2319361 h 2342507"/>
              <a:gd name="connsiteX7" fmla="*/ 386463 w 1541211"/>
              <a:gd name="connsiteY7" fmla="*/ 1804207 h 2342507"/>
              <a:gd name="connsiteX8" fmla="*/ 541010 w 1541211"/>
              <a:gd name="connsiteY8" fmla="*/ 1301930 h 2342507"/>
              <a:gd name="connsiteX9" fmla="*/ 1081922 w 1541211"/>
              <a:gd name="connsiteY9" fmla="*/ 735260 h 2342507"/>
              <a:gd name="connsiteX10" fmla="*/ 966012 w 1541211"/>
              <a:gd name="connsiteY10" fmla="*/ 65559 h 2342507"/>
              <a:gd name="connsiteX11" fmla="*/ 463736 w 1541211"/>
              <a:gd name="connsiteY11" fmla="*/ 39801 h 2342507"/>
              <a:gd name="connsiteX12" fmla="*/ 219038 w 1541211"/>
              <a:gd name="connsiteY12" fmla="*/ 194347 h 2342507"/>
              <a:gd name="connsiteX0" fmla="*/ 219038 w 1541211"/>
              <a:gd name="connsiteY0" fmla="*/ 158385 h 2306545"/>
              <a:gd name="connsiteX1" fmla="*/ 97 w 1541211"/>
              <a:gd name="connsiteY1" fmla="*/ 493236 h 2306545"/>
              <a:gd name="connsiteX2" fmla="*/ 206159 w 1541211"/>
              <a:gd name="connsiteY2" fmla="*/ 879602 h 2306545"/>
              <a:gd name="connsiteX3" fmla="*/ 1056165 w 1541211"/>
              <a:gd name="connsiteY3" fmla="*/ 1059906 h 2306545"/>
              <a:gd name="connsiteX4" fmla="*/ 1519804 w 1541211"/>
              <a:gd name="connsiteY4" fmla="*/ 1472030 h 2306545"/>
              <a:gd name="connsiteX5" fmla="*/ 1378136 w 1541211"/>
              <a:gd name="connsiteY5" fmla="*/ 2141732 h 2306545"/>
              <a:gd name="connsiteX6" fmla="*/ 631162 w 1541211"/>
              <a:gd name="connsiteY6" fmla="*/ 2283399 h 2306545"/>
              <a:gd name="connsiteX7" fmla="*/ 386463 w 1541211"/>
              <a:gd name="connsiteY7" fmla="*/ 1768245 h 2306545"/>
              <a:gd name="connsiteX8" fmla="*/ 541010 w 1541211"/>
              <a:gd name="connsiteY8" fmla="*/ 1265968 h 2306545"/>
              <a:gd name="connsiteX9" fmla="*/ 1081922 w 1541211"/>
              <a:gd name="connsiteY9" fmla="*/ 699298 h 2306545"/>
              <a:gd name="connsiteX10" fmla="*/ 953134 w 1541211"/>
              <a:gd name="connsiteY10" fmla="*/ 106870 h 2306545"/>
              <a:gd name="connsiteX11" fmla="*/ 463736 w 1541211"/>
              <a:gd name="connsiteY11" fmla="*/ 3839 h 2306545"/>
              <a:gd name="connsiteX12" fmla="*/ 219038 w 1541211"/>
              <a:gd name="connsiteY12" fmla="*/ 158385 h 2306545"/>
              <a:gd name="connsiteX0" fmla="*/ 219038 w 1541211"/>
              <a:gd name="connsiteY0" fmla="*/ 92551 h 2240711"/>
              <a:gd name="connsiteX1" fmla="*/ 97 w 1541211"/>
              <a:gd name="connsiteY1" fmla="*/ 427402 h 2240711"/>
              <a:gd name="connsiteX2" fmla="*/ 206159 w 1541211"/>
              <a:gd name="connsiteY2" fmla="*/ 813768 h 2240711"/>
              <a:gd name="connsiteX3" fmla="*/ 1056165 w 1541211"/>
              <a:gd name="connsiteY3" fmla="*/ 994072 h 2240711"/>
              <a:gd name="connsiteX4" fmla="*/ 1519804 w 1541211"/>
              <a:gd name="connsiteY4" fmla="*/ 1406196 h 2240711"/>
              <a:gd name="connsiteX5" fmla="*/ 1378136 w 1541211"/>
              <a:gd name="connsiteY5" fmla="*/ 2075898 h 2240711"/>
              <a:gd name="connsiteX6" fmla="*/ 631162 w 1541211"/>
              <a:gd name="connsiteY6" fmla="*/ 2217565 h 2240711"/>
              <a:gd name="connsiteX7" fmla="*/ 386463 w 1541211"/>
              <a:gd name="connsiteY7" fmla="*/ 1702411 h 2240711"/>
              <a:gd name="connsiteX8" fmla="*/ 541010 w 1541211"/>
              <a:gd name="connsiteY8" fmla="*/ 1200134 h 2240711"/>
              <a:gd name="connsiteX9" fmla="*/ 1081922 w 1541211"/>
              <a:gd name="connsiteY9" fmla="*/ 633464 h 2240711"/>
              <a:gd name="connsiteX10" fmla="*/ 953134 w 1541211"/>
              <a:gd name="connsiteY10" fmla="*/ 41036 h 2240711"/>
              <a:gd name="connsiteX11" fmla="*/ 219038 w 1541211"/>
              <a:gd name="connsiteY11" fmla="*/ 92551 h 2240711"/>
              <a:gd name="connsiteX0" fmla="*/ 219038 w 1541211"/>
              <a:gd name="connsiteY0" fmla="*/ 124207 h 2272367"/>
              <a:gd name="connsiteX1" fmla="*/ 97 w 1541211"/>
              <a:gd name="connsiteY1" fmla="*/ 459058 h 2272367"/>
              <a:gd name="connsiteX2" fmla="*/ 206159 w 1541211"/>
              <a:gd name="connsiteY2" fmla="*/ 845424 h 2272367"/>
              <a:gd name="connsiteX3" fmla="*/ 1056165 w 1541211"/>
              <a:gd name="connsiteY3" fmla="*/ 1025728 h 2272367"/>
              <a:gd name="connsiteX4" fmla="*/ 1519804 w 1541211"/>
              <a:gd name="connsiteY4" fmla="*/ 1437852 h 2272367"/>
              <a:gd name="connsiteX5" fmla="*/ 1378136 w 1541211"/>
              <a:gd name="connsiteY5" fmla="*/ 2107554 h 2272367"/>
              <a:gd name="connsiteX6" fmla="*/ 631162 w 1541211"/>
              <a:gd name="connsiteY6" fmla="*/ 2249221 h 2272367"/>
              <a:gd name="connsiteX7" fmla="*/ 386463 w 1541211"/>
              <a:gd name="connsiteY7" fmla="*/ 1734067 h 2272367"/>
              <a:gd name="connsiteX8" fmla="*/ 541010 w 1541211"/>
              <a:gd name="connsiteY8" fmla="*/ 1231790 h 2272367"/>
              <a:gd name="connsiteX9" fmla="*/ 1081922 w 1541211"/>
              <a:gd name="connsiteY9" fmla="*/ 665120 h 2272367"/>
              <a:gd name="connsiteX10" fmla="*/ 875861 w 1541211"/>
              <a:gd name="connsiteY10" fmla="*/ 34056 h 2272367"/>
              <a:gd name="connsiteX11" fmla="*/ 219038 w 1541211"/>
              <a:gd name="connsiteY11" fmla="*/ 124207 h 2272367"/>
              <a:gd name="connsiteX0" fmla="*/ 219038 w 1548900"/>
              <a:gd name="connsiteY0" fmla="*/ 124207 h 2113372"/>
              <a:gd name="connsiteX1" fmla="*/ 97 w 1548900"/>
              <a:gd name="connsiteY1" fmla="*/ 459058 h 2113372"/>
              <a:gd name="connsiteX2" fmla="*/ 206159 w 1548900"/>
              <a:gd name="connsiteY2" fmla="*/ 845424 h 2113372"/>
              <a:gd name="connsiteX3" fmla="*/ 1056165 w 1548900"/>
              <a:gd name="connsiteY3" fmla="*/ 1025728 h 2113372"/>
              <a:gd name="connsiteX4" fmla="*/ 1519804 w 1548900"/>
              <a:gd name="connsiteY4" fmla="*/ 1437852 h 2113372"/>
              <a:gd name="connsiteX5" fmla="*/ 1378136 w 1548900"/>
              <a:gd name="connsiteY5" fmla="*/ 2107554 h 2113372"/>
              <a:gd name="connsiteX6" fmla="*/ 386463 w 1548900"/>
              <a:gd name="connsiteY6" fmla="*/ 1734067 h 2113372"/>
              <a:gd name="connsiteX7" fmla="*/ 541010 w 1548900"/>
              <a:gd name="connsiteY7" fmla="*/ 1231790 h 2113372"/>
              <a:gd name="connsiteX8" fmla="*/ 1081922 w 1548900"/>
              <a:gd name="connsiteY8" fmla="*/ 665120 h 2113372"/>
              <a:gd name="connsiteX9" fmla="*/ 875861 w 1548900"/>
              <a:gd name="connsiteY9" fmla="*/ 34056 h 2113372"/>
              <a:gd name="connsiteX10" fmla="*/ 219038 w 1548900"/>
              <a:gd name="connsiteY10" fmla="*/ 124207 h 2113372"/>
              <a:gd name="connsiteX0" fmla="*/ 219038 w 1591545"/>
              <a:gd name="connsiteY0" fmla="*/ 124207 h 2116188"/>
              <a:gd name="connsiteX1" fmla="*/ 97 w 1591545"/>
              <a:gd name="connsiteY1" fmla="*/ 459058 h 2116188"/>
              <a:gd name="connsiteX2" fmla="*/ 206159 w 1591545"/>
              <a:gd name="connsiteY2" fmla="*/ 845424 h 2116188"/>
              <a:gd name="connsiteX3" fmla="*/ 1056165 w 1591545"/>
              <a:gd name="connsiteY3" fmla="*/ 1025728 h 2116188"/>
              <a:gd name="connsiteX4" fmla="*/ 1571319 w 1591545"/>
              <a:gd name="connsiteY4" fmla="*/ 1360578 h 2116188"/>
              <a:gd name="connsiteX5" fmla="*/ 1378136 w 1591545"/>
              <a:gd name="connsiteY5" fmla="*/ 2107554 h 2116188"/>
              <a:gd name="connsiteX6" fmla="*/ 386463 w 1591545"/>
              <a:gd name="connsiteY6" fmla="*/ 1734067 h 2116188"/>
              <a:gd name="connsiteX7" fmla="*/ 541010 w 1591545"/>
              <a:gd name="connsiteY7" fmla="*/ 1231790 h 2116188"/>
              <a:gd name="connsiteX8" fmla="*/ 1081922 w 1591545"/>
              <a:gd name="connsiteY8" fmla="*/ 665120 h 2116188"/>
              <a:gd name="connsiteX9" fmla="*/ 875861 w 1591545"/>
              <a:gd name="connsiteY9" fmla="*/ 34056 h 2116188"/>
              <a:gd name="connsiteX10" fmla="*/ 219038 w 1591545"/>
              <a:gd name="connsiteY10" fmla="*/ 124207 h 2116188"/>
              <a:gd name="connsiteX0" fmla="*/ 219038 w 1587716"/>
              <a:gd name="connsiteY0" fmla="*/ 124207 h 2132594"/>
              <a:gd name="connsiteX1" fmla="*/ 97 w 1587716"/>
              <a:gd name="connsiteY1" fmla="*/ 459058 h 2132594"/>
              <a:gd name="connsiteX2" fmla="*/ 206159 w 1587716"/>
              <a:gd name="connsiteY2" fmla="*/ 845424 h 2132594"/>
              <a:gd name="connsiteX3" fmla="*/ 1056165 w 1587716"/>
              <a:gd name="connsiteY3" fmla="*/ 1025728 h 2132594"/>
              <a:gd name="connsiteX4" fmla="*/ 1571319 w 1587716"/>
              <a:gd name="connsiteY4" fmla="*/ 1360578 h 2132594"/>
              <a:gd name="connsiteX5" fmla="*/ 1378136 w 1587716"/>
              <a:gd name="connsiteY5" fmla="*/ 2107554 h 2132594"/>
              <a:gd name="connsiteX6" fmla="*/ 579646 w 1587716"/>
              <a:gd name="connsiteY6" fmla="*/ 1888614 h 2132594"/>
              <a:gd name="connsiteX7" fmla="*/ 541010 w 1587716"/>
              <a:gd name="connsiteY7" fmla="*/ 1231790 h 2132594"/>
              <a:gd name="connsiteX8" fmla="*/ 1081922 w 1587716"/>
              <a:gd name="connsiteY8" fmla="*/ 665120 h 2132594"/>
              <a:gd name="connsiteX9" fmla="*/ 875861 w 1587716"/>
              <a:gd name="connsiteY9" fmla="*/ 34056 h 2132594"/>
              <a:gd name="connsiteX10" fmla="*/ 219038 w 1587716"/>
              <a:gd name="connsiteY10" fmla="*/ 124207 h 2132594"/>
              <a:gd name="connsiteX0" fmla="*/ 219038 w 1617794"/>
              <a:gd name="connsiteY0" fmla="*/ 124207 h 2075158"/>
              <a:gd name="connsiteX1" fmla="*/ 97 w 1617794"/>
              <a:gd name="connsiteY1" fmla="*/ 459058 h 2075158"/>
              <a:gd name="connsiteX2" fmla="*/ 206159 w 1617794"/>
              <a:gd name="connsiteY2" fmla="*/ 845424 h 2075158"/>
              <a:gd name="connsiteX3" fmla="*/ 1056165 w 1617794"/>
              <a:gd name="connsiteY3" fmla="*/ 1025728 h 2075158"/>
              <a:gd name="connsiteX4" fmla="*/ 1571319 w 1617794"/>
              <a:gd name="connsiteY4" fmla="*/ 1360578 h 2075158"/>
              <a:gd name="connsiteX5" fmla="*/ 1481167 w 1617794"/>
              <a:gd name="connsiteY5" fmla="*/ 2043159 h 2075158"/>
              <a:gd name="connsiteX6" fmla="*/ 579646 w 1617794"/>
              <a:gd name="connsiteY6" fmla="*/ 1888614 h 2075158"/>
              <a:gd name="connsiteX7" fmla="*/ 541010 w 1617794"/>
              <a:gd name="connsiteY7" fmla="*/ 1231790 h 2075158"/>
              <a:gd name="connsiteX8" fmla="*/ 1081922 w 1617794"/>
              <a:gd name="connsiteY8" fmla="*/ 665120 h 2075158"/>
              <a:gd name="connsiteX9" fmla="*/ 875861 w 1617794"/>
              <a:gd name="connsiteY9" fmla="*/ 34056 h 2075158"/>
              <a:gd name="connsiteX10" fmla="*/ 219038 w 1617794"/>
              <a:gd name="connsiteY10" fmla="*/ 124207 h 2075158"/>
              <a:gd name="connsiteX0" fmla="*/ 219038 w 1666856"/>
              <a:gd name="connsiteY0" fmla="*/ 124207 h 2076978"/>
              <a:gd name="connsiteX1" fmla="*/ 97 w 1666856"/>
              <a:gd name="connsiteY1" fmla="*/ 459058 h 2076978"/>
              <a:gd name="connsiteX2" fmla="*/ 206159 w 1666856"/>
              <a:gd name="connsiteY2" fmla="*/ 845424 h 2076978"/>
              <a:gd name="connsiteX3" fmla="*/ 1056165 w 1666856"/>
              <a:gd name="connsiteY3" fmla="*/ 1025728 h 2076978"/>
              <a:gd name="connsiteX4" fmla="*/ 1635713 w 1666856"/>
              <a:gd name="connsiteY4" fmla="*/ 1334820 h 2076978"/>
              <a:gd name="connsiteX5" fmla="*/ 1481167 w 1666856"/>
              <a:gd name="connsiteY5" fmla="*/ 2043159 h 2076978"/>
              <a:gd name="connsiteX6" fmla="*/ 579646 w 1666856"/>
              <a:gd name="connsiteY6" fmla="*/ 1888614 h 2076978"/>
              <a:gd name="connsiteX7" fmla="*/ 541010 w 1666856"/>
              <a:gd name="connsiteY7" fmla="*/ 1231790 h 2076978"/>
              <a:gd name="connsiteX8" fmla="*/ 1081922 w 1666856"/>
              <a:gd name="connsiteY8" fmla="*/ 665120 h 2076978"/>
              <a:gd name="connsiteX9" fmla="*/ 875861 w 1666856"/>
              <a:gd name="connsiteY9" fmla="*/ 34056 h 2076978"/>
              <a:gd name="connsiteX10" fmla="*/ 219038 w 1666856"/>
              <a:gd name="connsiteY10" fmla="*/ 124207 h 2076978"/>
              <a:gd name="connsiteX0" fmla="*/ 219058 w 1664049"/>
              <a:gd name="connsiteY0" fmla="*/ 124207 h 2076978"/>
              <a:gd name="connsiteX1" fmla="*/ 117 w 1664049"/>
              <a:gd name="connsiteY1" fmla="*/ 459058 h 2076978"/>
              <a:gd name="connsiteX2" fmla="*/ 206179 w 1664049"/>
              <a:gd name="connsiteY2" fmla="*/ 845424 h 2076978"/>
              <a:gd name="connsiteX3" fmla="*/ 1094822 w 1664049"/>
              <a:gd name="connsiteY3" fmla="*/ 974212 h 2076978"/>
              <a:gd name="connsiteX4" fmla="*/ 1635733 w 1664049"/>
              <a:gd name="connsiteY4" fmla="*/ 1334820 h 2076978"/>
              <a:gd name="connsiteX5" fmla="*/ 1481187 w 1664049"/>
              <a:gd name="connsiteY5" fmla="*/ 2043159 h 2076978"/>
              <a:gd name="connsiteX6" fmla="*/ 579666 w 1664049"/>
              <a:gd name="connsiteY6" fmla="*/ 1888614 h 2076978"/>
              <a:gd name="connsiteX7" fmla="*/ 541030 w 1664049"/>
              <a:gd name="connsiteY7" fmla="*/ 1231790 h 2076978"/>
              <a:gd name="connsiteX8" fmla="*/ 1081942 w 1664049"/>
              <a:gd name="connsiteY8" fmla="*/ 665120 h 2076978"/>
              <a:gd name="connsiteX9" fmla="*/ 875881 w 1664049"/>
              <a:gd name="connsiteY9" fmla="*/ 34056 h 2076978"/>
              <a:gd name="connsiteX10" fmla="*/ 219058 w 1664049"/>
              <a:gd name="connsiteY10" fmla="*/ 124207 h 2076978"/>
              <a:gd name="connsiteX0" fmla="*/ 227054 w 1737502"/>
              <a:gd name="connsiteY0" fmla="*/ 124207 h 2076978"/>
              <a:gd name="connsiteX1" fmla="*/ 8113 w 1737502"/>
              <a:gd name="connsiteY1" fmla="*/ 459058 h 2076978"/>
              <a:gd name="connsiteX2" fmla="*/ 214175 w 1737502"/>
              <a:gd name="connsiteY2" fmla="*/ 845424 h 2076978"/>
              <a:gd name="connsiteX3" fmla="*/ 1643729 w 1737502"/>
              <a:gd name="connsiteY3" fmla="*/ 1334820 h 2076978"/>
              <a:gd name="connsiteX4" fmla="*/ 1489183 w 1737502"/>
              <a:gd name="connsiteY4" fmla="*/ 2043159 h 2076978"/>
              <a:gd name="connsiteX5" fmla="*/ 587662 w 1737502"/>
              <a:gd name="connsiteY5" fmla="*/ 1888614 h 2076978"/>
              <a:gd name="connsiteX6" fmla="*/ 549026 w 1737502"/>
              <a:gd name="connsiteY6" fmla="*/ 1231790 h 2076978"/>
              <a:gd name="connsiteX7" fmla="*/ 1089938 w 1737502"/>
              <a:gd name="connsiteY7" fmla="*/ 665120 h 2076978"/>
              <a:gd name="connsiteX8" fmla="*/ 883877 w 1737502"/>
              <a:gd name="connsiteY8" fmla="*/ 34056 h 2076978"/>
              <a:gd name="connsiteX9" fmla="*/ 227054 w 1737502"/>
              <a:gd name="connsiteY9" fmla="*/ 124207 h 2076978"/>
              <a:gd name="connsiteX0" fmla="*/ 227054 w 1734930"/>
              <a:gd name="connsiteY0" fmla="*/ 124207 h 2123993"/>
              <a:gd name="connsiteX1" fmla="*/ 8113 w 1734930"/>
              <a:gd name="connsiteY1" fmla="*/ 459058 h 2123993"/>
              <a:gd name="connsiteX2" fmla="*/ 214175 w 1734930"/>
              <a:gd name="connsiteY2" fmla="*/ 845424 h 2123993"/>
              <a:gd name="connsiteX3" fmla="*/ 1643729 w 1734930"/>
              <a:gd name="connsiteY3" fmla="*/ 1334820 h 2123993"/>
              <a:gd name="connsiteX4" fmla="*/ 1489183 w 1734930"/>
              <a:gd name="connsiteY4" fmla="*/ 2043159 h 2123993"/>
              <a:gd name="connsiteX5" fmla="*/ 664936 w 1734930"/>
              <a:gd name="connsiteY5" fmla="*/ 2017403 h 2123993"/>
              <a:gd name="connsiteX6" fmla="*/ 549026 w 1734930"/>
              <a:gd name="connsiteY6" fmla="*/ 1231790 h 2123993"/>
              <a:gd name="connsiteX7" fmla="*/ 1089938 w 1734930"/>
              <a:gd name="connsiteY7" fmla="*/ 665120 h 2123993"/>
              <a:gd name="connsiteX8" fmla="*/ 883877 w 1734930"/>
              <a:gd name="connsiteY8" fmla="*/ 34056 h 2123993"/>
              <a:gd name="connsiteX9" fmla="*/ 227054 w 1734930"/>
              <a:gd name="connsiteY9" fmla="*/ 124207 h 2123993"/>
              <a:gd name="connsiteX0" fmla="*/ 227054 w 1734930"/>
              <a:gd name="connsiteY0" fmla="*/ 124207 h 2118829"/>
              <a:gd name="connsiteX1" fmla="*/ 8113 w 1734930"/>
              <a:gd name="connsiteY1" fmla="*/ 459058 h 2118829"/>
              <a:gd name="connsiteX2" fmla="*/ 214175 w 1734930"/>
              <a:gd name="connsiteY2" fmla="*/ 845424 h 2118829"/>
              <a:gd name="connsiteX3" fmla="*/ 1643729 w 1734930"/>
              <a:gd name="connsiteY3" fmla="*/ 1334820 h 2118829"/>
              <a:gd name="connsiteX4" fmla="*/ 1489183 w 1734930"/>
              <a:gd name="connsiteY4" fmla="*/ 2043159 h 2118829"/>
              <a:gd name="connsiteX5" fmla="*/ 664936 w 1734930"/>
              <a:gd name="connsiteY5" fmla="*/ 2017403 h 2118829"/>
              <a:gd name="connsiteX6" fmla="*/ 626300 w 1734930"/>
              <a:gd name="connsiteY6" fmla="*/ 1321942 h 2118829"/>
              <a:gd name="connsiteX7" fmla="*/ 1089938 w 1734930"/>
              <a:gd name="connsiteY7" fmla="*/ 665120 h 2118829"/>
              <a:gd name="connsiteX8" fmla="*/ 883877 w 1734930"/>
              <a:gd name="connsiteY8" fmla="*/ 34056 h 2118829"/>
              <a:gd name="connsiteX9" fmla="*/ 227054 w 1734930"/>
              <a:gd name="connsiteY9" fmla="*/ 124207 h 2118829"/>
              <a:gd name="connsiteX0" fmla="*/ 227054 w 1734930"/>
              <a:gd name="connsiteY0" fmla="*/ 124207 h 2118829"/>
              <a:gd name="connsiteX1" fmla="*/ 8113 w 1734930"/>
              <a:gd name="connsiteY1" fmla="*/ 459058 h 2118829"/>
              <a:gd name="connsiteX2" fmla="*/ 214175 w 1734930"/>
              <a:gd name="connsiteY2" fmla="*/ 845424 h 2118829"/>
              <a:gd name="connsiteX3" fmla="*/ 1643729 w 1734930"/>
              <a:gd name="connsiteY3" fmla="*/ 1334820 h 2118829"/>
              <a:gd name="connsiteX4" fmla="*/ 1489183 w 1734930"/>
              <a:gd name="connsiteY4" fmla="*/ 2043159 h 2118829"/>
              <a:gd name="connsiteX5" fmla="*/ 664936 w 1734930"/>
              <a:gd name="connsiteY5" fmla="*/ 2017403 h 2118829"/>
              <a:gd name="connsiteX6" fmla="*/ 626300 w 1734930"/>
              <a:gd name="connsiteY6" fmla="*/ 1321942 h 2118829"/>
              <a:gd name="connsiteX7" fmla="*/ 1089938 w 1734930"/>
              <a:gd name="connsiteY7" fmla="*/ 665120 h 2118829"/>
              <a:gd name="connsiteX8" fmla="*/ 767968 w 1734930"/>
              <a:gd name="connsiteY8" fmla="*/ 34056 h 2118829"/>
              <a:gd name="connsiteX9" fmla="*/ 227054 w 1734930"/>
              <a:gd name="connsiteY9" fmla="*/ 124207 h 2118829"/>
              <a:gd name="connsiteX0" fmla="*/ 227054 w 1734930"/>
              <a:gd name="connsiteY0" fmla="*/ 124207 h 2118829"/>
              <a:gd name="connsiteX1" fmla="*/ 8113 w 1734930"/>
              <a:gd name="connsiteY1" fmla="*/ 459058 h 2118829"/>
              <a:gd name="connsiteX2" fmla="*/ 214175 w 1734930"/>
              <a:gd name="connsiteY2" fmla="*/ 845424 h 2118829"/>
              <a:gd name="connsiteX3" fmla="*/ 1643729 w 1734930"/>
              <a:gd name="connsiteY3" fmla="*/ 1334820 h 2118829"/>
              <a:gd name="connsiteX4" fmla="*/ 1489183 w 1734930"/>
              <a:gd name="connsiteY4" fmla="*/ 2043159 h 2118829"/>
              <a:gd name="connsiteX5" fmla="*/ 664936 w 1734930"/>
              <a:gd name="connsiteY5" fmla="*/ 2017403 h 2118829"/>
              <a:gd name="connsiteX6" fmla="*/ 626300 w 1734930"/>
              <a:gd name="connsiteY6" fmla="*/ 1321942 h 2118829"/>
              <a:gd name="connsiteX7" fmla="*/ 1089938 w 1734930"/>
              <a:gd name="connsiteY7" fmla="*/ 665120 h 2118829"/>
              <a:gd name="connsiteX8" fmla="*/ 767968 w 1734930"/>
              <a:gd name="connsiteY8" fmla="*/ 34056 h 2118829"/>
              <a:gd name="connsiteX9" fmla="*/ 227054 w 1734930"/>
              <a:gd name="connsiteY9" fmla="*/ 124207 h 2118829"/>
              <a:gd name="connsiteX0" fmla="*/ 227054 w 1734930"/>
              <a:gd name="connsiteY0" fmla="*/ 124207 h 2118829"/>
              <a:gd name="connsiteX1" fmla="*/ 8113 w 1734930"/>
              <a:gd name="connsiteY1" fmla="*/ 459058 h 2118829"/>
              <a:gd name="connsiteX2" fmla="*/ 214175 w 1734930"/>
              <a:gd name="connsiteY2" fmla="*/ 845424 h 2118829"/>
              <a:gd name="connsiteX3" fmla="*/ 1643729 w 1734930"/>
              <a:gd name="connsiteY3" fmla="*/ 1334820 h 2118829"/>
              <a:gd name="connsiteX4" fmla="*/ 1489183 w 1734930"/>
              <a:gd name="connsiteY4" fmla="*/ 2043159 h 2118829"/>
              <a:gd name="connsiteX5" fmla="*/ 664936 w 1734930"/>
              <a:gd name="connsiteY5" fmla="*/ 2017403 h 2118829"/>
              <a:gd name="connsiteX6" fmla="*/ 626300 w 1734930"/>
              <a:gd name="connsiteY6" fmla="*/ 1321942 h 2118829"/>
              <a:gd name="connsiteX7" fmla="*/ 1089938 w 1734930"/>
              <a:gd name="connsiteY7" fmla="*/ 665120 h 2118829"/>
              <a:gd name="connsiteX8" fmla="*/ 767968 w 1734930"/>
              <a:gd name="connsiteY8" fmla="*/ 34056 h 2118829"/>
              <a:gd name="connsiteX9" fmla="*/ 227054 w 1734930"/>
              <a:gd name="connsiteY9" fmla="*/ 124207 h 2118829"/>
              <a:gd name="connsiteX0" fmla="*/ 227054 w 1734930"/>
              <a:gd name="connsiteY0" fmla="*/ 124207 h 2157568"/>
              <a:gd name="connsiteX1" fmla="*/ 8113 w 1734930"/>
              <a:gd name="connsiteY1" fmla="*/ 459058 h 2157568"/>
              <a:gd name="connsiteX2" fmla="*/ 214175 w 1734930"/>
              <a:gd name="connsiteY2" fmla="*/ 845424 h 2157568"/>
              <a:gd name="connsiteX3" fmla="*/ 1643729 w 1734930"/>
              <a:gd name="connsiteY3" fmla="*/ 1334820 h 2157568"/>
              <a:gd name="connsiteX4" fmla="*/ 1489183 w 1734930"/>
              <a:gd name="connsiteY4" fmla="*/ 2043159 h 2157568"/>
              <a:gd name="connsiteX5" fmla="*/ 664936 w 1734930"/>
              <a:gd name="connsiteY5" fmla="*/ 2017403 h 2157568"/>
              <a:gd name="connsiteX6" fmla="*/ 626300 w 1734930"/>
              <a:gd name="connsiteY6" fmla="*/ 1321942 h 2157568"/>
              <a:gd name="connsiteX7" fmla="*/ 1089938 w 1734930"/>
              <a:gd name="connsiteY7" fmla="*/ 665120 h 2157568"/>
              <a:gd name="connsiteX8" fmla="*/ 767968 w 1734930"/>
              <a:gd name="connsiteY8" fmla="*/ 34056 h 2157568"/>
              <a:gd name="connsiteX9" fmla="*/ 227054 w 1734930"/>
              <a:gd name="connsiteY9" fmla="*/ 124207 h 2157568"/>
              <a:gd name="connsiteX0" fmla="*/ 227054 w 1732863"/>
              <a:gd name="connsiteY0" fmla="*/ 124207 h 2182671"/>
              <a:gd name="connsiteX1" fmla="*/ 8113 w 1732863"/>
              <a:gd name="connsiteY1" fmla="*/ 459058 h 2182671"/>
              <a:gd name="connsiteX2" fmla="*/ 214175 w 1732863"/>
              <a:gd name="connsiteY2" fmla="*/ 845424 h 2182671"/>
              <a:gd name="connsiteX3" fmla="*/ 1643729 w 1732863"/>
              <a:gd name="connsiteY3" fmla="*/ 1334820 h 2182671"/>
              <a:gd name="connsiteX4" fmla="*/ 1489183 w 1732863"/>
              <a:gd name="connsiteY4" fmla="*/ 2043159 h 2182671"/>
              <a:gd name="connsiteX5" fmla="*/ 729331 w 1732863"/>
              <a:gd name="connsiteY5" fmla="*/ 2056039 h 2182671"/>
              <a:gd name="connsiteX6" fmla="*/ 626300 w 1732863"/>
              <a:gd name="connsiteY6" fmla="*/ 1321942 h 2182671"/>
              <a:gd name="connsiteX7" fmla="*/ 1089938 w 1732863"/>
              <a:gd name="connsiteY7" fmla="*/ 665120 h 2182671"/>
              <a:gd name="connsiteX8" fmla="*/ 767968 w 1732863"/>
              <a:gd name="connsiteY8" fmla="*/ 34056 h 2182671"/>
              <a:gd name="connsiteX9" fmla="*/ 227054 w 1732863"/>
              <a:gd name="connsiteY9" fmla="*/ 124207 h 2182671"/>
              <a:gd name="connsiteX0" fmla="*/ 227054 w 1732863"/>
              <a:gd name="connsiteY0" fmla="*/ 124207 h 2137486"/>
              <a:gd name="connsiteX1" fmla="*/ 8113 w 1732863"/>
              <a:gd name="connsiteY1" fmla="*/ 459058 h 2137486"/>
              <a:gd name="connsiteX2" fmla="*/ 214175 w 1732863"/>
              <a:gd name="connsiteY2" fmla="*/ 845424 h 2137486"/>
              <a:gd name="connsiteX3" fmla="*/ 1643729 w 1732863"/>
              <a:gd name="connsiteY3" fmla="*/ 1334820 h 2137486"/>
              <a:gd name="connsiteX4" fmla="*/ 1489183 w 1732863"/>
              <a:gd name="connsiteY4" fmla="*/ 2043159 h 2137486"/>
              <a:gd name="connsiteX5" fmla="*/ 729331 w 1732863"/>
              <a:gd name="connsiteY5" fmla="*/ 2056039 h 2137486"/>
              <a:gd name="connsiteX6" fmla="*/ 677815 w 1732863"/>
              <a:gd name="connsiteY6" fmla="*/ 1360578 h 2137486"/>
              <a:gd name="connsiteX7" fmla="*/ 1089938 w 1732863"/>
              <a:gd name="connsiteY7" fmla="*/ 665120 h 2137486"/>
              <a:gd name="connsiteX8" fmla="*/ 767968 w 1732863"/>
              <a:gd name="connsiteY8" fmla="*/ 34056 h 2137486"/>
              <a:gd name="connsiteX9" fmla="*/ 227054 w 1732863"/>
              <a:gd name="connsiteY9" fmla="*/ 124207 h 2137486"/>
              <a:gd name="connsiteX0" fmla="*/ 227054 w 1732863"/>
              <a:gd name="connsiteY0" fmla="*/ 115013 h 2128292"/>
              <a:gd name="connsiteX1" fmla="*/ 8113 w 1732863"/>
              <a:gd name="connsiteY1" fmla="*/ 449864 h 2128292"/>
              <a:gd name="connsiteX2" fmla="*/ 214175 w 1732863"/>
              <a:gd name="connsiteY2" fmla="*/ 836230 h 2128292"/>
              <a:gd name="connsiteX3" fmla="*/ 1643729 w 1732863"/>
              <a:gd name="connsiteY3" fmla="*/ 1325626 h 2128292"/>
              <a:gd name="connsiteX4" fmla="*/ 1489183 w 1732863"/>
              <a:gd name="connsiteY4" fmla="*/ 2033965 h 2128292"/>
              <a:gd name="connsiteX5" fmla="*/ 729331 w 1732863"/>
              <a:gd name="connsiteY5" fmla="*/ 2046845 h 2128292"/>
              <a:gd name="connsiteX6" fmla="*/ 677815 w 1732863"/>
              <a:gd name="connsiteY6" fmla="*/ 1351384 h 2128292"/>
              <a:gd name="connsiteX7" fmla="*/ 1077059 w 1732863"/>
              <a:gd name="connsiteY7" fmla="*/ 527138 h 2128292"/>
              <a:gd name="connsiteX8" fmla="*/ 767968 w 1732863"/>
              <a:gd name="connsiteY8" fmla="*/ 24862 h 2128292"/>
              <a:gd name="connsiteX9" fmla="*/ 227054 w 1732863"/>
              <a:gd name="connsiteY9" fmla="*/ 115013 h 21282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732863" h="2128292">
                <a:moveTo>
                  <a:pt x="227054" y="115013"/>
                </a:moveTo>
                <a:cubicBezTo>
                  <a:pt x="100412" y="185847"/>
                  <a:pt x="10259" y="329661"/>
                  <a:pt x="8113" y="449864"/>
                </a:cubicBezTo>
                <a:cubicBezTo>
                  <a:pt x="5967" y="570067"/>
                  <a:pt x="-58427" y="690270"/>
                  <a:pt x="214175" y="836230"/>
                </a:cubicBezTo>
                <a:cubicBezTo>
                  <a:pt x="486777" y="982190"/>
                  <a:pt x="1431228" y="1126003"/>
                  <a:pt x="1643729" y="1325626"/>
                </a:cubicBezTo>
                <a:cubicBezTo>
                  <a:pt x="1856230" y="1525249"/>
                  <a:pt x="1641583" y="1913762"/>
                  <a:pt x="1489183" y="2033965"/>
                </a:cubicBezTo>
                <a:cubicBezTo>
                  <a:pt x="1336783" y="2154168"/>
                  <a:pt x="864559" y="2160609"/>
                  <a:pt x="729331" y="2046845"/>
                </a:cubicBezTo>
                <a:cubicBezTo>
                  <a:pt x="594103" y="1933082"/>
                  <a:pt x="619860" y="1604668"/>
                  <a:pt x="677815" y="1351384"/>
                </a:cubicBezTo>
                <a:cubicBezTo>
                  <a:pt x="735770" y="1098100"/>
                  <a:pt x="1062034" y="748225"/>
                  <a:pt x="1077059" y="527138"/>
                </a:cubicBezTo>
                <a:cubicBezTo>
                  <a:pt x="1092084" y="306051"/>
                  <a:pt x="909635" y="93549"/>
                  <a:pt x="767968" y="24862"/>
                </a:cubicBezTo>
                <a:cubicBezTo>
                  <a:pt x="626301" y="-43825"/>
                  <a:pt x="353697" y="44179"/>
                  <a:pt x="227054" y="115013"/>
                </a:cubicBezTo>
                <a:close/>
              </a:path>
            </a:pathLst>
          </a:custGeom>
          <a:noFill/>
          <a:ln w="38100">
            <a:solidFill>
              <a:srgbClr val="00FFFF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654315" y="906929"/>
            <a:ext cx="2008135" cy="1579179"/>
          </a:xfrm>
          <a:prstGeom prst="ellipse">
            <a:avLst/>
          </a:prstGeom>
          <a:noFill/>
          <a:ln>
            <a:solidFill>
              <a:srgbClr val="00FFFF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8" name="Oval 207"/>
          <p:cNvSpPr/>
          <p:nvPr/>
        </p:nvSpPr>
        <p:spPr>
          <a:xfrm rot="2324711">
            <a:off x="497263" y="1085087"/>
            <a:ext cx="2008135" cy="1579179"/>
          </a:xfrm>
          <a:prstGeom prst="ellipse">
            <a:avLst/>
          </a:prstGeom>
          <a:noFill/>
          <a:ln>
            <a:solidFill>
              <a:srgbClr val="00FF0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224051" y="708338"/>
            <a:ext cx="2564296" cy="2132968"/>
          </a:xfrm>
          <a:prstGeom prst="rect">
            <a:avLst/>
          </a:prstGeom>
          <a:solidFill>
            <a:schemeClr val="bg2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1" name="Group 10"/>
          <p:cNvGrpSpPr/>
          <p:nvPr/>
        </p:nvGrpSpPr>
        <p:grpSpPr>
          <a:xfrm>
            <a:off x="441717" y="774368"/>
            <a:ext cx="2144533" cy="1815358"/>
            <a:chOff x="2411352" y="1168529"/>
            <a:chExt cx="3348714" cy="2834704"/>
          </a:xfrm>
        </p:grpSpPr>
        <p:grpSp>
          <p:nvGrpSpPr>
            <p:cNvPr id="199" name="Group 198"/>
            <p:cNvGrpSpPr/>
            <p:nvPr/>
          </p:nvGrpSpPr>
          <p:grpSpPr>
            <a:xfrm>
              <a:off x="3080119" y="3155631"/>
              <a:ext cx="2558681" cy="536295"/>
              <a:chOff x="3080119" y="3739702"/>
              <a:chExt cx="2558681" cy="536295"/>
            </a:xfrm>
          </p:grpSpPr>
          <p:sp>
            <p:nvSpPr>
              <p:cNvPr id="200" name="Freeform 199"/>
              <p:cNvSpPr/>
              <p:nvPr/>
            </p:nvSpPr>
            <p:spPr>
              <a:xfrm>
                <a:off x="4324093" y="3739702"/>
                <a:ext cx="917136" cy="441101"/>
              </a:xfrm>
              <a:custGeom>
                <a:avLst/>
                <a:gdLst>
                  <a:gd name="connsiteX0" fmla="*/ 0 w 1584101"/>
                  <a:gd name="connsiteY0" fmla="*/ 759854 h 759854"/>
                  <a:gd name="connsiteX1" fmla="*/ 0 w 1584101"/>
                  <a:gd name="connsiteY1" fmla="*/ 0 h 759854"/>
                  <a:gd name="connsiteX2" fmla="*/ 1584101 w 1584101"/>
                  <a:gd name="connsiteY2" fmla="*/ 12879 h 759854"/>
                  <a:gd name="connsiteX0" fmla="*/ 0 w 1579887"/>
                  <a:gd name="connsiteY0" fmla="*/ 759854 h 759854"/>
                  <a:gd name="connsiteX1" fmla="*/ 0 w 1579887"/>
                  <a:gd name="connsiteY1" fmla="*/ 0 h 759854"/>
                  <a:gd name="connsiteX2" fmla="*/ 1579887 w 1579887"/>
                  <a:gd name="connsiteY2" fmla="*/ 238 h 75985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579887" h="759854">
                    <a:moveTo>
                      <a:pt x="0" y="759854"/>
                    </a:moveTo>
                    <a:lnTo>
                      <a:pt x="0" y="0"/>
                    </a:lnTo>
                    <a:lnTo>
                      <a:pt x="1579887" y="238"/>
                    </a:lnTo>
                  </a:path>
                </a:pathLst>
              </a:custGeom>
              <a:noFill/>
              <a:ln w="57150">
                <a:solidFill>
                  <a:schemeClr val="bg2">
                    <a:lumMod val="40000"/>
                    <a:lumOff val="60000"/>
                  </a:schemeClr>
                </a:solidFill>
                <a:headEnd type="none" w="med" len="med"/>
                <a:tailEnd type="triangle" w="med" len="me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pic>
            <p:nvPicPr>
              <p:cNvPr id="201" name="Picture 6" descr="C:\Users\dliao\Documents\My Notebook\Physics\UCSF PostDoc\Tlsty Journal Club\PersisterJournalClub20110131\DNADoubleStrand.png"/>
              <p:cNvPicPr>
                <a:picLocks noChangeAspect="1" noChangeArrowheads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080119" y="4114800"/>
                <a:ext cx="2558681" cy="161197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sp>
          <p:nvSpPr>
            <p:cNvPr id="202" name="Freeform 201"/>
            <p:cNvSpPr/>
            <p:nvPr/>
          </p:nvSpPr>
          <p:spPr>
            <a:xfrm>
              <a:off x="2743327" y="1168529"/>
              <a:ext cx="730866" cy="413991"/>
            </a:xfrm>
            <a:custGeom>
              <a:avLst/>
              <a:gdLst>
                <a:gd name="connsiteX0" fmla="*/ 84377 w 729336"/>
                <a:gd name="connsiteY0" fmla="*/ 340657 h 688387"/>
                <a:gd name="connsiteX1" fmla="*/ 32861 w 729336"/>
                <a:gd name="connsiteY1" fmla="*/ 662629 h 688387"/>
                <a:gd name="connsiteX2" fmla="*/ 612411 w 729336"/>
                <a:gd name="connsiteY2" fmla="*/ 688387 h 688387"/>
                <a:gd name="connsiteX3" fmla="*/ 728320 w 729336"/>
                <a:gd name="connsiteY3" fmla="*/ 417930 h 688387"/>
                <a:gd name="connsiteX4" fmla="*/ 586653 w 729336"/>
                <a:gd name="connsiteY4" fmla="*/ 405051 h 688387"/>
                <a:gd name="connsiteX5" fmla="*/ 548016 w 729336"/>
                <a:gd name="connsiteY5" fmla="*/ 546719 h 688387"/>
                <a:gd name="connsiteX6" fmla="*/ 380591 w 729336"/>
                <a:gd name="connsiteY6" fmla="*/ 314899 h 688387"/>
                <a:gd name="connsiteX7" fmla="*/ 509380 w 729336"/>
                <a:gd name="connsiteY7" fmla="*/ 160353 h 688387"/>
                <a:gd name="connsiteX8" fmla="*/ 548016 w 729336"/>
                <a:gd name="connsiteY8" fmla="*/ 276263 h 688387"/>
                <a:gd name="connsiteX9" fmla="*/ 728320 w 729336"/>
                <a:gd name="connsiteY9" fmla="*/ 186111 h 688387"/>
                <a:gd name="connsiteX10" fmla="*/ 560895 w 729336"/>
                <a:gd name="connsiteY10" fmla="*/ 31564 h 688387"/>
                <a:gd name="connsiteX11" fmla="*/ 187408 w 729336"/>
                <a:gd name="connsiteY11" fmla="*/ 31564 h 688387"/>
                <a:gd name="connsiteX12" fmla="*/ 84377 w 729336"/>
                <a:gd name="connsiteY12" fmla="*/ 340657 h 688387"/>
                <a:gd name="connsiteX0" fmla="*/ 84377 w 729336"/>
                <a:gd name="connsiteY0" fmla="*/ 340657 h 688387"/>
                <a:gd name="connsiteX1" fmla="*/ 32861 w 729336"/>
                <a:gd name="connsiteY1" fmla="*/ 662629 h 688387"/>
                <a:gd name="connsiteX2" fmla="*/ 612411 w 729336"/>
                <a:gd name="connsiteY2" fmla="*/ 688387 h 688387"/>
                <a:gd name="connsiteX3" fmla="*/ 728320 w 729336"/>
                <a:gd name="connsiteY3" fmla="*/ 417930 h 688387"/>
                <a:gd name="connsiteX4" fmla="*/ 586653 w 729336"/>
                <a:gd name="connsiteY4" fmla="*/ 405051 h 688387"/>
                <a:gd name="connsiteX5" fmla="*/ 548016 w 729336"/>
                <a:gd name="connsiteY5" fmla="*/ 546719 h 688387"/>
                <a:gd name="connsiteX6" fmla="*/ 357731 w 729336"/>
                <a:gd name="connsiteY6" fmla="*/ 342331 h 688387"/>
                <a:gd name="connsiteX7" fmla="*/ 509380 w 729336"/>
                <a:gd name="connsiteY7" fmla="*/ 160353 h 688387"/>
                <a:gd name="connsiteX8" fmla="*/ 548016 w 729336"/>
                <a:gd name="connsiteY8" fmla="*/ 276263 h 688387"/>
                <a:gd name="connsiteX9" fmla="*/ 728320 w 729336"/>
                <a:gd name="connsiteY9" fmla="*/ 186111 h 688387"/>
                <a:gd name="connsiteX10" fmla="*/ 560895 w 729336"/>
                <a:gd name="connsiteY10" fmla="*/ 31564 h 688387"/>
                <a:gd name="connsiteX11" fmla="*/ 187408 w 729336"/>
                <a:gd name="connsiteY11" fmla="*/ 31564 h 688387"/>
                <a:gd name="connsiteX12" fmla="*/ 84377 w 729336"/>
                <a:gd name="connsiteY12" fmla="*/ 340657 h 688387"/>
                <a:gd name="connsiteX0" fmla="*/ 84377 w 729336"/>
                <a:gd name="connsiteY0" fmla="*/ 340657 h 688387"/>
                <a:gd name="connsiteX1" fmla="*/ 32861 w 729336"/>
                <a:gd name="connsiteY1" fmla="*/ 662629 h 688387"/>
                <a:gd name="connsiteX2" fmla="*/ 612411 w 729336"/>
                <a:gd name="connsiteY2" fmla="*/ 688387 h 688387"/>
                <a:gd name="connsiteX3" fmla="*/ 728320 w 729336"/>
                <a:gd name="connsiteY3" fmla="*/ 417930 h 688387"/>
                <a:gd name="connsiteX4" fmla="*/ 586653 w 729336"/>
                <a:gd name="connsiteY4" fmla="*/ 405051 h 688387"/>
                <a:gd name="connsiteX5" fmla="*/ 548016 w 729336"/>
                <a:gd name="connsiteY5" fmla="*/ 546719 h 688387"/>
                <a:gd name="connsiteX6" fmla="*/ 357731 w 729336"/>
                <a:gd name="connsiteY6" fmla="*/ 342331 h 688387"/>
                <a:gd name="connsiteX7" fmla="*/ 509380 w 729336"/>
                <a:gd name="connsiteY7" fmla="*/ 160353 h 688387"/>
                <a:gd name="connsiteX8" fmla="*/ 548016 w 729336"/>
                <a:gd name="connsiteY8" fmla="*/ 276263 h 688387"/>
                <a:gd name="connsiteX9" fmla="*/ 728320 w 729336"/>
                <a:gd name="connsiteY9" fmla="*/ 186111 h 688387"/>
                <a:gd name="connsiteX10" fmla="*/ 560895 w 729336"/>
                <a:gd name="connsiteY10" fmla="*/ 31564 h 688387"/>
                <a:gd name="connsiteX11" fmla="*/ 187408 w 729336"/>
                <a:gd name="connsiteY11" fmla="*/ 31564 h 688387"/>
                <a:gd name="connsiteX12" fmla="*/ 84377 w 729336"/>
                <a:gd name="connsiteY12" fmla="*/ 340657 h 688387"/>
                <a:gd name="connsiteX0" fmla="*/ 84377 w 729336"/>
                <a:gd name="connsiteY0" fmla="*/ 340657 h 688387"/>
                <a:gd name="connsiteX1" fmla="*/ 32861 w 729336"/>
                <a:gd name="connsiteY1" fmla="*/ 662629 h 688387"/>
                <a:gd name="connsiteX2" fmla="*/ 612411 w 729336"/>
                <a:gd name="connsiteY2" fmla="*/ 688387 h 688387"/>
                <a:gd name="connsiteX3" fmla="*/ 728320 w 729336"/>
                <a:gd name="connsiteY3" fmla="*/ 417930 h 688387"/>
                <a:gd name="connsiteX4" fmla="*/ 586653 w 729336"/>
                <a:gd name="connsiteY4" fmla="*/ 405051 h 688387"/>
                <a:gd name="connsiteX5" fmla="*/ 548016 w 729336"/>
                <a:gd name="connsiteY5" fmla="*/ 546719 h 688387"/>
                <a:gd name="connsiteX6" fmla="*/ 357731 w 729336"/>
                <a:gd name="connsiteY6" fmla="*/ 356047 h 688387"/>
                <a:gd name="connsiteX7" fmla="*/ 509380 w 729336"/>
                <a:gd name="connsiteY7" fmla="*/ 160353 h 688387"/>
                <a:gd name="connsiteX8" fmla="*/ 548016 w 729336"/>
                <a:gd name="connsiteY8" fmla="*/ 276263 h 688387"/>
                <a:gd name="connsiteX9" fmla="*/ 728320 w 729336"/>
                <a:gd name="connsiteY9" fmla="*/ 186111 h 688387"/>
                <a:gd name="connsiteX10" fmla="*/ 560895 w 729336"/>
                <a:gd name="connsiteY10" fmla="*/ 31564 h 688387"/>
                <a:gd name="connsiteX11" fmla="*/ 187408 w 729336"/>
                <a:gd name="connsiteY11" fmla="*/ 31564 h 688387"/>
                <a:gd name="connsiteX12" fmla="*/ 84377 w 729336"/>
                <a:gd name="connsiteY12" fmla="*/ 340657 h 688387"/>
                <a:gd name="connsiteX0" fmla="*/ 84377 w 729336"/>
                <a:gd name="connsiteY0" fmla="*/ 340657 h 688387"/>
                <a:gd name="connsiteX1" fmla="*/ 32861 w 729336"/>
                <a:gd name="connsiteY1" fmla="*/ 662629 h 688387"/>
                <a:gd name="connsiteX2" fmla="*/ 612411 w 729336"/>
                <a:gd name="connsiteY2" fmla="*/ 688387 h 688387"/>
                <a:gd name="connsiteX3" fmla="*/ 728320 w 729336"/>
                <a:gd name="connsiteY3" fmla="*/ 417930 h 688387"/>
                <a:gd name="connsiteX4" fmla="*/ 586653 w 729336"/>
                <a:gd name="connsiteY4" fmla="*/ 405051 h 688387"/>
                <a:gd name="connsiteX5" fmla="*/ 548016 w 729336"/>
                <a:gd name="connsiteY5" fmla="*/ 546719 h 688387"/>
                <a:gd name="connsiteX6" fmla="*/ 357731 w 729336"/>
                <a:gd name="connsiteY6" fmla="*/ 356047 h 688387"/>
                <a:gd name="connsiteX7" fmla="*/ 532240 w 729336"/>
                <a:gd name="connsiteY7" fmla="*/ 164925 h 688387"/>
                <a:gd name="connsiteX8" fmla="*/ 548016 w 729336"/>
                <a:gd name="connsiteY8" fmla="*/ 276263 h 688387"/>
                <a:gd name="connsiteX9" fmla="*/ 728320 w 729336"/>
                <a:gd name="connsiteY9" fmla="*/ 186111 h 688387"/>
                <a:gd name="connsiteX10" fmla="*/ 560895 w 729336"/>
                <a:gd name="connsiteY10" fmla="*/ 31564 h 688387"/>
                <a:gd name="connsiteX11" fmla="*/ 187408 w 729336"/>
                <a:gd name="connsiteY11" fmla="*/ 31564 h 688387"/>
                <a:gd name="connsiteX12" fmla="*/ 84377 w 729336"/>
                <a:gd name="connsiteY12" fmla="*/ 340657 h 688387"/>
                <a:gd name="connsiteX0" fmla="*/ 84377 w 729336"/>
                <a:gd name="connsiteY0" fmla="*/ 340657 h 688387"/>
                <a:gd name="connsiteX1" fmla="*/ 32861 w 729336"/>
                <a:gd name="connsiteY1" fmla="*/ 662629 h 688387"/>
                <a:gd name="connsiteX2" fmla="*/ 612411 w 729336"/>
                <a:gd name="connsiteY2" fmla="*/ 688387 h 688387"/>
                <a:gd name="connsiteX3" fmla="*/ 728320 w 729336"/>
                <a:gd name="connsiteY3" fmla="*/ 417930 h 688387"/>
                <a:gd name="connsiteX4" fmla="*/ 586653 w 729336"/>
                <a:gd name="connsiteY4" fmla="*/ 405051 h 688387"/>
                <a:gd name="connsiteX5" fmla="*/ 548016 w 729336"/>
                <a:gd name="connsiteY5" fmla="*/ 546719 h 688387"/>
                <a:gd name="connsiteX6" fmla="*/ 357731 w 729336"/>
                <a:gd name="connsiteY6" fmla="*/ 356047 h 688387"/>
                <a:gd name="connsiteX7" fmla="*/ 532240 w 729336"/>
                <a:gd name="connsiteY7" fmla="*/ 164925 h 688387"/>
                <a:gd name="connsiteX8" fmla="*/ 548016 w 729336"/>
                <a:gd name="connsiteY8" fmla="*/ 276263 h 688387"/>
                <a:gd name="connsiteX9" fmla="*/ 728320 w 729336"/>
                <a:gd name="connsiteY9" fmla="*/ 186111 h 688387"/>
                <a:gd name="connsiteX10" fmla="*/ 560895 w 729336"/>
                <a:gd name="connsiteY10" fmla="*/ 31564 h 688387"/>
                <a:gd name="connsiteX11" fmla="*/ 187408 w 729336"/>
                <a:gd name="connsiteY11" fmla="*/ 31564 h 688387"/>
                <a:gd name="connsiteX12" fmla="*/ 84377 w 729336"/>
                <a:gd name="connsiteY12" fmla="*/ 340657 h 688387"/>
                <a:gd name="connsiteX0" fmla="*/ 84377 w 729336"/>
                <a:gd name="connsiteY0" fmla="*/ 340657 h 688387"/>
                <a:gd name="connsiteX1" fmla="*/ 32861 w 729336"/>
                <a:gd name="connsiteY1" fmla="*/ 662629 h 688387"/>
                <a:gd name="connsiteX2" fmla="*/ 612411 w 729336"/>
                <a:gd name="connsiteY2" fmla="*/ 688387 h 688387"/>
                <a:gd name="connsiteX3" fmla="*/ 728320 w 729336"/>
                <a:gd name="connsiteY3" fmla="*/ 417930 h 688387"/>
                <a:gd name="connsiteX4" fmla="*/ 586653 w 729336"/>
                <a:gd name="connsiteY4" fmla="*/ 405051 h 688387"/>
                <a:gd name="connsiteX5" fmla="*/ 529728 w 729336"/>
                <a:gd name="connsiteY5" fmla="*/ 533003 h 688387"/>
                <a:gd name="connsiteX6" fmla="*/ 357731 w 729336"/>
                <a:gd name="connsiteY6" fmla="*/ 356047 h 688387"/>
                <a:gd name="connsiteX7" fmla="*/ 532240 w 729336"/>
                <a:gd name="connsiteY7" fmla="*/ 164925 h 688387"/>
                <a:gd name="connsiteX8" fmla="*/ 548016 w 729336"/>
                <a:gd name="connsiteY8" fmla="*/ 276263 h 688387"/>
                <a:gd name="connsiteX9" fmla="*/ 728320 w 729336"/>
                <a:gd name="connsiteY9" fmla="*/ 186111 h 688387"/>
                <a:gd name="connsiteX10" fmla="*/ 560895 w 729336"/>
                <a:gd name="connsiteY10" fmla="*/ 31564 h 688387"/>
                <a:gd name="connsiteX11" fmla="*/ 187408 w 729336"/>
                <a:gd name="connsiteY11" fmla="*/ 31564 h 688387"/>
                <a:gd name="connsiteX12" fmla="*/ 84377 w 729336"/>
                <a:gd name="connsiteY12" fmla="*/ 340657 h 688387"/>
                <a:gd name="connsiteX0" fmla="*/ 84377 w 729336"/>
                <a:gd name="connsiteY0" fmla="*/ 340657 h 688387"/>
                <a:gd name="connsiteX1" fmla="*/ 32861 w 729336"/>
                <a:gd name="connsiteY1" fmla="*/ 662629 h 688387"/>
                <a:gd name="connsiteX2" fmla="*/ 612411 w 729336"/>
                <a:gd name="connsiteY2" fmla="*/ 688387 h 688387"/>
                <a:gd name="connsiteX3" fmla="*/ 728320 w 729336"/>
                <a:gd name="connsiteY3" fmla="*/ 417930 h 688387"/>
                <a:gd name="connsiteX4" fmla="*/ 586653 w 729336"/>
                <a:gd name="connsiteY4" fmla="*/ 405051 h 688387"/>
                <a:gd name="connsiteX5" fmla="*/ 529728 w 729336"/>
                <a:gd name="connsiteY5" fmla="*/ 533003 h 688387"/>
                <a:gd name="connsiteX6" fmla="*/ 357731 w 729336"/>
                <a:gd name="connsiteY6" fmla="*/ 356047 h 688387"/>
                <a:gd name="connsiteX7" fmla="*/ 532240 w 729336"/>
                <a:gd name="connsiteY7" fmla="*/ 164925 h 688387"/>
                <a:gd name="connsiteX8" fmla="*/ 548016 w 729336"/>
                <a:gd name="connsiteY8" fmla="*/ 276263 h 688387"/>
                <a:gd name="connsiteX9" fmla="*/ 728320 w 729336"/>
                <a:gd name="connsiteY9" fmla="*/ 186111 h 688387"/>
                <a:gd name="connsiteX10" fmla="*/ 560895 w 729336"/>
                <a:gd name="connsiteY10" fmla="*/ 31564 h 688387"/>
                <a:gd name="connsiteX11" fmla="*/ 187408 w 729336"/>
                <a:gd name="connsiteY11" fmla="*/ 31564 h 688387"/>
                <a:gd name="connsiteX12" fmla="*/ 84377 w 729336"/>
                <a:gd name="connsiteY12" fmla="*/ 340657 h 688387"/>
                <a:gd name="connsiteX0" fmla="*/ 84377 w 730333"/>
                <a:gd name="connsiteY0" fmla="*/ 340657 h 688387"/>
                <a:gd name="connsiteX1" fmla="*/ 32861 w 730333"/>
                <a:gd name="connsiteY1" fmla="*/ 662629 h 688387"/>
                <a:gd name="connsiteX2" fmla="*/ 612411 w 730333"/>
                <a:gd name="connsiteY2" fmla="*/ 688387 h 688387"/>
                <a:gd name="connsiteX3" fmla="*/ 728320 w 730333"/>
                <a:gd name="connsiteY3" fmla="*/ 417930 h 688387"/>
                <a:gd name="connsiteX4" fmla="*/ 568365 w 730333"/>
                <a:gd name="connsiteY4" fmla="*/ 405051 h 688387"/>
                <a:gd name="connsiteX5" fmla="*/ 529728 w 730333"/>
                <a:gd name="connsiteY5" fmla="*/ 533003 h 688387"/>
                <a:gd name="connsiteX6" fmla="*/ 357731 w 730333"/>
                <a:gd name="connsiteY6" fmla="*/ 356047 h 688387"/>
                <a:gd name="connsiteX7" fmla="*/ 532240 w 730333"/>
                <a:gd name="connsiteY7" fmla="*/ 164925 h 688387"/>
                <a:gd name="connsiteX8" fmla="*/ 548016 w 730333"/>
                <a:gd name="connsiteY8" fmla="*/ 276263 h 688387"/>
                <a:gd name="connsiteX9" fmla="*/ 728320 w 730333"/>
                <a:gd name="connsiteY9" fmla="*/ 186111 h 688387"/>
                <a:gd name="connsiteX10" fmla="*/ 560895 w 730333"/>
                <a:gd name="connsiteY10" fmla="*/ 31564 h 688387"/>
                <a:gd name="connsiteX11" fmla="*/ 187408 w 730333"/>
                <a:gd name="connsiteY11" fmla="*/ 31564 h 688387"/>
                <a:gd name="connsiteX12" fmla="*/ 84377 w 730333"/>
                <a:gd name="connsiteY12" fmla="*/ 340657 h 688387"/>
                <a:gd name="connsiteX0" fmla="*/ 84377 w 730333"/>
                <a:gd name="connsiteY0" fmla="*/ 340657 h 688387"/>
                <a:gd name="connsiteX1" fmla="*/ 32861 w 730333"/>
                <a:gd name="connsiteY1" fmla="*/ 662629 h 688387"/>
                <a:gd name="connsiteX2" fmla="*/ 612411 w 730333"/>
                <a:gd name="connsiteY2" fmla="*/ 688387 h 688387"/>
                <a:gd name="connsiteX3" fmla="*/ 728320 w 730333"/>
                <a:gd name="connsiteY3" fmla="*/ 417930 h 688387"/>
                <a:gd name="connsiteX4" fmla="*/ 568365 w 730333"/>
                <a:gd name="connsiteY4" fmla="*/ 405051 h 688387"/>
                <a:gd name="connsiteX5" fmla="*/ 529728 w 730333"/>
                <a:gd name="connsiteY5" fmla="*/ 533003 h 688387"/>
                <a:gd name="connsiteX6" fmla="*/ 357731 w 730333"/>
                <a:gd name="connsiteY6" fmla="*/ 356047 h 688387"/>
                <a:gd name="connsiteX7" fmla="*/ 518524 w 730333"/>
                <a:gd name="connsiteY7" fmla="*/ 155781 h 688387"/>
                <a:gd name="connsiteX8" fmla="*/ 548016 w 730333"/>
                <a:gd name="connsiteY8" fmla="*/ 276263 h 688387"/>
                <a:gd name="connsiteX9" fmla="*/ 728320 w 730333"/>
                <a:gd name="connsiteY9" fmla="*/ 186111 h 688387"/>
                <a:gd name="connsiteX10" fmla="*/ 560895 w 730333"/>
                <a:gd name="connsiteY10" fmla="*/ 31564 h 688387"/>
                <a:gd name="connsiteX11" fmla="*/ 187408 w 730333"/>
                <a:gd name="connsiteY11" fmla="*/ 31564 h 688387"/>
                <a:gd name="connsiteX12" fmla="*/ 84377 w 730333"/>
                <a:gd name="connsiteY12" fmla="*/ 340657 h 688387"/>
                <a:gd name="connsiteX0" fmla="*/ 84377 w 730333"/>
                <a:gd name="connsiteY0" fmla="*/ 340657 h 688387"/>
                <a:gd name="connsiteX1" fmla="*/ 32861 w 730333"/>
                <a:gd name="connsiteY1" fmla="*/ 662629 h 688387"/>
                <a:gd name="connsiteX2" fmla="*/ 612411 w 730333"/>
                <a:gd name="connsiteY2" fmla="*/ 688387 h 688387"/>
                <a:gd name="connsiteX3" fmla="*/ 728320 w 730333"/>
                <a:gd name="connsiteY3" fmla="*/ 417930 h 688387"/>
                <a:gd name="connsiteX4" fmla="*/ 568365 w 730333"/>
                <a:gd name="connsiteY4" fmla="*/ 405051 h 688387"/>
                <a:gd name="connsiteX5" fmla="*/ 488580 w 730333"/>
                <a:gd name="connsiteY5" fmla="*/ 523859 h 688387"/>
                <a:gd name="connsiteX6" fmla="*/ 357731 w 730333"/>
                <a:gd name="connsiteY6" fmla="*/ 356047 h 688387"/>
                <a:gd name="connsiteX7" fmla="*/ 518524 w 730333"/>
                <a:gd name="connsiteY7" fmla="*/ 155781 h 688387"/>
                <a:gd name="connsiteX8" fmla="*/ 548016 w 730333"/>
                <a:gd name="connsiteY8" fmla="*/ 276263 h 688387"/>
                <a:gd name="connsiteX9" fmla="*/ 728320 w 730333"/>
                <a:gd name="connsiteY9" fmla="*/ 186111 h 688387"/>
                <a:gd name="connsiteX10" fmla="*/ 560895 w 730333"/>
                <a:gd name="connsiteY10" fmla="*/ 31564 h 688387"/>
                <a:gd name="connsiteX11" fmla="*/ 187408 w 730333"/>
                <a:gd name="connsiteY11" fmla="*/ 31564 h 688387"/>
                <a:gd name="connsiteX12" fmla="*/ 84377 w 730333"/>
                <a:gd name="connsiteY12" fmla="*/ 340657 h 688387"/>
                <a:gd name="connsiteX0" fmla="*/ 84377 w 730333"/>
                <a:gd name="connsiteY0" fmla="*/ 340657 h 688387"/>
                <a:gd name="connsiteX1" fmla="*/ 32861 w 730333"/>
                <a:gd name="connsiteY1" fmla="*/ 662629 h 688387"/>
                <a:gd name="connsiteX2" fmla="*/ 612411 w 730333"/>
                <a:gd name="connsiteY2" fmla="*/ 688387 h 688387"/>
                <a:gd name="connsiteX3" fmla="*/ 728320 w 730333"/>
                <a:gd name="connsiteY3" fmla="*/ 417930 h 688387"/>
                <a:gd name="connsiteX4" fmla="*/ 568365 w 730333"/>
                <a:gd name="connsiteY4" fmla="*/ 405051 h 688387"/>
                <a:gd name="connsiteX5" fmla="*/ 488580 w 730333"/>
                <a:gd name="connsiteY5" fmla="*/ 523859 h 688387"/>
                <a:gd name="connsiteX6" fmla="*/ 357731 w 730333"/>
                <a:gd name="connsiteY6" fmla="*/ 356047 h 688387"/>
                <a:gd name="connsiteX7" fmla="*/ 468232 w 730333"/>
                <a:gd name="connsiteY7" fmla="*/ 160353 h 688387"/>
                <a:gd name="connsiteX8" fmla="*/ 548016 w 730333"/>
                <a:gd name="connsiteY8" fmla="*/ 276263 h 688387"/>
                <a:gd name="connsiteX9" fmla="*/ 728320 w 730333"/>
                <a:gd name="connsiteY9" fmla="*/ 186111 h 688387"/>
                <a:gd name="connsiteX10" fmla="*/ 560895 w 730333"/>
                <a:gd name="connsiteY10" fmla="*/ 31564 h 688387"/>
                <a:gd name="connsiteX11" fmla="*/ 187408 w 730333"/>
                <a:gd name="connsiteY11" fmla="*/ 31564 h 688387"/>
                <a:gd name="connsiteX12" fmla="*/ 84377 w 730333"/>
                <a:gd name="connsiteY12" fmla="*/ 340657 h 688387"/>
                <a:gd name="connsiteX0" fmla="*/ 84377 w 730333"/>
                <a:gd name="connsiteY0" fmla="*/ 340657 h 688387"/>
                <a:gd name="connsiteX1" fmla="*/ 32861 w 730333"/>
                <a:gd name="connsiteY1" fmla="*/ 662629 h 688387"/>
                <a:gd name="connsiteX2" fmla="*/ 612411 w 730333"/>
                <a:gd name="connsiteY2" fmla="*/ 688387 h 688387"/>
                <a:gd name="connsiteX3" fmla="*/ 728320 w 730333"/>
                <a:gd name="connsiteY3" fmla="*/ 417930 h 688387"/>
                <a:gd name="connsiteX4" fmla="*/ 568365 w 730333"/>
                <a:gd name="connsiteY4" fmla="*/ 405051 h 688387"/>
                <a:gd name="connsiteX5" fmla="*/ 488580 w 730333"/>
                <a:gd name="connsiteY5" fmla="*/ 523859 h 688387"/>
                <a:gd name="connsiteX6" fmla="*/ 357731 w 730333"/>
                <a:gd name="connsiteY6" fmla="*/ 356047 h 688387"/>
                <a:gd name="connsiteX7" fmla="*/ 468232 w 730333"/>
                <a:gd name="connsiteY7" fmla="*/ 160353 h 688387"/>
                <a:gd name="connsiteX8" fmla="*/ 548016 w 730333"/>
                <a:gd name="connsiteY8" fmla="*/ 276263 h 688387"/>
                <a:gd name="connsiteX9" fmla="*/ 728320 w 730333"/>
                <a:gd name="connsiteY9" fmla="*/ 186111 h 688387"/>
                <a:gd name="connsiteX10" fmla="*/ 560895 w 730333"/>
                <a:gd name="connsiteY10" fmla="*/ 31564 h 688387"/>
                <a:gd name="connsiteX11" fmla="*/ 187408 w 730333"/>
                <a:gd name="connsiteY11" fmla="*/ 31564 h 688387"/>
                <a:gd name="connsiteX12" fmla="*/ 84377 w 730333"/>
                <a:gd name="connsiteY12" fmla="*/ 340657 h 688387"/>
                <a:gd name="connsiteX0" fmla="*/ 84377 w 730333"/>
                <a:gd name="connsiteY0" fmla="*/ 340657 h 688387"/>
                <a:gd name="connsiteX1" fmla="*/ 32861 w 730333"/>
                <a:gd name="connsiteY1" fmla="*/ 662629 h 688387"/>
                <a:gd name="connsiteX2" fmla="*/ 612411 w 730333"/>
                <a:gd name="connsiteY2" fmla="*/ 688387 h 688387"/>
                <a:gd name="connsiteX3" fmla="*/ 728320 w 730333"/>
                <a:gd name="connsiteY3" fmla="*/ 417930 h 688387"/>
                <a:gd name="connsiteX4" fmla="*/ 568365 w 730333"/>
                <a:gd name="connsiteY4" fmla="*/ 405051 h 688387"/>
                <a:gd name="connsiteX5" fmla="*/ 456576 w 730333"/>
                <a:gd name="connsiteY5" fmla="*/ 523859 h 688387"/>
                <a:gd name="connsiteX6" fmla="*/ 357731 w 730333"/>
                <a:gd name="connsiteY6" fmla="*/ 356047 h 688387"/>
                <a:gd name="connsiteX7" fmla="*/ 468232 w 730333"/>
                <a:gd name="connsiteY7" fmla="*/ 160353 h 688387"/>
                <a:gd name="connsiteX8" fmla="*/ 548016 w 730333"/>
                <a:gd name="connsiteY8" fmla="*/ 276263 h 688387"/>
                <a:gd name="connsiteX9" fmla="*/ 728320 w 730333"/>
                <a:gd name="connsiteY9" fmla="*/ 186111 h 688387"/>
                <a:gd name="connsiteX10" fmla="*/ 560895 w 730333"/>
                <a:gd name="connsiteY10" fmla="*/ 31564 h 688387"/>
                <a:gd name="connsiteX11" fmla="*/ 187408 w 730333"/>
                <a:gd name="connsiteY11" fmla="*/ 31564 h 688387"/>
                <a:gd name="connsiteX12" fmla="*/ 84377 w 730333"/>
                <a:gd name="connsiteY12" fmla="*/ 340657 h 688387"/>
                <a:gd name="connsiteX0" fmla="*/ 84377 w 730333"/>
                <a:gd name="connsiteY0" fmla="*/ 340657 h 688387"/>
                <a:gd name="connsiteX1" fmla="*/ 32861 w 730333"/>
                <a:gd name="connsiteY1" fmla="*/ 662629 h 688387"/>
                <a:gd name="connsiteX2" fmla="*/ 612411 w 730333"/>
                <a:gd name="connsiteY2" fmla="*/ 688387 h 688387"/>
                <a:gd name="connsiteX3" fmla="*/ 728320 w 730333"/>
                <a:gd name="connsiteY3" fmla="*/ 417930 h 688387"/>
                <a:gd name="connsiteX4" fmla="*/ 568365 w 730333"/>
                <a:gd name="connsiteY4" fmla="*/ 405051 h 688387"/>
                <a:gd name="connsiteX5" fmla="*/ 456576 w 730333"/>
                <a:gd name="connsiteY5" fmla="*/ 523859 h 688387"/>
                <a:gd name="connsiteX6" fmla="*/ 357731 w 730333"/>
                <a:gd name="connsiteY6" fmla="*/ 356047 h 688387"/>
                <a:gd name="connsiteX7" fmla="*/ 468232 w 730333"/>
                <a:gd name="connsiteY7" fmla="*/ 160353 h 688387"/>
                <a:gd name="connsiteX8" fmla="*/ 548016 w 730333"/>
                <a:gd name="connsiteY8" fmla="*/ 276263 h 688387"/>
                <a:gd name="connsiteX9" fmla="*/ 728320 w 730333"/>
                <a:gd name="connsiteY9" fmla="*/ 186111 h 688387"/>
                <a:gd name="connsiteX10" fmla="*/ 560895 w 730333"/>
                <a:gd name="connsiteY10" fmla="*/ 31564 h 688387"/>
                <a:gd name="connsiteX11" fmla="*/ 187408 w 730333"/>
                <a:gd name="connsiteY11" fmla="*/ 31564 h 688387"/>
                <a:gd name="connsiteX12" fmla="*/ 84377 w 730333"/>
                <a:gd name="connsiteY12" fmla="*/ 340657 h 688387"/>
                <a:gd name="connsiteX0" fmla="*/ 84377 w 730866"/>
                <a:gd name="connsiteY0" fmla="*/ 340657 h 688387"/>
                <a:gd name="connsiteX1" fmla="*/ 32861 w 730866"/>
                <a:gd name="connsiteY1" fmla="*/ 662629 h 688387"/>
                <a:gd name="connsiteX2" fmla="*/ 612411 w 730866"/>
                <a:gd name="connsiteY2" fmla="*/ 688387 h 688387"/>
                <a:gd name="connsiteX3" fmla="*/ 728320 w 730866"/>
                <a:gd name="connsiteY3" fmla="*/ 417930 h 688387"/>
                <a:gd name="connsiteX4" fmla="*/ 559221 w 730866"/>
                <a:gd name="connsiteY4" fmla="*/ 405051 h 688387"/>
                <a:gd name="connsiteX5" fmla="*/ 456576 w 730866"/>
                <a:gd name="connsiteY5" fmla="*/ 523859 h 688387"/>
                <a:gd name="connsiteX6" fmla="*/ 357731 w 730866"/>
                <a:gd name="connsiteY6" fmla="*/ 356047 h 688387"/>
                <a:gd name="connsiteX7" fmla="*/ 468232 w 730866"/>
                <a:gd name="connsiteY7" fmla="*/ 160353 h 688387"/>
                <a:gd name="connsiteX8" fmla="*/ 548016 w 730866"/>
                <a:gd name="connsiteY8" fmla="*/ 276263 h 688387"/>
                <a:gd name="connsiteX9" fmla="*/ 728320 w 730866"/>
                <a:gd name="connsiteY9" fmla="*/ 186111 h 688387"/>
                <a:gd name="connsiteX10" fmla="*/ 560895 w 730866"/>
                <a:gd name="connsiteY10" fmla="*/ 31564 h 688387"/>
                <a:gd name="connsiteX11" fmla="*/ 187408 w 730866"/>
                <a:gd name="connsiteY11" fmla="*/ 31564 h 688387"/>
                <a:gd name="connsiteX12" fmla="*/ 84377 w 730866"/>
                <a:gd name="connsiteY12" fmla="*/ 340657 h 688387"/>
                <a:gd name="connsiteX0" fmla="*/ 84377 w 730866"/>
                <a:gd name="connsiteY0" fmla="*/ 340657 h 688387"/>
                <a:gd name="connsiteX1" fmla="*/ 32861 w 730866"/>
                <a:gd name="connsiteY1" fmla="*/ 662629 h 688387"/>
                <a:gd name="connsiteX2" fmla="*/ 612411 w 730866"/>
                <a:gd name="connsiteY2" fmla="*/ 688387 h 688387"/>
                <a:gd name="connsiteX3" fmla="*/ 728320 w 730866"/>
                <a:gd name="connsiteY3" fmla="*/ 417930 h 688387"/>
                <a:gd name="connsiteX4" fmla="*/ 559221 w 730866"/>
                <a:gd name="connsiteY4" fmla="*/ 405051 h 688387"/>
                <a:gd name="connsiteX5" fmla="*/ 456576 w 730866"/>
                <a:gd name="connsiteY5" fmla="*/ 523859 h 688387"/>
                <a:gd name="connsiteX6" fmla="*/ 357731 w 730866"/>
                <a:gd name="connsiteY6" fmla="*/ 356047 h 688387"/>
                <a:gd name="connsiteX7" fmla="*/ 468232 w 730866"/>
                <a:gd name="connsiteY7" fmla="*/ 160353 h 688387"/>
                <a:gd name="connsiteX8" fmla="*/ 566304 w 730866"/>
                <a:gd name="connsiteY8" fmla="*/ 285407 h 688387"/>
                <a:gd name="connsiteX9" fmla="*/ 728320 w 730866"/>
                <a:gd name="connsiteY9" fmla="*/ 186111 h 688387"/>
                <a:gd name="connsiteX10" fmla="*/ 560895 w 730866"/>
                <a:gd name="connsiteY10" fmla="*/ 31564 h 688387"/>
                <a:gd name="connsiteX11" fmla="*/ 187408 w 730866"/>
                <a:gd name="connsiteY11" fmla="*/ 31564 h 688387"/>
                <a:gd name="connsiteX12" fmla="*/ 84377 w 730866"/>
                <a:gd name="connsiteY12" fmla="*/ 340657 h 688387"/>
                <a:gd name="connsiteX0" fmla="*/ 84377 w 730866"/>
                <a:gd name="connsiteY0" fmla="*/ 340657 h 688387"/>
                <a:gd name="connsiteX1" fmla="*/ 32861 w 730866"/>
                <a:gd name="connsiteY1" fmla="*/ 662629 h 688387"/>
                <a:gd name="connsiteX2" fmla="*/ 612411 w 730866"/>
                <a:gd name="connsiteY2" fmla="*/ 688387 h 688387"/>
                <a:gd name="connsiteX3" fmla="*/ 728320 w 730866"/>
                <a:gd name="connsiteY3" fmla="*/ 417930 h 688387"/>
                <a:gd name="connsiteX4" fmla="*/ 559221 w 730866"/>
                <a:gd name="connsiteY4" fmla="*/ 405051 h 688387"/>
                <a:gd name="connsiteX5" fmla="*/ 456576 w 730866"/>
                <a:gd name="connsiteY5" fmla="*/ 523859 h 688387"/>
                <a:gd name="connsiteX6" fmla="*/ 357731 w 730866"/>
                <a:gd name="connsiteY6" fmla="*/ 356047 h 688387"/>
                <a:gd name="connsiteX7" fmla="*/ 468232 w 730866"/>
                <a:gd name="connsiteY7" fmla="*/ 160353 h 688387"/>
                <a:gd name="connsiteX8" fmla="*/ 566304 w 730866"/>
                <a:gd name="connsiteY8" fmla="*/ 285407 h 688387"/>
                <a:gd name="connsiteX9" fmla="*/ 728320 w 730866"/>
                <a:gd name="connsiteY9" fmla="*/ 186111 h 688387"/>
                <a:gd name="connsiteX10" fmla="*/ 560895 w 730866"/>
                <a:gd name="connsiteY10" fmla="*/ 31564 h 688387"/>
                <a:gd name="connsiteX11" fmla="*/ 187408 w 730866"/>
                <a:gd name="connsiteY11" fmla="*/ 31564 h 688387"/>
                <a:gd name="connsiteX12" fmla="*/ 84377 w 730866"/>
                <a:gd name="connsiteY12" fmla="*/ 340657 h 688387"/>
                <a:gd name="connsiteX0" fmla="*/ 84377 w 730866"/>
                <a:gd name="connsiteY0" fmla="*/ 340657 h 688387"/>
                <a:gd name="connsiteX1" fmla="*/ 32861 w 730866"/>
                <a:gd name="connsiteY1" fmla="*/ 662629 h 688387"/>
                <a:gd name="connsiteX2" fmla="*/ 612411 w 730866"/>
                <a:gd name="connsiteY2" fmla="*/ 688387 h 688387"/>
                <a:gd name="connsiteX3" fmla="*/ 728320 w 730866"/>
                <a:gd name="connsiteY3" fmla="*/ 417930 h 688387"/>
                <a:gd name="connsiteX4" fmla="*/ 559221 w 730866"/>
                <a:gd name="connsiteY4" fmla="*/ 405051 h 688387"/>
                <a:gd name="connsiteX5" fmla="*/ 456576 w 730866"/>
                <a:gd name="connsiteY5" fmla="*/ 523859 h 688387"/>
                <a:gd name="connsiteX6" fmla="*/ 357731 w 730866"/>
                <a:gd name="connsiteY6" fmla="*/ 356047 h 688387"/>
                <a:gd name="connsiteX7" fmla="*/ 468232 w 730866"/>
                <a:gd name="connsiteY7" fmla="*/ 160353 h 688387"/>
                <a:gd name="connsiteX8" fmla="*/ 566304 w 730866"/>
                <a:gd name="connsiteY8" fmla="*/ 285407 h 688387"/>
                <a:gd name="connsiteX9" fmla="*/ 728320 w 730866"/>
                <a:gd name="connsiteY9" fmla="*/ 186111 h 688387"/>
                <a:gd name="connsiteX10" fmla="*/ 560895 w 730866"/>
                <a:gd name="connsiteY10" fmla="*/ 31564 h 688387"/>
                <a:gd name="connsiteX11" fmla="*/ 187408 w 730866"/>
                <a:gd name="connsiteY11" fmla="*/ 31564 h 688387"/>
                <a:gd name="connsiteX12" fmla="*/ 84377 w 730866"/>
                <a:gd name="connsiteY12" fmla="*/ 340657 h 688387"/>
                <a:gd name="connsiteX0" fmla="*/ 84377 w 730866"/>
                <a:gd name="connsiteY0" fmla="*/ 340657 h 688387"/>
                <a:gd name="connsiteX1" fmla="*/ 32861 w 730866"/>
                <a:gd name="connsiteY1" fmla="*/ 662629 h 688387"/>
                <a:gd name="connsiteX2" fmla="*/ 612411 w 730866"/>
                <a:gd name="connsiteY2" fmla="*/ 688387 h 688387"/>
                <a:gd name="connsiteX3" fmla="*/ 728320 w 730866"/>
                <a:gd name="connsiteY3" fmla="*/ 417930 h 688387"/>
                <a:gd name="connsiteX4" fmla="*/ 559221 w 730866"/>
                <a:gd name="connsiteY4" fmla="*/ 405051 h 688387"/>
                <a:gd name="connsiteX5" fmla="*/ 456576 w 730866"/>
                <a:gd name="connsiteY5" fmla="*/ 523859 h 688387"/>
                <a:gd name="connsiteX6" fmla="*/ 353159 w 730866"/>
                <a:gd name="connsiteY6" fmla="*/ 337759 h 688387"/>
                <a:gd name="connsiteX7" fmla="*/ 468232 w 730866"/>
                <a:gd name="connsiteY7" fmla="*/ 160353 h 688387"/>
                <a:gd name="connsiteX8" fmla="*/ 566304 w 730866"/>
                <a:gd name="connsiteY8" fmla="*/ 285407 h 688387"/>
                <a:gd name="connsiteX9" fmla="*/ 728320 w 730866"/>
                <a:gd name="connsiteY9" fmla="*/ 186111 h 688387"/>
                <a:gd name="connsiteX10" fmla="*/ 560895 w 730866"/>
                <a:gd name="connsiteY10" fmla="*/ 31564 h 688387"/>
                <a:gd name="connsiteX11" fmla="*/ 187408 w 730866"/>
                <a:gd name="connsiteY11" fmla="*/ 31564 h 688387"/>
                <a:gd name="connsiteX12" fmla="*/ 84377 w 730866"/>
                <a:gd name="connsiteY12" fmla="*/ 340657 h 688387"/>
                <a:gd name="connsiteX0" fmla="*/ 84377 w 730866"/>
                <a:gd name="connsiteY0" fmla="*/ 340657 h 688387"/>
                <a:gd name="connsiteX1" fmla="*/ 32861 w 730866"/>
                <a:gd name="connsiteY1" fmla="*/ 662629 h 688387"/>
                <a:gd name="connsiteX2" fmla="*/ 612411 w 730866"/>
                <a:gd name="connsiteY2" fmla="*/ 688387 h 688387"/>
                <a:gd name="connsiteX3" fmla="*/ 728320 w 730866"/>
                <a:gd name="connsiteY3" fmla="*/ 417930 h 688387"/>
                <a:gd name="connsiteX4" fmla="*/ 559221 w 730866"/>
                <a:gd name="connsiteY4" fmla="*/ 405051 h 688387"/>
                <a:gd name="connsiteX5" fmla="*/ 456576 w 730866"/>
                <a:gd name="connsiteY5" fmla="*/ 523859 h 688387"/>
                <a:gd name="connsiteX6" fmla="*/ 353159 w 730866"/>
                <a:gd name="connsiteY6" fmla="*/ 337759 h 688387"/>
                <a:gd name="connsiteX7" fmla="*/ 468232 w 730866"/>
                <a:gd name="connsiteY7" fmla="*/ 160353 h 688387"/>
                <a:gd name="connsiteX8" fmla="*/ 566304 w 730866"/>
                <a:gd name="connsiteY8" fmla="*/ 285407 h 688387"/>
                <a:gd name="connsiteX9" fmla="*/ 728320 w 730866"/>
                <a:gd name="connsiteY9" fmla="*/ 186111 h 688387"/>
                <a:gd name="connsiteX10" fmla="*/ 560895 w 730866"/>
                <a:gd name="connsiteY10" fmla="*/ 31564 h 688387"/>
                <a:gd name="connsiteX11" fmla="*/ 187408 w 730866"/>
                <a:gd name="connsiteY11" fmla="*/ 31564 h 688387"/>
                <a:gd name="connsiteX12" fmla="*/ 84377 w 730866"/>
                <a:gd name="connsiteY12" fmla="*/ 340657 h 688387"/>
                <a:gd name="connsiteX0" fmla="*/ 84377 w 730866"/>
                <a:gd name="connsiteY0" fmla="*/ 340657 h 688387"/>
                <a:gd name="connsiteX1" fmla="*/ 32861 w 730866"/>
                <a:gd name="connsiteY1" fmla="*/ 662629 h 688387"/>
                <a:gd name="connsiteX2" fmla="*/ 612411 w 730866"/>
                <a:gd name="connsiteY2" fmla="*/ 688387 h 688387"/>
                <a:gd name="connsiteX3" fmla="*/ 728320 w 730866"/>
                <a:gd name="connsiteY3" fmla="*/ 417930 h 688387"/>
                <a:gd name="connsiteX4" fmla="*/ 559221 w 730866"/>
                <a:gd name="connsiteY4" fmla="*/ 405051 h 688387"/>
                <a:gd name="connsiteX5" fmla="*/ 456576 w 730866"/>
                <a:gd name="connsiteY5" fmla="*/ 523859 h 688387"/>
                <a:gd name="connsiteX6" fmla="*/ 353159 w 730866"/>
                <a:gd name="connsiteY6" fmla="*/ 337759 h 688387"/>
                <a:gd name="connsiteX7" fmla="*/ 468232 w 730866"/>
                <a:gd name="connsiteY7" fmla="*/ 160353 h 688387"/>
                <a:gd name="connsiteX8" fmla="*/ 566304 w 730866"/>
                <a:gd name="connsiteY8" fmla="*/ 285407 h 688387"/>
                <a:gd name="connsiteX9" fmla="*/ 728320 w 730866"/>
                <a:gd name="connsiteY9" fmla="*/ 186111 h 688387"/>
                <a:gd name="connsiteX10" fmla="*/ 560895 w 730866"/>
                <a:gd name="connsiteY10" fmla="*/ 31564 h 688387"/>
                <a:gd name="connsiteX11" fmla="*/ 187408 w 730866"/>
                <a:gd name="connsiteY11" fmla="*/ 31564 h 688387"/>
                <a:gd name="connsiteX12" fmla="*/ 84377 w 730866"/>
                <a:gd name="connsiteY12" fmla="*/ 340657 h 688387"/>
                <a:gd name="connsiteX0" fmla="*/ 84377 w 730866"/>
                <a:gd name="connsiteY0" fmla="*/ 340657 h 688387"/>
                <a:gd name="connsiteX1" fmla="*/ 32861 w 730866"/>
                <a:gd name="connsiteY1" fmla="*/ 662629 h 688387"/>
                <a:gd name="connsiteX2" fmla="*/ 612411 w 730866"/>
                <a:gd name="connsiteY2" fmla="*/ 688387 h 688387"/>
                <a:gd name="connsiteX3" fmla="*/ 728320 w 730866"/>
                <a:gd name="connsiteY3" fmla="*/ 417930 h 688387"/>
                <a:gd name="connsiteX4" fmla="*/ 559221 w 730866"/>
                <a:gd name="connsiteY4" fmla="*/ 405051 h 688387"/>
                <a:gd name="connsiteX5" fmla="*/ 460053 w 730866"/>
                <a:gd name="connsiteY5" fmla="*/ 512296 h 688387"/>
                <a:gd name="connsiteX6" fmla="*/ 353159 w 730866"/>
                <a:gd name="connsiteY6" fmla="*/ 337759 h 688387"/>
                <a:gd name="connsiteX7" fmla="*/ 468232 w 730866"/>
                <a:gd name="connsiteY7" fmla="*/ 160353 h 688387"/>
                <a:gd name="connsiteX8" fmla="*/ 566304 w 730866"/>
                <a:gd name="connsiteY8" fmla="*/ 285407 h 688387"/>
                <a:gd name="connsiteX9" fmla="*/ 728320 w 730866"/>
                <a:gd name="connsiteY9" fmla="*/ 186111 h 688387"/>
                <a:gd name="connsiteX10" fmla="*/ 560895 w 730866"/>
                <a:gd name="connsiteY10" fmla="*/ 31564 h 688387"/>
                <a:gd name="connsiteX11" fmla="*/ 187408 w 730866"/>
                <a:gd name="connsiteY11" fmla="*/ 31564 h 688387"/>
                <a:gd name="connsiteX12" fmla="*/ 84377 w 730866"/>
                <a:gd name="connsiteY12" fmla="*/ 340657 h 6883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730866" h="688387">
                  <a:moveTo>
                    <a:pt x="84377" y="340657"/>
                  </a:moveTo>
                  <a:cubicBezTo>
                    <a:pt x="58619" y="445834"/>
                    <a:pt x="-55145" y="604674"/>
                    <a:pt x="32861" y="662629"/>
                  </a:cubicBezTo>
                  <a:cubicBezTo>
                    <a:pt x="120867" y="720584"/>
                    <a:pt x="496501" y="729170"/>
                    <a:pt x="612411" y="688387"/>
                  </a:cubicBezTo>
                  <a:cubicBezTo>
                    <a:pt x="728321" y="647604"/>
                    <a:pt x="737185" y="465153"/>
                    <a:pt x="728320" y="417930"/>
                  </a:cubicBezTo>
                  <a:cubicBezTo>
                    <a:pt x="719455" y="370707"/>
                    <a:pt x="603932" y="389323"/>
                    <a:pt x="559221" y="405051"/>
                  </a:cubicBezTo>
                  <a:cubicBezTo>
                    <a:pt x="514510" y="420779"/>
                    <a:pt x="526401" y="514367"/>
                    <a:pt x="460053" y="512296"/>
                  </a:cubicBezTo>
                  <a:cubicBezTo>
                    <a:pt x="393705" y="510225"/>
                    <a:pt x="351796" y="396416"/>
                    <a:pt x="353159" y="337759"/>
                  </a:cubicBezTo>
                  <a:cubicBezTo>
                    <a:pt x="354522" y="279102"/>
                    <a:pt x="405276" y="155362"/>
                    <a:pt x="468232" y="160353"/>
                  </a:cubicBezTo>
                  <a:cubicBezTo>
                    <a:pt x="531188" y="165344"/>
                    <a:pt x="504668" y="253682"/>
                    <a:pt x="566304" y="285407"/>
                  </a:cubicBezTo>
                  <a:cubicBezTo>
                    <a:pt x="627940" y="317132"/>
                    <a:pt x="729221" y="228418"/>
                    <a:pt x="728320" y="186111"/>
                  </a:cubicBezTo>
                  <a:cubicBezTo>
                    <a:pt x="727419" y="143804"/>
                    <a:pt x="651047" y="57322"/>
                    <a:pt x="560895" y="31564"/>
                  </a:cubicBezTo>
                  <a:cubicBezTo>
                    <a:pt x="470743" y="5806"/>
                    <a:pt x="266828" y="-24245"/>
                    <a:pt x="187408" y="31564"/>
                  </a:cubicBezTo>
                  <a:cubicBezTo>
                    <a:pt x="107988" y="87373"/>
                    <a:pt x="110135" y="235480"/>
                    <a:pt x="84377" y="340657"/>
                  </a:cubicBezTo>
                  <a:close/>
                </a:path>
              </a:pathLst>
            </a:custGeom>
            <a:gradFill>
              <a:gsLst>
                <a:gs pos="0">
                  <a:srgbClr val="00FFFF"/>
                </a:gs>
                <a:gs pos="44000">
                  <a:srgbClr val="00B0F0"/>
                </a:gs>
                <a:gs pos="100000">
                  <a:srgbClr val="0070C0"/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203" name="Picture 5"/>
            <p:cNvPicPr>
              <a:picLocks noChangeAspect="1" noChangeArrowheads="1" noCrop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2411352" y="3156726"/>
              <a:ext cx="801343" cy="68361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04" name="Freeform 203"/>
            <p:cNvSpPr/>
            <p:nvPr/>
          </p:nvSpPr>
          <p:spPr>
            <a:xfrm>
              <a:off x="3584079" y="3589242"/>
              <a:ext cx="730866" cy="413991"/>
            </a:xfrm>
            <a:custGeom>
              <a:avLst/>
              <a:gdLst>
                <a:gd name="connsiteX0" fmla="*/ 84377 w 729336"/>
                <a:gd name="connsiteY0" fmla="*/ 340657 h 688387"/>
                <a:gd name="connsiteX1" fmla="*/ 32861 w 729336"/>
                <a:gd name="connsiteY1" fmla="*/ 662629 h 688387"/>
                <a:gd name="connsiteX2" fmla="*/ 612411 w 729336"/>
                <a:gd name="connsiteY2" fmla="*/ 688387 h 688387"/>
                <a:gd name="connsiteX3" fmla="*/ 728320 w 729336"/>
                <a:gd name="connsiteY3" fmla="*/ 417930 h 688387"/>
                <a:gd name="connsiteX4" fmla="*/ 586653 w 729336"/>
                <a:gd name="connsiteY4" fmla="*/ 405051 h 688387"/>
                <a:gd name="connsiteX5" fmla="*/ 548016 w 729336"/>
                <a:gd name="connsiteY5" fmla="*/ 546719 h 688387"/>
                <a:gd name="connsiteX6" fmla="*/ 380591 w 729336"/>
                <a:gd name="connsiteY6" fmla="*/ 314899 h 688387"/>
                <a:gd name="connsiteX7" fmla="*/ 509380 w 729336"/>
                <a:gd name="connsiteY7" fmla="*/ 160353 h 688387"/>
                <a:gd name="connsiteX8" fmla="*/ 548016 w 729336"/>
                <a:gd name="connsiteY8" fmla="*/ 276263 h 688387"/>
                <a:gd name="connsiteX9" fmla="*/ 728320 w 729336"/>
                <a:gd name="connsiteY9" fmla="*/ 186111 h 688387"/>
                <a:gd name="connsiteX10" fmla="*/ 560895 w 729336"/>
                <a:gd name="connsiteY10" fmla="*/ 31564 h 688387"/>
                <a:gd name="connsiteX11" fmla="*/ 187408 w 729336"/>
                <a:gd name="connsiteY11" fmla="*/ 31564 h 688387"/>
                <a:gd name="connsiteX12" fmla="*/ 84377 w 729336"/>
                <a:gd name="connsiteY12" fmla="*/ 340657 h 688387"/>
                <a:gd name="connsiteX0" fmla="*/ 84377 w 729336"/>
                <a:gd name="connsiteY0" fmla="*/ 340657 h 688387"/>
                <a:gd name="connsiteX1" fmla="*/ 32861 w 729336"/>
                <a:gd name="connsiteY1" fmla="*/ 662629 h 688387"/>
                <a:gd name="connsiteX2" fmla="*/ 612411 w 729336"/>
                <a:gd name="connsiteY2" fmla="*/ 688387 h 688387"/>
                <a:gd name="connsiteX3" fmla="*/ 728320 w 729336"/>
                <a:gd name="connsiteY3" fmla="*/ 417930 h 688387"/>
                <a:gd name="connsiteX4" fmla="*/ 586653 w 729336"/>
                <a:gd name="connsiteY4" fmla="*/ 405051 h 688387"/>
                <a:gd name="connsiteX5" fmla="*/ 548016 w 729336"/>
                <a:gd name="connsiteY5" fmla="*/ 546719 h 688387"/>
                <a:gd name="connsiteX6" fmla="*/ 357731 w 729336"/>
                <a:gd name="connsiteY6" fmla="*/ 342331 h 688387"/>
                <a:gd name="connsiteX7" fmla="*/ 509380 w 729336"/>
                <a:gd name="connsiteY7" fmla="*/ 160353 h 688387"/>
                <a:gd name="connsiteX8" fmla="*/ 548016 w 729336"/>
                <a:gd name="connsiteY8" fmla="*/ 276263 h 688387"/>
                <a:gd name="connsiteX9" fmla="*/ 728320 w 729336"/>
                <a:gd name="connsiteY9" fmla="*/ 186111 h 688387"/>
                <a:gd name="connsiteX10" fmla="*/ 560895 w 729336"/>
                <a:gd name="connsiteY10" fmla="*/ 31564 h 688387"/>
                <a:gd name="connsiteX11" fmla="*/ 187408 w 729336"/>
                <a:gd name="connsiteY11" fmla="*/ 31564 h 688387"/>
                <a:gd name="connsiteX12" fmla="*/ 84377 w 729336"/>
                <a:gd name="connsiteY12" fmla="*/ 340657 h 688387"/>
                <a:gd name="connsiteX0" fmla="*/ 84377 w 729336"/>
                <a:gd name="connsiteY0" fmla="*/ 340657 h 688387"/>
                <a:gd name="connsiteX1" fmla="*/ 32861 w 729336"/>
                <a:gd name="connsiteY1" fmla="*/ 662629 h 688387"/>
                <a:gd name="connsiteX2" fmla="*/ 612411 w 729336"/>
                <a:gd name="connsiteY2" fmla="*/ 688387 h 688387"/>
                <a:gd name="connsiteX3" fmla="*/ 728320 w 729336"/>
                <a:gd name="connsiteY3" fmla="*/ 417930 h 688387"/>
                <a:gd name="connsiteX4" fmla="*/ 586653 w 729336"/>
                <a:gd name="connsiteY4" fmla="*/ 405051 h 688387"/>
                <a:gd name="connsiteX5" fmla="*/ 548016 w 729336"/>
                <a:gd name="connsiteY5" fmla="*/ 546719 h 688387"/>
                <a:gd name="connsiteX6" fmla="*/ 357731 w 729336"/>
                <a:gd name="connsiteY6" fmla="*/ 342331 h 688387"/>
                <a:gd name="connsiteX7" fmla="*/ 509380 w 729336"/>
                <a:gd name="connsiteY7" fmla="*/ 160353 h 688387"/>
                <a:gd name="connsiteX8" fmla="*/ 548016 w 729336"/>
                <a:gd name="connsiteY8" fmla="*/ 276263 h 688387"/>
                <a:gd name="connsiteX9" fmla="*/ 728320 w 729336"/>
                <a:gd name="connsiteY9" fmla="*/ 186111 h 688387"/>
                <a:gd name="connsiteX10" fmla="*/ 560895 w 729336"/>
                <a:gd name="connsiteY10" fmla="*/ 31564 h 688387"/>
                <a:gd name="connsiteX11" fmla="*/ 187408 w 729336"/>
                <a:gd name="connsiteY11" fmla="*/ 31564 h 688387"/>
                <a:gd name="connsiteX12" fmla="*/ 84377 w 729336"/>
                <a:gd name="connsiteY12" fmla="*/ 340657 h 688387"/>
                <a:gd name="connsiteX0" fmla="*/ 84377 w 729336"/>
                <a:gd name="connsiteY0" fmla="*/ 340657 h 688387"/>
                <a:gd name="connsiteX1" fmla="*/ 32861 w 729336"/>
                <a:gd name="connsiteY1" fmla="*/ 662629 h 688387"/>
                <a:gd name="connsiteX2" fmla="*/ 612411 w 729336"/>
                <a:gd name="connsiteY2" fmla="*/ 688387 h 688387"/>
                <a:gd name="connsiteX3" fmla="*/ 728320 w 729336"/>
                <a:gd name="connsiteY3" fmla="*/ 417930 h 688387"/>
                <a:gd name="connsiteX4" fmla="*/ 586653 w 729336"/>
                <a:gd name="connsiteY4" fmla="*/ 405051 h 688387"/>
                <a:gd name="connsiteX5" fmla="*/ 548016 w 729336"/>
                <a:gd name="connsiteY5" fmla="*/ 546719 h 688387"/>
                <a:gd name="connsiteX6" fmla="*/ 357731 w 729336"/>
                <a:gd name="connsiteY6" fmla="*/ 356047 h 688387"/>
                <a:gd name="connsiteX7" fmla="*/ 509380 w 729336"/>
                <a:gd name="connsiteY7" fmla="*/ 160353 h 688387"/>
                <a:gd name="connsiteX8" fmla="*/ 548016 w 729336"/>
                <a:gd name="connsiteY8" fmla="*/ 276263 h 688387"/>
                <a:gd name="connsiteX9" fmla="*/ 728320 w 729336"/>
                <a:gd name="connsiteY9" fmla="*/ 186111 h 688387"/>
                <a:gd name="connsiteX10" fmla="*/ 560895 w 729336"/>
                <a:gd name="connsiteY10" fmla="*/ 31564 h 688387"/>
                <a:gd name="connsiteX11" fmla="*/ 187408 w 729336"/>
                <a:gd name="connsiteY11" fmla="*/ 31564 h 688387"/>
                <a:gd name="connsiteX12" fmla="*/ 84377 w 729336"/>
                <a:gd name="connsiteY12" fmla="*/ 340657 h 688387"/>
                <a:gd name="connsiteX0" fmla="*/ 84377 w 729336"/>
                <a:gd name="connsiteY0" fmla="*/ 340657 h 688387"/>
                <a:gd name="connsiteX1" fmla="*/ 32861 w 729336"/>
                <a:gd name="connsiteY1" fmla="*/ 662629 h 688387"/>
                <a:gd name="connsiteX2" fmla="*/ 612411 w 729336"/>
                <a:gd name="connsiteY2" fmla="*/ 688387 h 688387"/>
                <a:gd name="connsiteX3" fmla="*/ 728320 w 729336"/>
                <a:gd name="connsiteY3" fmla="*/ 417930 h 688387"/>
                <a:gd name="connsiteX4" fmla="*/ 586653 w 729336"/>
                <a:gd name="connsiteY4" fmla="*/ 405051 h 688387"/>
                <a:gd name="connsiteX5" fmla="*/ 548016 w 729336"/>
                <a:gd name="connsiteY5" fmla="*/ 546719 h 688387"/>
                <a:gd name="connsiteX6" fmla="*/ 357731 w 729336"/>
                <a:gd name="connsiteY6" fmla="*/ 356047 h 688387"/>
                <a:gd name="connsiteX7" fmla="*/ 532240 w 729336"/>
                <a:gd name="connsiteY7" fmla="*/ 164925 h 688387"/>
                <a:gd name="connsiteX8" fmla="*/ 548016 w 729336"/>
                <a:gd name="connsiteY8" fmla="*/ 276263 h 688387"/>
                <a:gd name="connsiteX9" fmla="*/ 728320 w 729336"/>
                <a:gd name="connsiteY9" fmla="*/ 186111 h 688387"/>
                <a:gd name="connsiteX10" fmla="*/ 560895 w 729336"/>
                <a:gd name="connsiteY10" fmla="*/ 31564 h 688387"/>
                <a:gd name="connsiteX11" fmla="*/ 187408 w 729336"/>
                <a:gd name="connsiteY11" fmla="*/ 31564 h 688387"/>
                <a:gd name="connsiteX12" fmla="*/ 84377 w 729336"/>
                <a:gd name="connsiteY12" fmla="*/ 340657 h 688387"/>
                <a:gd name="connsiteX0" fmla="*/ 84377 w 729336"/>
                <a:gd name="connsiteY0" fmla="*/ 340657 h 688387"/>
                <a:gd name="connsiteX1" fmla="*/ 32861 w 729336"/>
                <a:gd name="connsiteY1" fmla="*/ 662629 h 688387"/>
                <a:gd name="connsiteX2" fmla="*/ 612411 w 729336"/>
                <a:gd name="connsiteY2" fmla="*/ 688387 h 688387"/>
                <a:gd name="connsiteX3" fmla="*/ 728320 w 729336"/>
                <a:gd name="connsiteY3" fmla="*/ 417930 h 688387"/>
                <a:gd name="connsiteX4" fmla="*/ 586653 w 729336"/>
                <a:gd name="connsiteY4" fmla="*/ 405051 h 688387"/>
                <a:gd name="connsiteX5" fmla="*/ 548016 w 729336"/>
                <a:gd name="connsiteY5" fmla="*/ 546719 h 688387"/>
                <a:gd name="connsiteX6" fmla="*/ 357731 w 729336"/>
                <a:gd name="connsiteY6" fmla="*/ 356047 h 688387"/>
                <a:gd name="connsiteX7" fmla="*/ 532240 w 729336"/>
                <a:gd name="connsiteY7" fmla="*/ 164925 h 688387"/>
                <a:gd name="connsiteX8" fmla="*/ 548016 w 729336"/>
                <a:gd name="connsiteY8" fmla="*/ 276263 h 688387"/>
                <a:gd name="connsiteX9" fmla="*/ 728320 w 729336"/>
                <a:gd name="connsiteY9" fmla="*/ 186111 h 688387"/>
                <a:gd name="connsiteX10" fmla="*/ 560895 w 729336"/>
                <a:gd name="connsiteY10" fmla="*/ 31564 h 688387"/>
                <a:gd name="connsiteX11" fmla="*/ 187408 w 729336"/>
                <a:gd name="connsiteY11" fmla="*/ 31564 h 688387"/>
                <a:gd name="connsiteX12" fmla="*/ 84377 w 729336"/>
                <a:gd name="connsiteY12" fmla="*/ 340657 h 688387"/>
                <a:gd name="connsiteX0" fmla="*/ 84377 w 729336"/>
                <a:gd name="connsiteY0" fmla="*/ 340657 h 688387"/>
                <a:gd name="connsiteX1" fmla="*/ 32861 w 729336"/>
                <a:gd name="connsiteY1" fmla="*/ 662629 h 688387"/>
                <a:gd name="connsiteX2" fmla="*/ 612411 w 729336"/>
                <a:gd name="connsiteY2" fmla="*/ 688387 h 688387"/>
                <a:gd name="connsiteX3" fmla="*/ 728320 w 729336"/>
                <a:gd name="connsiteY3" fmla="*/ 417930 h 688387"/>
                <a:gd name="connsiteX4" fmla="*/ 586653 w 729336"/>
                <a:gd name="connsiteY4" fmla="*/ 405051 h 688387"/>
                <a:gd name="connsiteX5" fmla="*/ 529728 w 729336"/>
                <a:gd name="connsiteY5" fmla="*/ 533003 h 688387"/>
                <a:gd name="connsiteX6" fmla="*/ 357731 w 729336"/>
                <a:gd name="connsiteY6" fmla="*/ 356047 h 688387"/>
                <a:gd name="connsiteX7" fmla="*/ 532240 w 729336"/>
                <a:gd name="connsiteY7" fmla="*/ 164925 h 688387"/>
                <a:gd name="connsiteX8" fmla="*/ 548016 w 729336"/>
                <a:gd name="connsiteY8" fmla="*/ 276263 h 688387"/>
                <a:gd name="connsiteX9" fmla="*/ 728320 w 729336"/>
                <a:gd name="connsiteY9" fmla="*/ 186111 h 688387"/>
                <a:gd name="connsiteX10" fmla="*/ 560895 w 729336"/>
                <a:gd name="connsiteY10" fmla="*/ 31564 h 688387"/>
                <a:gd name="connsiteX11" fmla="*/ 187408 w 729336"/>
                <a:gd name="connsiteY11" fmla="*/ 31564 h 688387"/>
                <a:gd name="connsiteX12" fmla="*/ 84377 w 729336"/>
                <a:gd name="connsiteY12" fmla="*/ 340657 h 688387"/>
                <a:gd name="connsiteX0" fmla="*/ 84377 w 729336"/>
                <a:gd name="connsiteY0" fmla="*/ 340657 h 688387"/>
                <a:gd name="connsiteX1" fmla="*/ 32861 w 729336"/>
                <a:gd name="connsiteY1" fmla="*/ 662629 h 688387"/>
                <a:gd name="connsiteX2" fmla="*/ 612411 w 729336"/>
                <a:gd name="connsiteY2" fmla="*/ 688387 h 688387"/>
                <a:gd name="connsiteX3" fmla="*/ 728320 w 729336"/>
                <a:gd name="connsiteY3" fmla="*/ 417930 h 688387"/>
                <a:gd name="connsiteX4" fmla="*/ 586653 w 729336"/>
                <a:gd name="connsiteY4" fmla="*/ 405051 h 688387"/>
                <a:gd name="connsiteX5" fmla="*/ 529728 w 729336"/>
                <a:gd name="connsiteY5" fmla="*/ 533003 h 688387"/>
                <a:gd name="connsiteX6" fmla="*/ 357731 w 729336"/>
                <a:gd name="connsiteY6" fmla="*/ 356047 h 688387"/>
                <a:gd name="connsiteX7" fmla="*/ 532240 w 729336"/>
                <a:gd name="connsiteY7" fmla="*/ 164925 h 688387"/>
                <a:gd name="connsiteX8" fmla="*/ 548016 w 729336"/>
                <a:gd name="connsiteY8" fmla="*/ 276263 h 688387"/>
                <a:gd name="connsiteX9" fmla="*/ 728320 w 729336"/>
                <a:gd name="connsiteY9" fmla="*/ 186111 h 688387"/>
                <a:gd name="connsiteX10" fmla="*/ 560895 w 729336"/>
                <a:gd name="connsiteY10" fmla="*/ 31564 h 688387"/>
                <a:gd name="connsiteX11" fmla="*/ 187408 w 729336"/>
                <a:gd name="connsiteY11" fmla="*/ 31564 h 688387"/>
                <a:gd name="connsiteX12" fmla="*/ 84377 w 729336"/>
                <a:gd name="connsiteY12" fmla="*/ 340657 h 688387"/>
                <a:gd name="connsiteX0" fmla="*/ 84377 w 730333"/>
                <a:gd name="connsiteY0" fmla="*/ 340657 h 688387"/>
                <a:gd name="connsiteX1" fmla="*/ 32861 w 730333"/>
                <a:gd name="connsiteY1" fmla="*/ 662629 h 688387"/>
                <a:gd name="connsiteX2" fmla="*/ 612411 w 730333"/>
                <a:gd name="connsiteY2" fmla="*/ 688387 h 688387"/>
                <a:gd name="connsiteX3" fmla="*/ 728320 w 730333"/>
                <a:gd name="connsiteY3" fmla="*/ 417930 h 688387"/>
                <a:gd name="connsiteX4" fmla="*/ 568365 w 730333"/>
                <a:gd name="connsiteY4" fmla="*/ 405051 h 688387"/>
                <a:gd name="connsiteX5" fmla="*/ 529728 w 730333"/>
                <a:gd name="connsiteY5" fmla="*/ 533003 h 688387"/>
                <a:gd name="connsiteX6" fmla="*/ 357731 w 730333"/>
                <a:gd name="connsiteY6" fmla="*/ 356047 h 688387"/>
                <a:gd name="connsiteX7" fmla="*/ 532240 w 730333"/>
                <a:gd name="connsiteY7" fmla="*/ 164925 h 688387"/>
                <a:gd name="connsiteX8" fmla="*/ 548016 w 730333"/>
                <a:gd name="connsiteY8" fmla="*/ 276263 h 688387"/>
                <a:gd name="connsiteX9" fmla="*/ 728320 w 730333"/>
                <a:gd name="connsiteY9" fmla="*/ 186111 h 688387"/>
                <a:gd name="connsiteX10" fmla="*/ 560895 w 730333"/>
                <a:gd name="connsiteY10" fmla="*/ 31564 h 688387"/>
                <a:gd name="connsiteX11" fmla="*/ 187408 w 730333"/>
                <a:gd name="connsiteY11" fmla="*/ 31564 h 688387"/>
                <a:gd name="connsiteX12" fmla="*/ 84377 w 730333"/>
                <a:gd name="connsiteY12" fmla="*/ 340657 h 688387"/>
                <a:gd name="connsiteX0" fmla="*/ 84377 w 730333"/>
                <a:gd name="connsiteY0" fmla="*/ 340657 h 688387"/>
                <a:gd name="connsiteX1" fmla="*/ 32861 w 730333"/>
                <a:gd name="connsiteY1" fmla="*/ 662629 h 688387"/>
                <a:gd name="connsiteX2" fmla="*/ 612411 w 730333"/>
                <a:gd name="connsiteY2" fmla="*/ 688387 h 688387"/>
                <a:gd name="connsiteX3" fmla="*/ 728320 w 730333"/>
                <a:gd name="connsiteY3" fmla="*/ 417930 h 688387"/>
                <a:gd name="connsiteX4" fmla="*/ 568365 w 730333"/>
                <a:gd name="connsiteY4" fmla="*/ 405051 h 688387"/>
                <a:gd name="connsiteX5" fmla="*/ 529728 w 730333"/>
                <a:gd name="connsiteY5" fmla="*/ 533003 h 688387"/>
                <a:gd name="connsiteX6" fmla="*/ 357731 w 730333"/>
                <a:gd name="connsiteY6" fmla="*/ 356047 h 688387"/>
                <a:gd name="connsiteX7" fmla="*/ 518524 w 730333"/>
                <a:gd name="connsiteY7" fmla="*/ 155781 h 688387"/>
                <a:gd name="connsiteX8" fmla="*/ 548016 w 730333"/>
                <a:gd name="connsiteY8" fmla="*/ 276263 h 688387"/>
                <a:gd name="connsiteX9" fmla="*/ 728320 w 730333"/>
                <a:gd name="connsiteY9" fmla="*/ 186111 h 688387"/>
                <a:gd name="connsiteX10" fmla="*/ 560895 w 730333"/>
                <a:gd name="connsiteY10" fmla="*/ 31564 h 688387"/>
                <a:gd name="connsiteX11" fmla="*/ 187408 w 730333"/>
                <a:gd name="connsiteY11" fmla="*/ 31564 h 688387"/>
                <a:gd name="connsiteX12" fmla="*/ 84377 w 730333"/>
                <a:gd name="connsiteY12" fmla="*/ 340657 h 688387"/>
                <a:gd name="connsiteX0" fmla="*/ 84377 w 730333"/>
                <a:gd name="connsiteY0" fmla="*/ 340657 h 688387"/>
                <a:gd name="connsiteX1" fmla="*/ 32861 w 730333"/>
                <a:gd name="connsiteY1" fmla="*/ 662629 h 688387"/>
                <a:gd name="connsiteX2" fmla="*/ 612411 w 730333"/>
                <a:gd name="connsiteY2" fmla="*/ 688387 h 688387"/>
                <a:gd name="connsiteX3" fmla="*/ 728320 w 730333"/>
                <a:gd name="connsiteY3" fmla="*/ 417930 h 688387"/>
                <a:gd name="connsiteX4" fmla="*/ 568365 w 730333"/>
                <a:gd name="connsiteY4" fmla="*/ 405051 h 688387"/>
                <a:gd name="connsiteX5" fmla="*/ 488580 w 730333"/>
                <a:gd name="connsiteY5" fmla="*/ 523859 h 688387"/>
                <a:gd name="connsiteX6" fmla="*/ 357731 w 730333"/>
                <a:gd name="connsiteY6" fmla="*/ 356047 h 688387"/>
                <a:gd name="connsiteX7" fmla="*/ 518524 w 730333"/>
                <a:gd name="connsiteY7" fmla="*/ 155781 h 688387"/>
                <a:gd name="connsiteX8" fmla="*/ 548016 w 730333"/>
                <a:gd name="connsiteY8" fmla="*/ 276263 h 688387"/>
                <a:gd name="connsiteX9" fmla="*/ 728320 w 730333"/>
                <a:gd name="connsiteY9" fmla="*/ 186111 h 688387"/>
                <a:gd name="connsiteX10" fmla="*/ 560895 w 730333"/>
                <a:gd name="connsiteY10" fmla="*/ 31564 h 688387"/>
                <a:gd name="connsiteX11" fmla="*/ 187408 w 730333"/>
                <a:gd name="connsiteY11" fmla="*/ 31564 h 688387"/>
                <a:gd name="connsiteX12" fmla="*/ 84377 w 730333"/>
                <a:gd name="connsiteY12" fmla="*/ 340657 h 688387"/>
                <a:gd name="connsiteX0" fmla="*/ 84377 w 730333"/>
                <a:gd name="connsiteY0" fmla="*/ 340657 h 688387"/>
                <a:gd name="connsiteX1" fmla="*/ 32861 w 730333"/>
                <a:gd name="connsiteY1" fmla="*/ 662629 h 688387"/>
                <a:gd name="connsiteX2" fmla="*/ 612411 w 730333"/>
                <a:gd name="connsiteY2" fmla="*/ 688387 h 688387"/>
                <a:gd name="connsiteX3" fmla="*/ 728320 w 730333"/>
                <a:gd name="connsiteY3" fmla="*/ 417930 h 688387"/>
                <a:gd name="connsiteX4" fmla="*/ 568365 w 730333"/>
                <a:gd name="connsiteY4" fmla="*/ 405051 h 688387"/>
                <a:gd name="connsiteX5" fmla="*/ 488580 w 730333"/>
                <a:gd name="connsiteY5" fmla="*/ 523859 h 688387"/>
                <a:gd name="connsiteX6" fmla="*/ 357731 w 730333"/>
                <a:gd name="connsiteY6" fmla="*/ 356047 h 688387"/>
                <a:gd name="connsiteX7" fmla="*/ 468232 w 730333"/>
                <a:gd name="connsiteY7" fmla="*/ 160353 h 688387"/>
                <a:gd name="connsiteX8" fmla="*/ 548016 w 730333"/>
                <a:gd name="connsiteY8" fmla="*/ 276263 h 688387"/>
                <a:gd name="connsiteX9" fmla="*/ 728320 w 730333"/>
                <a:gd name="connsiteY9" fmla="*/ 186111 h 688387"/>
                <a:gd name="connsiteX10" fmla="*/ 560895 w 730333"/>
                <a:gd name="connsiteY10" fmla="*/ 31564 h 688387"/>
                <a:gd name="connsiteX11" fmla="*/ 187408 w 730333"/>
                <a:gd name="connsiteY11" fmla="*/ 31564 h 688387"/>
                <a:gd name="connsiteX12" fmla="*/ 84377 w 730333"/>
                <a:gd name="connsiteY12" fmla="*/ 340657 h 688387"/>
                <a:gd name="connsiteX0" fmla="*/ 84377 w 730333"/>
                <a:gd name="connsiteY0" fmla="*/ 340657 h 688387"/>
                <a:gd name="connsiteX1" fmla="*/ 32861 w 730333"/>
                <a:gd name="connsiteY1" fmla="*/ 662629 h 688387"/>
                <a:gd name="connsiteX2" fmla="*/ 612411 w 730333"/>
                <a:gd name="connsiteY2" fmla="*/ 688387 h 688387"/>
                <a:gd name="connsiteX3" fmla="*/ 728320 w 730333"/>
                <a:gd name="connsiteY3" fmla="*/ 417930 h 688387"/>
                <a:gd name="connsiteX4" fmla="*/ 568365 w 730333"/>
                <a:gd name="connsiteY4" fmla="*/ 405051 h 688387"/>
                <a:gd name="connsiteX5" fmla="*/ 488580 w 730333"/>
                <a:gd name="connsiteY5" fmla="*/ 523859 h 688387"/>
                <a:gd name="connsiteX6" fmla="*/ 357731 w 730333"/>
                <a:gd name="connsiteY6" fmla="*/ 356047 h 688387"/>
                <a:gd name="connsiteX7" fmla="*/ 468232 w 730333"/>
                <a:gd name="connsiteY7" fmla="*/ 160353 h 688387"/>
                <a:gd name="connsiteX8" fmla="*/ 548016 w 730333"/>
                <a:gd name="connsiteY8" fmla="*/ 276263 h 688387"/>
                <a:gd name="connsiteX9" fmla="*/ 728320 w 730333"/>
                <a:gd name="connsiteY9" fmla="*/ 186111 h 688387"/>
                <a:gd name="connsiteX10" fmla="*/ 560895 w 730333"/>
                <a:gd name="connsiteY10" fmla="*/ 31564 h 688387"/>
                <a:gd name="connsiteX11" fmla="*/ 187408 w 730333"/>
                <a:gd name="connsiteY11" fmla="*/ 31564 h 688387"/>
                <a:gd name="connsiteX12" fmla="*/ 84377 w 730333"/>
                <a:gd name="connsiteY12" fmla="*/ 340657 h 688387"/>
                <a:gd name="connsiteX0" fmla="*/ 84377 w 730333"/>
                <a:gd name="connsiteY0" fmla="*/ 340657 h 688387"/>
                <a:gd name="connsiteX1" fmla="*/ 32861 w 730333"/>
                <a:gd name="connsiteY1" fmla="*/ 662629 h 688387"/>
                <a:gd name="connsiteX2" fmla="*/ 612411 w 730333"/>
                <a:gd name="connsiteY2" fmla="*/ 688387 h 688387"/>
                <a:gd name="connsiteX3" fmla="*/ 728320 w 730333"/>
                <a:gd name="connsiteY3" fmla="*/ 417930 h 688387"/>
                <a:gd name="connsiteX4" fmla="*/ 568365 w 730333"/>
                <a:gd name="connsiteY4" fmla="*/ 405051 h 688387"/>
                <a:gd name="connsiteX5" fmla="*/ 456576 w 730333"/>
                <a:gd name="connsiteY5" fmla="*/ 523859 h 688387"/>
                <a:gd name="connsiteX6" fmla="*/ 357731 w 730333"/>
                <a:gd name="connsiteY6" fmla="*/ 356047 h 688387"/>
                <a:gd name="connsiteX7" fmla="*/ 468232 w 730333"/>
                <a:gd name="connsiteY7" fmla="*/ 160353 h 688387"/>
                <a:gd name="connsiteX8" fmla="*/ 548016 w 730333"/>
                <a:gd name="connsiteY8" fmla="*/ 276263 h 688387"/>
                <a:gd name="connsiteX9" fmla="*/ 728320 w 730333"/>
                <a:gd name="connsiteY9" fmla="*/ 186111 h 688387"/>
                <a:gd name="connsiteX10" fmla="*/ 560895 w 730333"/>
                <a:gd name="connsiteY10" fmla="*/ 31564 h 688387"/>
                <a:gd name="connsiteX11" fmla="*/ 187408 w 730333"/>
                <a:gd name="connsiteY11" fmla="*/ 31564 h 688387"/>
                <a:gd name="connsiteX12" fmla="*/ 84377 w 730333"/>
                <a:gd name="connsiteY12" fmla="*/ 340657 h 688387"/>
                <a:gd name="connsiteX0" fmla="*/ 84377 w 730333"/>
                <a:gd name="connsiteY0" fmla="*/ 340657 h 688387"/>
                <a:gd name="connsiteX1" fmla="*/ 32861 w 730333"/>
                <a:gd name="connsiteY1" fmla="*/ 662629 h 688387"/>
                <a:gd name="connsiteX2" fmla="*/ 612411 w 730333"/>
                <a:gd name="connsiteY2" fmla="*/ 688387 h 688387"/>
                <a:gd name="connsiteX3" fmla="*/ 728320 w 730333"/>
                <a:gd name="connsiteY3" fmla="*/ 417930 h 688387"/>
                <a:gd name="connsiteX4" fmla="*/ 568365 w 730333"/>
                <a:gd name="connsiteY4" fmla="*/ 405051 h 688387"/>
                <a:gd name="connsiteX5" fmla="*/ 456576 w 730333"/>
                <a:gd name="connsiteY5" fmla="*/ 523859 h 688387"/>
                <a:gd name="connsiteX6" fmla="*/ 357731 w 730333"/>
                <a:gd name="connsiteY6" fmla="*/ 356047 h 688387"/>
                <a:gd name="connsiteX7" fmla="*/ 468232 w 730333"/>
                <a:gd name="connsiteY7" fmla="*/ 160353 h 688387"/>
                <a:gd name="connsiteX8" fmla="*/ 548016 w 730333"/>
                <a:gd name="connsiteY8" fmla="*/ 276263 h 688387"/>
                <a:gd name="connsiteX9" fmla="*/ 728320 w 730333"/>
                <a:gd name="connsiteY9" fmla="*/ 186111 h 688387"/>
                <a:gd name="connsiteX10" fmla="*/ 560895 w 730333"/>
                <a:gd name="connsiteY10" fmla="*/ 31564 h 688387"/>
                <a:gd name="connsiteX11" fmla="*/ 187408 w 730333"/>
                <a:gd name="connsiteY11" fmla="*/ 31564 h 688387"/>
                <a:gd name="connsiteX12" fmla="*/ 84377 w 730333"/>
                <a:gd name="connsiteY12" fmla="*/ 340657 h 688387"/>
                <a:gd name="connsiteX0" fmla="*/ 84377 w 730866"/>
                <a:gd name="connsiteY0" fmla="*/ 340657 h 688387"/>
                <a:gd name="connsiteX1" fmla="*/ 32861 w 730866"/>
                <a:gd name="connsiteY1" fmla="*/ 662629 h 688387"/>
                <a:gd name="connsiteX2" fmla="*/ 612411 w 730866"/>
                <a:gd name="connsiteY2" fmla="*/ 688387 h 688387"/>
                <a:gd name="connsiteX3" fmla="*/ 728320 w 730866"/>
                <a:gd name="connsiteY3" fmla="*/ 417930 h 688387"/>
                <a:gd name="connsiteX4" fmla="*/ 559221 w 730866"/>
                <a:gd name="connsiteY4" fmla="*/ 405051 h 688387"/>
                <a:gd name="connsiteX5" fmla="*/ 456576 w 730866"/>
                <a:gd name="connsiteY5" fmla="*/ 523859 h 688387"/>
                <a:gd name="connsiteX6" fmla="*/ 357731 w 730866"/>
                <a:gd name="connsiteY6" fmla="*/ 356047 h 688387"/>
                <a:gd name="connsiteX7" fmla="*/ 468232 w 730866"/>
                <a:gd name="connsiteY7" fmla="*/ 160353 h 688387"/>
                <a:gd name="connsiteX8" fmla="*/ 548016 w 730866"/>
                <a:gd name="connsiteY8" fmla="*/ 276263 h 688387"/>
                <a:gd name="connsiteX9" fmla="*/ 728320 w 730866"/>
                <a:gd name="connsiteY9" fmla="*/ 186111 h 688387"/>
                <a:gd name="connsiteX10" fmla="*/ 560895 w 730866"/>
                <a:gd name="connsiteY10" fmla="*/ 31564 h 688387"/>
                <a:gd name="connsiteX11" fmla="*/ 187408 w 730866"/>
                <a:gd name="connsiteY11" fmla="*/ 31564 h 688387"/>
                <a:gd name="connsiteX12" fmla="*/ 84377 w 730866"/>
                <a:gd name="connsiteY12" fmla="*/ 340657 h 688387"/>
                <a:gd name="connsiteX0" fmla="*/ 84377 w 730866"/>
                <a:gd name="connsiteY0" fmla="*/ 340657 h 688387"/>
                <a:gd name="connsiteX1" fmla="*/ 32861 w 730866"/>
                <a:gd name="connsiteY1" fmla="*/ 662629 h 688387"/>
                <a:gd name="connsiteX2" fmla="*/ 612411 w 730866"/>
                <a:gd name="connsiteY2" fmla="*/ 688387 h 688387"/>
                <a:gd name="connsiteX3" fmla="*/ 728320 w 730866"/>
                <a:gd name="connsiteY3" fmla="*/ 417930 h 688387"/>
                <a:gd name="connsiteX4" fmla="*/ 559221 w 730866"/>
                <a:gd name="connsiteY4" fmla="*/ 405051 h 688387"/>
                <a:gd name="connsiteX5" fmla="*/ 456576 w 730866"/>
                <a:gd name="connsiteY5" fmla="*/ 523859 h 688387"/>
                <a:gd name="connsiteX6" fmla="*/ 357731 w 730866"/>
                <a:gd name="connsiteY6" fmla="*/ 356047 h 688387"/>
                <a:gd name="connsiteX7" fmla="*/ 468232 w 730866"/>
                <a:gd name="connsiteY7" fmla="*/ 160353 h 688387"/>
                <a:gd name="connsiteX8" fmla="*/ 566304 w 730866"/>
                <a:gd name="connsiteY8" fmla="*/ 285407 h 688387"/>
                <a:gd name="connsiteX9" fmla="*/ 728320 w 730866"/>
                <a:gd name="connsiteY9" fmla="*/ 186111 h 688387"/>
                <a:gd name="connsiteX10" fmla="*/ 560895 w 730866"/>
                <a:gd name="connsiteY10" fmla="*/ 31564 h 688387"/>
                <a:gd name="connsiteX11" fmla="*/ 187408 w 730866"/>
                <a:gd name="connsiteY11" fmla="*/ 31564 h 688387"/>
                <a:gd name="connsiteX12" fmla="*/ 84377 w 730866"/>
                <a:gd name="connsiteY12" fmla="*/ 340657 h 688387"/>
                <a:gd name="connsiteX0" fmla="*/ 84377 w 730866"/>
                <a:gd name="connsiteY0" fmla="*/ 340657 h 688387"/>
                <a:gd name="connsiteX1" fmla="*/ 32861 w 730866"/>
                <a:gd name="connsiteY1" fmla="*/ 662629 h 688387"/>
                <a:gd name="connsiteX2" fmla="*/ 612411 w 730866"/>
                <a:gd name="connsiteY2" fmla="*/ 688387 h 688387"/>
                <a:gd name="connsiteX3" fmla="*/ 728320 w 730866"/>
                <a:gd name="connsiteY3" fmla="*/ 417930 h 688387"/>
                <a:gd name="connsiteX4" fmla="*/ 559221 w 730866"/>
                <a:gd name="connsiteY4" fmla="*/ 405051 h 688387"/>
                <a:gd name="connsiteX5" fmla="*/ 456576 w 730866"/>
                <a:gd name="connsiteY5" fmla="*/ 523859 h 688387"/>
                <a:gd name="connsiteX6" fmla="*/ 357731 w 730866"/>
                <a:gd name="connsiteY6" fmla="*/ 356047 h 688387"/>
                <a:gd name="connsiteX7" fmla="*/ 468232 w 730866"/>
                <a:gd name="connsiteY7" fmla="*/ 160353 h 688387"/>
                <a:gd name="connsiteX8" fmla="*/ 566304 w 730866"/>
                <a:gd name="connsiteY8" fmla="*/ 285407 h 688387"/>
                <a:gd name="connsiteX9" fmla="*/ 728320 w 730866"/>
                <a:gd name="connsiteY9" fmla="*/ 186111 h 688387"/>
                <a:gd name="connsiteX10" fmla="*/ 560895 w 730866"/>
                <a:gd name="connsiteY10" fmla="*/ 31564 h 688387"/>
                <a:gd name="connsiteX11" fmla="*/ 187408 w 730866"/>
                <a:gd name="connsiteY11" fmla="*/ 31564 h 688387"/>
                <a:gd name="connsiteX12" fmla="*/ 84377 w 730866"/>
                <a:gd name="connsiteY12" fmla="*/ 340657 h 688387"/>
                <a:gd name="connsiteX0" fmla="*/ 84377 w 730866"/>
                <a:gd name="connsiteY0" fmla="*/ 340657 h 688387"/>
                <a:gd name="connsiteX1" fmla="*/ 32861 w 730866"/>
                <a:gd name="connsiteY1" fmla="*/ 662629 h 688387"/>
                <a:gd name="connsiteX2" fmla="*/ 612411 w 730866"/>
                <a:gd name="connsiteY2" fmla="*/ 688387 h 688387"/>
                <a:gd name="connsiteX3" fmla="*/ 728320 w 730866"/>
                <a:gd name="connsiteY3" fmla="*/ 417930 h 688387"/>
                <a:gd name="connsiteX4" fmla="*/ 559221 w 730866"/>
                <a:gd name="connsiteY4" fmla="*/ 405051 h 688387"/>
                <a:gd name="connsiteX5" fmla="*/ 456576 w 730866"/>
                <a:gd name="connsiteY5" fmla="*/ 523859 h 688387"/>
                <a:gd name="connsiteX6" fmla="*/ 357731 w 730866"/>
                <a:gd name="connsiteY6" fmla="*/ 356047 h 688387"/>
                <a:gd name="connsiteX7" fmla="*/ 468232 w 730866"/>
                <a:gd name="connsiteY7" fmla="*/ 160353 h 688387"/>
                <a:gd name="connsiteX8" fmla="*/ 566304 w 730866"/>
                <a:gd name="connsiteY8" fmla="*/ 285407 h 688387"/>
                <a:gd name="connsiteX9" fmla="*/ 728320 w 730866"/>
                <a:gd name="connsiteY9" fmla="*/ 186111 h 688387"/>
                <a:gd name="connsiteX10" fmla="*/ 560895 w 730866"/>
                <a:gd name="connsiteY10" fmla="*/ 31564 h 688387"/>
                <a:gd name="connsiteX11" fmla="*/ 187408 w 730866"/>
                <a:gd name="connsiteY11" fmla="*/ 31564 h 688387"/>
                <a:gd name="connsiteX12" fmla="*/ 84377 w 730866"/>
                <a:gd name="connsiteY12" fmla="*/ 340657 h 688387"/>
                <a:gd name="connsiteX0" fmla="*/ 84377 w 730866"/>
                <a:gd name="connsiteY0" fmla="*/ 340657 h 688387"/>
                <a:gd name="connsiteX1" fmla="*/ 32861 w 730866"/>
                <a:gd name="connsiteY1" fmla="*/ 662629 h 688387"/>
                <a:gd name="connsiteX2" fmla="*/ 612411 w 730866"/>
                <a:gd name="connsiteY2" fmla="*/ 688387 h 688387"/>
                <a:gd name="connsiteX3" fmla="*/ 728320 w 730866"/>
                <a:gd name="connsiteY3" fmla="*/ 417930 h 688387"/>
                <a:gd name="connsiteX4" fmla="*/ 559221 w 730866"/>
                <a:gd name="connsiteY4" fmla="*/ 405051 h 688387"/>
                <a:gd name="connsiteX5" fmla="*/ 456576 w 730866"/>
                <a:gd name="connsiteY5" fmla="*/ 523859 h 688387"/>
                <a:gd name="connsiteX6" fmla="*/ 353159 w 730866"/>
                <a:gd name="connsiteY6" fmla="*/ 337759 h 688387"/>
                <a:gd name="connsiteX7" fmla="*/ 468232 w 730866"/>
                <a:gd name="connsiteY7" fmla="*/ 160353 h 688387"/>
                <a:gd name="connsiteX8" fmla="*/ 566304 w 730866"/>
                <a:gd name="connsiteY8" fmla="*/ 285407 h 688387"/>
                <a:gd name="connsiteX9" fmla="*/ 728320 w 730866"/>
                <a:gd name="connsiteY9" fmla="*/ 186111 h 688387"/>
                <a:gd name="connsiteX10" fmla="*/ 560895 w 730866"/>
                <a:gd name="connsiteY10" fmla="*/ 31564 h 688387"/>
                <a:gd name="connsiteX11" fmla="*/ 187408 w 730866"/>
                <a:gd name="connsiteY11" fmla="*/ 31564 h 688387"/>
                <a:gd name="connsiteX12" fmla="*/ 84377 w 730866"/>
                <a:gd name="connsiteY12" fmla="*/ 340657 h 688387"/>
                <a:gd name="connsiteX0" fmla="*/ 84377 w 730866"/>
                <a:gd name="connsiteY0" fmla="*/ 340657 h 688387"/>
                <a:gd name="connsiteX1" fmla="*/ 32861 w 730866"/>
                <a:gd name="connsiteY1" fmla="*/ 662629 h 688387"/>
                <a:gd name="connsiteX2" fmla="*/ 612411 w 730866"/>
                <a:gd name="connsiteY2" fmla="*/ 688387 h 688387"/>
                <a:gd name="connsiteX3" fmla="*/ 728320 w 730866"/>
                <a:gd name="connsiteY3" fmla="*/ 417930 h 688387"/>
                <a:gd name="connsiteX4" fmla="*/ 559221 w 730866"/>
                <a:gd name="connsiteY4" fmla="*/ 405051 h 688387"/>
                <a:gd name="connsiteX5" fmla="*/ 456576 w 730866"/>
                <a:gd name="connsiteY5" fmla="*/ 523859 h 688387"/>
                <a:gd name="connsiteX6" fmla="*/ 353159 w 730866"/>
                <a:gd name="connsiteY6" fmla="*/ 337759 h 688387"/>
                <a:gd name="connsiteX7" fmla="*/ 468232 w 730866"/>
                <a:gd name="connsiteY7" fmla="*/ 160353 h 688387"/>
                <a:gd name="connsiteX8" fmla="*/ 566304 w 730866"/>
                <a:gd name="connsiteY8" fmla="*/ 285407 h 688387"/>
                <a:gd name="connsiteX9" fmla="*/ 728320 w 730866"/>
                <a:gd name="connsiteY9" fmla="*/ 186111 h 688387"/>
                <a:gd name="connsiteX10" fmla="*/ 560895 w 730866"/>
                <a:gd name="connsiteY10" fmla="*/ 31564 h 688387"/>
                <a:gd name="connsiteX11" fmla="*/ 187408 w 730866"/>
                <a:gd name="connsiteY11" fmla="*/ 31564 h 688387"/>
                <a:gd name="connsiteX12" fmla="*/ 84377 w 730866"/>
                <a:gd name="connsiteY12" fmla="*/ 340657 h 688387"/>
                <a:gd name="connsiteX0" fmla="*/ 84377 w 730866"/>
                <a:gd name="connsiteY0" fmla="*/ 340657 h 688387"/>
                <a:gd name="connsiteX1" fmla="*/ 32861 w 730866"/>
                <a:gd name="connsiteY1" fmla="*/ 662629 h 688387"/>
                <a:gd name="connsiteX2" fmla="*/ 612411 w 730866"/>
                <a:gd name="connsiteY2" fmla="*/ 688387 h 688387"/>
                <a:gd name="connsiteX3" fmla="*/ 728320 w 730866"/>
                <a:gd name="connsiteY3" fmla="*/ 417930 h 688387"/>
                <a:gd name="connsiteX4" fmla="*/ 559221 w 730866"/>
                <a:gd name="connsiteY4" fmla="*/ 405051 h 688387"/>
                <a:gd name="connsiteX5" fmla="*/ 456576 w 730866"/>
                <a:gd name="connsiteY5" fmla="*/ 523859 h 688387"/>
                <a:gd name="connsiteX6" fmla="*/ 353159 w 730866"/>
                <a:gd name="connsiteY6" fmla="*/ 337759 h 688387"/>
                <a:gd name="connsiteX7" fmla="*/ 468232 w 730866"/>
                <a:gd name="connsiteY7" fmla="*/ 160353 h 688387"/>
                <a:gd name="connsiteX8" fmla="*/ 566304 w 730866"/>
                <a:gd name="connsiteY8" fmla="*/ 285407 h 688387"/>
                <a:gd name="connsiteX9" fmla="*/ 728320 w 730866"/>
                <a:gd name="connsiteY9" fmla="*/ 186111 h 688387"/>
                <a:gd name="connsiteX10" fmla="*/ 560895 w 730866"/>
                <a:gd name="connsiteY10" fmla="*/ 31564 h 688387"/>
                <a:gd name="connsiteX11" fmla="*/ 187408 w 730866"/>
                <a:gd name="connsiteY11" fmla="*/ 31564 h 688387"/>
                <a:gd name="connsiteX12" fmla="*/ 84377 w 730866"/>
                <a:gd name="connsiteY12" fmla="*/ 340657 h 688387"/>
                <a:gd name="connsiteX0" fmla="*/ 84377 w 730866"/>
                <a:gd name="connsiteY0" fmla="*/ 340657 h 688387"/>
                <a:gd name="connsiteX1" fmla="*/ 32861 w 730866"/>
                <a:gd name="connsiteY1" fmla="*/ 662629 h 688387"/>
                <a:gd name="connsiteX2" fmla="*/ 612411 w 730866"/>
                <a:gd name="connsiteY2" fmla="*/ 688387 h 688387"/>
                <a:gd name="connsiteX3" fmla="*/ 728320 w 730866"/>
                <a:gd name="connsiteY3" fmla="*/ 417930 h 688387"/>
                <a:gd name="connsiteX4" fmla="*/ 559221 w 730866"/>
                <a:gd name="connsiteY4" fmla="*/ 405051 h 688387"/>
                <a:gd name="connsiteX5" fmla="*/ 460053 w 730866"/>
                <a:gd name="connsiteY5" fmla="*/ 512296 h 688387"/>
                <a:gd name="connsiteX6" fmla="*/ 353159 w 730866"/>
                <a:gd name="connsiteY6" fmla="*/ 337759 h 688387"/>
                <a:gd name="connsiteX7" fmla="*/ 468232 w 730866"/>
                <a:gd name="connsiteY7" fmla="*/ 160353 h 688387"/>
                <a:gd name="connsiteX8" fmla="*/ 566304 w 730866"/>
                <a:gd name="connsiteY8" fmla="*/ 285407 h 688387"/>
                <a:gd name="connsiteX9" fmla="*/ 728320 w 730866"/>
                <a:gd name="connsiteY9" fmla="*/ 186111 h 688387"/>
                <a:gd name="connsiteX10" fmla="*/ 560895 w 730866"/>
                <a:gd name="connsiteY10" fmla="*/ 31564 h 688387"/>
                <a:gd name="connsiteX11" fmla="*/ 187408 w 730866"/>
                <a:gd name="connsiteY11" fmla="*/ 31564 h 688387"/>
                <a:gd name="connsiteX12" fmla="*/ 84377 w 730866"/>
                <a:gd name="connsiteY12" fmla="*/ 340657 h 6883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730866" h="688387">
                  <a:moveTo>
                    <a:pt x="84377" y="340657"/>
                  </a:moveTo>
                  <a:cubicBezTo>
                    <a:pt x="58619" y="445834"/>
                    <a:pt x="-55145" y="604674"/>
                    <a:pt x="32861" y="662629"/>
                  </a:cubicBezTo>
                  <a:cubicBezTo>
                    <a:pt x="120867" y="720584"/>
                    <a:pt x="496501" y="729170"/>
                    <a:pt x="612411" y="688387"/>
                  </a:cubicBezTo>
                  <a:cubicBezTo>
                    <a:pt x="728321" y="647604"/>
                    <a:pt x="737185" y="465153"/>
                    <a:pt x="728320" y="417930"/>
                  </a:cubicBezTo>
                  <a:cubicBezTo>
                    <a:pt x="719455" y="370707"/>
                    <a:pt x="603932" y="389323"/>
                    <a:pt x="559221" y="405051"/>
                  </a:cubicBezTo>
                  <a:cubicBezTo>
                    <a:pt x="514510" y="420779"/>
                    <a:pt x="526401" y="514367"/>
                    <a:pt x="460053" y="512296"/>
                  </a:cubicBezTo>
                  <a:cubicBezTo>
                    <a:pt x="393705" y="510225"/>
                    <a:pt x="351796" y="396416"/>
                    <a:pt x="353159" y="337759"/>
                  </a:cubicBezTo>
                  <a:cubicBezTo>
                    <a:pt x="354522" y="279102"/>
                    <a:pt x="405276" y="155362"/>
                    <a:pt x="468232" y="160353"/>
                  </a:cubicBezTo>
                  <a:cubicBezTo>
                    <a:pt x="531188" y="165344"/>
                    <a:pt x="504668" y="253682"/>
                    <a:pt x="566304" y="285407"/>
                  </a:cubicBezTo>
                  <a:cubicBezTo>
                    <a:pt x="627940" y="317132"/>
                    <a:pt x="729221" y="228418"/>
                    <a:pt x="728320" y="186111"/>
                  </a:cubicBezTo>
                  <a:cubicBezTo>
                    <a:pt x="727419" y="143804"/>
                    <a:pt x="651047" y="57322"/>
                    <a:pt x="560895" y="31564"/>
                  </a:cubicBezTo>
                  <a:cubicBezTo>
                    <a:pt x="470743" y="5806"/>
                    <a:pt x="266828" y="-24245"/>
                    <a:pt x="187408" y="31564"/>
                  </a:cubicBezTo>
                  <a:cubicBezTo>
                    <a:pt x="107988" y="87373"/>
                    <a:pt x="110135" y="235480"/>
                    <a:pt x="84377" y="340657"/>
                  </a:cubicBezTo>
                  <a:close/>
                </a:path>
              </a:pathLst>
            </a:custGeom>
            <a:gradFill>
              <a:gsLst>
                <a:gs pos="0">
                  <a:srgbClr val="00FFFF"/>
                </a:gs>
                <a:gs pos="44000">
                  <a:srgbClr val="00B0F0"/>
                </a:gs>
                <a:gs pos="100000">
                  <a:srgbClr val="0070C0"/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5" name="Freeform 204"/>
            <p:cNvSpPr/>
            <p:nvPr/>
          </p:nvSpPr>
          <p:spPr>
            <a:xfrm>
              <a:off x="5029200" y="1556973"/>
              <a:ext cx="730866" cy="413991"/>
            </a:xfrm>
            <a:custGeom>
              <a:avLst/>
              <a:gdLst>
                <a:gd name="connsiteX0" fmla="*/ 84377 w 729336"/>
                <a:gd name="connsiteY0" fmla="*/ 340657 h 688387"/>
                <a:gd name="connsiteX1" fmla="*/ 32861 w 729336"/>
                <a:gd name="connsiteY1" fmla="*/ 662629 h 688387"/>
                <a:gd name="connsiteX2" fmla="*/ 612411 w 729336"/>
                <a:gd name="connsiteY2" fmla="*/ 688387 h 688387"/>
                <a:gd name="connsiteX3" fmla="*/ 728320 w 729336"/>
                <a:gd name="connsiteY3" fmla="*/ 417930 h 688387"/>
                <a:gd name="connsiteX4" fmla="*/ 586653 w 729336"/>
                <a:gd name="connsiteY4" fmla="*/ 405051 h 688387"/>
                <a:gd name="connsiteX5" fmla="*/ 548016 w 729336"/>
                <a:gd name="connsiteY5" fmla="*/ 546719 h 688387"/>
                <a:gd name="connsiteX6" fmla="*/ 380591 w 729336"/>
                <a:gd name="connsiteY6" fmla="*/ 314899 h 688387"/>
                <a:gd name="connsiteX7" fmla="*/ 509380 w 729336"/>
                <a:gd name="connsiteY7" fmla="*/ 160353 h 688387"/>
                <a:gd name="connsiteX8" fmla="*/ 548016 w 729336"/>
                <a:gd name="connsiteY8" fmla="*/ 276263 h 688387"/>
                <a:gd name="connsiteX9" fmla="*/ 728320 w 729336"/>
                <a:gd name="connsiteY9" fmla="*/ 186111 h 688387"/>
                <a:gd name="connsiteX10" fmla="*/ 560895 w 729336"/>
                <a:gd name="connsiteY10" fmla="*/ 31564 h 688387"/>
                <a:gd name="connsiteX11" fmla="*/ 187408 w 729336"/>
                <a:gd name="connsiteY11" fmla="*/ 31564 h 688387"/>
                <a:gd name="connsiteX12" fmla="*/ 84377 w 729336"/>
                <a:gd name="connsiteY12" fmla="*/ 340657 h 688387"/>
                <a:gd name="connsiteX0" fmla="*/ 84377 w 729336"/>
                <a:gd name="connsiteY0" fmla="*/ 340657 h 688387"/>
                <a:gd name="connsiteX1" fmla="*/ 32861 w 729336"/>
                <a:gd name="connsiteY1" fmla="*/ 662629 h 688387"/>
                <a:gd name="connsiteX2" fmla="*/ 612411 w 729336"/>
                <a:gd name="connsiteY2" fmla="*/ 688387 h 688387"/>
                <a:gd name="connsiteX3" fmla="*/ 728320 w 729336"/>
                <a:gd name="connsiteY3" fmla="*/ 417930 h 688387"/>
                <a:gd name="connsiteX4" fmla="*/ 586653 w 729336"/>
                <a:gd name="connsiteY4" fmla="*/ 405051 h 688387"/>
                <a:gd name="connsiteX5" fmla="*/ 548016 w 729336"/>
                <a:gd name="connsiteY5" fmla="*/ 546719 h 688387"/>
                <a:gd name="connsiteX6" fmla="*/ 357731 w 729336"/>
                <a:gd name="connsiteY6" fmla="*/ 342331 h 688387"/>
                <a:gd name="connsiteX7" fmla="*/ 509380 w 729336"/>
                <a:gd name="connsiteY7" fmla="*/ 160353 h 688387"/>
                <a:gd name="connsiteX8" fmla="*/ 548016 w 729336"/>
                <a:gd name="connsiteY8" fmla="*/ 276263 h 688387"/>
                <a:gd name="connsiteX9" fmla="*/ 728320 w 729336"/>
                <a:gd name="connsiteY9" fmla="*/ 186111 h 688387"/>
                <a:gd name="connsiteX10" fmla="*/ 560895 w 729336"/>
                <a:gd name="connsiteY10" fmla="*/ 31564 h 688387"/>
                <a:gd name="connsiteX11" fmla="*/ 187408 w 729336"/>
                <a:gd name="connsiteY11" fmla="*/ 31564 h 688387"/>
                <a:gd name="connsiteX12" fmla="*/ 84377 w 729336"/>
                <a:gd name="connsiteY12" fmla="*/ 340657 h 688387"/>
                <a:gd name="connsiteX0" fmla="*/ 84377 w 729336"/>
                <a:gd name="connsiteY0" fmla="*/ 340657 h 688387"/>
                <a:gd name="connsiteX1" fmla="*/ 32861 w 729336"/>
                <a:gd name="connsiteY1" fmla="*/ 662629 h 688387"/>
                <a:gd name="connsiteX2" fmla="*/ 612411 w 729336"/>
                <a:gd name="connsiteY2" fmla="*/ 688387 h 688387"/>
                <a:gd name="connsiteX3" fmla="*/ 728320 w 729336"/>
                <a:gd name="connsiteY3" fmla="*/ 417930 h 688387"/>
                <a:gd name="connsiteX4" fmla="*/ 586653 w 729336"/>
                <a:gd name="connsiteY4" fmla="*/ 405051 h 688387"/>
                <a:gd name="connsiteX5" fmla="*/ 548016 w 729336"/>
                <a:gd name="connsiteY5" fmla="*/ 546719 h 688387"/>
                <a:gd name="connsiteX6" fmla="*/ 357731 w 729336"/>
                <a:gd name="connsiteY6" fmla="*/ 342331 h 688387"/>
                <a:gd name="connsiteX7" fmla="*/ 509380 w 729336"/>
                <a:gd name="connsiteY7" fmla="*/ 160353 h 688387"/>
                <a:gd name="connsiteX8" fmla="*/ 548016 w 729336"/>
                <a:gd name="connsiteY8" fmla="*/ 276263 h 688387"/>
                <a:gd name="connsiteX9" fmla="*/ 728320 w 729336"/>
                <a:gd name="connsiteY9" fmla="*/ 186111 h 688387"/>
                <a:gd name="connsiteX10" fmla="*/ 560895 w 729336"/>
                <a:gd name="connsiteY10" fmla="*/ 31564 h 688387"/>
                <a:gd name="connsiteX11" fmla="*/ 187408 w 729336"/>
                <a:gd name="connsiteY11" fmla="*/ 31564 h 688387"/>
                <a:gd name="connsiteX12" fmla="*/ 84377 w 729336"/>
                <a:gd name="connsiteY12" fmla="*/ 340657 h 688387"/>
                <a:gd name="connsiteX0" fmla="*/ 84377 w 729336"/>
                <a:gd name="connsiteY0" fmla="*/ 340657 h 688387"/>
                <a:gd name="connsiteX1" fmla="*/ 32861 w 729336"/>
                <a:gd name="connsiteY1" fmla="*/ 662629 h 688387"/>
                <a:gd name="connsiteX2" fmla="*/ 612411 w 729336"/>
                <a:gd name="connsiteY2" fmla="*/ 688387 h 688387"/>
                <a:gd name="connsiteX3" fmla="*/ 728320 w 729336"/>
                <a:gd name="connsiteY3" fmla="*/ 417930 h 688387"/>
                <a:gd name="connsiteX4" fmla="*/ 586653 w 729336"/>
                <a:gd name="connsiteY4" fmla="*/ 405051 h 688387"/>
                <a:gd name="connsiteX5" fmla="*/ 548016 w 729336"/>
                <a:gd name="connsiteY5" fmla="*/ 546719 h 688387"/>
                <a:gd name="connsiteX6" fmla="*/ 357731 w 729336"/>
                <a:gd name="connsiteY6" fmla="*/ 356047 h 688387"/>
                <a:gd name="connsiteX7" fmla="*/ 509380 w 729336"/>
                <a:gd name="connsiteY7" fmla="*/ 160353 h 688387"/>
                <a:gd name="connsiteX8" fmla="*/ 548016 w 729336"/>
                <a:gd name="connsiteY8" fmla="*/ 276263 h 688387"/>
                <a:gd name="connsiteX9" fmla="*/ 728320 w 729336"/>
                <a:gd name="connsiteY9" fmla="*/ 186111 h 688387"/>
                <a:gd name="connsiteX10" fmla="*/ 560895 w 729336"/>
                <a:gd name="connsiteY10" fmla="*/ 31564 h 688387"/>
                <a:gd name="connsiteX11" fmla="*/ 187408 w 729336"/>
                <a:gd name="connsiteY11" fmla="*/ 31564 h 688387"/>
                <a:gd name="connsiteX12" fmla="*/ 84377 w 729336"/>
                <a:gd name="connsiteY12" fmla="*/ 340657 h 688387"/>
                <a:gd name="connsiteX0" fmla="*/ 84377 w 729336"/>
                <a:gd name="connsiteY0" fmla="*/ 340657 h 688387"/>
                <a:gd name="connsiteX1" fmla="*/ 32861 w 729336"/>
                <a:gd name="connsiteY1" fmla="*/ 662629 h 688387"/>
                <a:gd name="connsiteX2" fmla="*/ 612411 w 729336"/>
                <a:gd name="connsiteY2" fmla="*/ 688387 h 688387"/>
                <a:gd name="connsiteX3" fmla="*/ 728320 w 729336"/>
                <a:gd name="connsiteY3" fmla="*/ 417930 h 688387"/>
                <a:gd name="connsiteX4" fmla="*/ 586653 w 729336"/>
                <a:gd name="connsiteY4" fmla="*/ 405051 h 688387"/>
                <a:gd name="connsiteX5" fmla="*/ 548016 w 729336"/>
                <a:gd name="connsiteY5" fmla="*/ 546719 h 688387"/>
                <a:gd name="connsiteX6" fmla="*/ 357731 w 729336"/>
                <a:gd name="connsiteY6" fmla="*/ 356047 h 688387"/>
                <a:gd name="connsiteX7" fmla="*/ 532240 w 729336"/>
                <a:gd name="connsiteY7" fmla="*/ 164925 h 688387"/>
                <a:gd name="connsiteX8" fmla="*/ 548016 w 729336"/>
                <a:gd name="connsiteY8" fmla="*/ 276263 h 688387"/>
                <a:gd name="connsiteX9" fmla="*/ 728320 w 729336"/>
                <a:gd name="connsiteY9" fmla="*/ 186111 h 688387"/>
                <a:gd name="connsiteX10" fmla="*/ 560895 w 729336"/>
                <a:gd name="connsiteY10" fmla="*/ 31564 h 688387"/>
                <a:gd name="connsiteX11" fmla="*/ 187408 w 729336"/>
                <a:gd name="connsiteY11" fmla="*/ 31564 h 688387"/>
                <a:gd name="connsiteX12" fmla="*/ 84377 w 729336"/>
                <a:gd name="connsiteY12" fmla="*/ 340657 h 688387"/>
                <a:gd name="connsiteX0" fmla="*/ 84377 w 729336"/>
                <a:gd name="connsiteY0" fmla="*/ 340657 h 688387"/>
                <a:gd name="connsiteX1" fmla="*/ 32861 w 729336"/>
                <a:gd name="connsiteY1" fmla="*/ 662629 h 688387"/>
                <a:gd name="connsiteX2" fmla="*/ 612411 w 729336"/>
                <a:gd name="connsiteY2" fmla="*/ 688387 h 688387"/>
                <a:gd name="connsiteX3" fmla="*/ 728320 w 729336"/>
                <a:gd name="connsiteY3" fmla="*/ 417930 h 688387"/>
                <a:gd name="connsiteX4" fmla="*/ 586653 w 729336"/>
                <a:gd name="connsiteY4" fmla="*/ 405051 h 688387"/>
                <a:gd name="connsiteX5" fmla="*/ 548016 w 729336"/>
                <a:gd name="connsiteY5" fmla="*/ 546719 h 688387"/>
                <a:gd name="connsiteX6" fmla="*/ 357731 w 729336"/>
                <a:gd name="connsiteY6" fmla="*/ 356047 h 688387"/>
                <a:gd name="connsiteX7" fmla="*/ 532240 w 729336"/>
                <a:gd name="connsiteY7" fmla="*/ 164925 h 688387"/>
                <a:gd name="connsiteX8" fmla="*/ 548016 w 729336"/>
                <a:gd name="connsiteY8" fmla="*/ 276263 h 688387"/>
                <a:gd name="connsiteX9" fmla="*/ 728320 w 729336"/>
                <a:gd name="connsiteY9" fmla="*/ 186111 h 688387"/>
                <a:gd name="connsiteX10" fmla="*/ 560895 w 729336"/>
                <a:gd name="connsiteY10" fmla="*/ 31564 h 688387"/>
                <a:gd name="connsiteX11" fmla="*/ 187408 w 729336"/>
                <a:gd name="connsiteY11" fmla="*/ 31564 h 688387"/>
                <a:gd name="connsiteX12" fmla="*/ 84377 w 729336"/>
                <a:gd name="connsiteY12" fmla="*/ 340657 h 688387"/>
                <a:gd name="connsiteX0" fmla="*/ 84377 w 729336"/>
                <a:gd name="connsiteY0" fmla="*/ 340657 h 688387"/>
                <a:gd name="connsiteX1" fmla="*/ 32861 w 729336"/>
                <a:gd name="connsiteY1" fmla="*/ 662629 h 688387"/>
                <a:gd name="connsiteX2" fmla="*/ 612411 w 729336"/>
                <a:gd name="connsiteY2" fmla="*/ 688387 h 688387"/>
                <a:gd name="connsiteX3" fmla="*/ 728320 w 729336"/>
                <a:gd name="connsiteY3" fmla="*/ 417930 h 688387"/>
                <a:gd name="connsiteX4" fmla="*/ 586653 w 729336"/>
                <a:gd name="connsiteY4" fmla="*/ 405051 h 688387"/>
                <a:gd name="connsiteX5" fmla="*/ 529728 w 729336"/>
                <a:gd name="connsiteY5" fmla="*/ 533003 h 688387"/>
                <a:gd name="connsiteX6" fmla="*/ 357731 w 729336"/>
                <a:gd name="connsiteY6" fmla="*/ 356047 h 688387"/>
                <a:gd name="connsiteX7" fmla="*/ 532240 w 729336"/>
                <a:gd name="connsiteY7" fmla="*/ 164925 h 688387"/>
                <a:gd name="connsiteX8" fmla="*/ 548016 w 729336"/>
                <a:gd name="connsiteY8" fmla="*/ 276263 h 688387"/>
                <a:gd name="connsiteX9" fmla="*/ 728320 w 729336"/>
                <a:gd name="connsiteY9" fmla="*/ 186111 h 688387"/>
                <a:gd name="connsiteX10" fmla="*/ 560895 w 729336"/>
                <a:gd name="connsiteY10" fmla="*/ 31564 h 688387"/>
                <a:gd name="connsiteX11" fmla="*/ 187408 w 729336"/>
                <a:gd name="connsiteY11" fmla="*/ 31564 h 688387"/>
                <a:gd name="connsiteX12" fmla="*/ 84377 w 729336"/>
                <a:gd name="connsiteY12" fmla="*/ 340657 h 688387"/>
                <a:gd name="connsiteX0" fmla="*/ 84377 w 729336"/>
                <a:gd name="connsiteY0" fmla="*/ 340657 h 688387"/>
                <a:gd name="connsiteX1" fmla="*/ 32861 w 729336"/>
                <a:gd name="connsiteY1" fmla="*/ 662629 h 688387"/>
                <a:gd name="connsiteX2" fmla="*/ 612411 w 729336"/>
                <a:gd name="connsiteY2" fmla="*/ 688387 h 688387"/>
                <a:gd name="connsiteX3" fmla="*/ 728320 w 729336"/>
                <a:gd name="connsiteY3" fmla="*/ 417930 h 688387"/>
                <a:gd name="connsiteX4" fmla="*/ 586653 w 729336"/>
                <a:gd name="connsiteY4" fmla="*/ 405051 h 688387"/>
                <a:gd name="connsiteX5" fmla="*/ 529728 w 729336"/>
                <a:gd name="connsiteY5" fmla="*/ 533003 h 688387"/>
                <a:gd name="connsiteX6" fmla="*/ 357731 w 729336"/>
                <a:gd name="connsiteY6" fmla="*/ 356047 h 688387"/>
                <a:gd name="connsiteX7" fmla="*/ 532240 w 729336"/>
                <a:gd name="connsiteY7" fmla="*/ 164925 h 688387"/>
                <a:gd name="connsiteX8" fmla="*/ 548016 w 729336"/>
                <a:gd name="connsiteY8" fmla="*/ 276263 h 688387"/>
                <a:gd name="connsiteX9" fmla="*/ 728320 w 729336"/>
                <a:gd name="connsiteY9" fmla="*/ 186111 h 688387"/>
                <a:gd name="connsiteX10" fmla="*/ 560895 w 729336"/>
                <a:gd name="connsiteY10" fmla="*/ 31564 h 688387"/>
                <a:gd name="connsiteX11" fmla="*/ 187408 w 729336"/>
                <a:gd name="connsiteY11" fmla="*/ 31564 h 688387"/>
                <a:gd name="connsiteX12" fmla="*/ 84377 w 729336"/>
                <a:gd name="connsiteY12" fmla="*/ 340657 h 688387"/>
                <a:gd name="connsiteX0" fmla="*/ 84377 w 730333"/>
                <a:gd name="connsiteY0" fmla="*/ 340657 h 688387"/>
                <a:gd name="connsiteX1" fmla="*/ 32861 w 730333"/>
                <a:gd name="connsiteY1" fmla="*/ 662629 h 688387"/>
                <a:gd name="connsiteX2" fmla="*/ 612411 w 730333"/>
                <a:gd name="connsiteY2" fmla="*/ 688387 h 688387"/>
                <a:gd name="connsiteX3" fmla="*/ 728320 w 730333"/>
                <a:gd name="connsiteY3" fmla="*/ 417930 h 688387"/>
                <a:gd name="connsiteX4" fmla="*/ 568365 w 730333"/>
                <a:gd name="connsiteY4" fmla="*/ 405051 h 688387"/>
                <a:gd name="connsiteX5" fmla="*/ 529728 w 730333"/>
                <a:gd name="connsiteY5" fmla="*/ 533003 h 688387"/>
                <a:gd name="connsiteX6" fmla="*/ 357731 w 730333"/>
                <a:gd name="connsiteY6" fmla="*/ 356047 h 688387"/>
                <a:gd name="connsiteX7" fmla="*/ 532240 w 730333"/>
                <a:gd name="connsiteY7" fmla="*/ 164925 h 688387"/>
                <a:gd name="connsiteX8" fmla="*/ 548016 w 730333"/>
                <a:gd name="connsiteY8" fmla="*/ 276263 h 688387"/>
                <a:gd name="connsiteX9" fmla="*/ 728320 w 730333"/>
                <a:gd name="connsiteY9" fmla="*/ 186111 h 688387"/>
                <a:gd name="connsiteX10" fmla="*/ 560895 w 730333"/>
                <a:gd name="connsiteY10" fmla="*/ 31564 h 688387"/>
                <a:gd name="connsiteX11" fmla="*/ 187408 w 730333"/>
                <a:gd name="connsiteY11" fmla="*/ 31564 h 688387"/>
                <a:gd name="connsiteX12" fmla="*/ 84377 w 730333"/>
                <a:gd name="connsiteY12" fmla="*/ 340657 h 688387"/>
                <a:gd name="connsiteX0" fmla="*/ 84377 w 730333"/>
                <a:gd name="connsiteY0" fmla="*/ 340657 h 688387"/>
                <a:gd name="connsiteX1" fmla="*/ 32861 w 730333"/>
                <a:gd name="connsiteY1" fmla="*/ 662629 h 688387"/>
                <a:gd name="connsiteX2" fmla="*/ 612411 w 730333"/>
                <a:gd name="connsiteY2" fmla="*/ 688387 h 688387"/>
                <a:gd name="connsiteX3" fmla="*/ 728320 w 730333"/>
                <a:gd name="connsiteY3" fmla="*/ 417930 h 688387"/>
                <a:gd name="connsiteX4" fmla="*/ 568365 w 730333"/>
                <a:gd name="connsiteY4" fmla="*/ 405051 h 688387"/>
                <a:gd name="connsiteX5" fmla="*/ 529728 w 730333"/>
                <a:gd name="connsiteY5" fmla="*/ 533003 h 688387"/>
                <a:gd name="connsiteX6" fmla="*/ 357731 w 730333"/>
                <a:gd name="connsiteY6" fmla="*/ 356047 h 688387"/>
                <a:gd name="connsiteX7" fmla="*/ 518524 w 730333"/>
                <a:gd name="connsiteY7" fmla="*/ 155781 h 688387"/>
                <a:gd name="connsiteX8" fmla="*/ 548016 w 730333"/>
                <a:gd name="connsiteY8" fmla="*/ 276263 h 688387"/>
                <a:gd name="connsiteX9" fmla="*/ 728320 w 730333"/>
                <a:gd name="connsiteY9" fmla="*/ 186111 h 688387"/>
                <a:gd name="connsiteX10" fmla="*/ 560895 w 730333"/>
                <a:gd name="connsiteY10" fmla="*/ 31564 h 688387"/>
                <a:gd name="connsiteX11" fmla="*/ 187408 w 730333"/>
                <a:gd name="connsiteY11" fmla="*/ 31564 h 688387"/>
                <a:gd name="connsiteX12" fmla="*/ 84377 w 730333"/>
                <a:gd name="connsiteY12" fmla="*/ 340657 h 688387"/>
                <a:gd name="connsiteX0" fmla="*/ 84377 w 730333"/>
                <a:gd name="connsiteY0" fmla="*/ 340657 h 688387"/>
                <a:gd name="connsiteX1" fmla="*/ 32861 w 730333"/>
                <a:gd name="connsiteY1" fmla="*/ 662629 h 688387"/>
                <a:gd name="connsiteX2" fmla="*/ 612411 w 730333"/>
                <a:gd name="connsiteY2" fmla="*/ 688387 h 688387"/>
                <a:gd name="connsiteX3" fmla="*/ 728320 w 730333"/>
                <a:gd name="connsiteY3" fmla="*/ 417930 h 688387"/>
                <a:gd name="connsiteX4" fmla="*/ 568365 w 730333"/>
                <a:gd name="connsiteY4" fmla="*/ 405051 h 688387"/>
                <a:gd name="connsiteX5" fmla="*/ 488580 w 730333"/>
                <a:gd name="connsiteY5" fmla="*/ 523859 h 688387"/>
                <a:gd name="connsiteX6" fmla="*/ 357731 w 730333"/>
                <a:gd name="connsiteY6" fmla="*/ 356047 h 688387"/>
                <a:gd name="connsiteX7" fmla="*/ 518524 w 730333"/>
                <a:gd name="connsiteY7" fmla="*/ 155781 h 688387"/>
                <a:gd name="connsiteX8" fmla="*/ 548016 w 730333"/>
                <a:gd name="connsiteY8" fmla="*/ 276263 h 688387"/>
                <a:gd name="connsiteX9" fmla="*/ 728320 w 730333"/>
                <a:gd name="connsiteY9" fmla="*/ 186111 h 688387"/>
                <a:gd name="connsiteX10" fmla="*/ 560895 w 730333"/>
                <a:gd name="connsiteY10" fmla="*/ 31564 h 688387"/>
                <a:gd name="connsiteX11" fmla="*/ 187408 w 730333"/>
                <a:gd name="connsiteY11" fmla="*/ 31564 h 688387"/>
                <a:gd name="connsiteX12" fmla="*/ 84377 w 730333"/>
                <a:gd name="connsiteY12" fmla="*/ 340657 h 688387"/>
                <a:gd name="connsiteX0" fmla="*/ 84377 w 730333"/>
                <a:gd name="connsiteY0" fmla="*/ 340657 h 688387"/>
                <a:gd name="connsiteX1" fmla="*/ 32861 w 730333"/>
                <a:gd name="connsiteY1" fmla="*/ 662629 h 688387"/>
                <a:gd name="connsiteX2" fmla="*/ 612411 w 730333"/>
                <a:gd name="connsiteY2" fmla="*/ 688387 h 688387"/>
                <a:gd name="connsiteX3" fmla="*/ 728320 w 730333"/>
                <a:gd name="connsiteY3" fmla="*/ 417930 h 688387"/>
                <a:gd name="connsiteX4" fmla="*/ 568365 w 730333"/>
                <a:gd name="connsiteY4" fmla="*/ 405051 h 688387"/>
                <a:gd name="connsiteX5" fmla="*/ 488580 w 730333"/>
                <a:gd name="connsiteY5" fmla="*/ 523859 h 688387"/>
                <a:gd name="connsiteX6" fmla="*/ 357731 w 730333"/>
                <a:gd name="connsiteY6" fmla="*/ 356047 h 688387"/>
                <a:gd name="connsiteX7" fmla="*/ 468232 w 730333"/>
                <a:gd name="connsiteY7" fmla="*/ 160353 h 688387"/>
                <a:gd name="connsiteX8" fmla="*/ 548016 w 730333"/>
                <a:gd name="connsiteY8" fmla="*/ 276263 h 688387"/>
                <a:gd name="connsiteX9" fmla="*/ 728320 w 730333"/>
                <a:gd name="connsiteY9" fmla="*/ 186111 h 688387"/>
                <a:gd name="connsiteX10" fmla="*/ 560895 w 730333"/>
                <a:gd name="connsiteY10" fmla="*/ 31564 h 688387"/>
                <a:gd name="connsiteX11" fmla="*/ 187408 w 730333"/>
                <a:gd name="connsiteY11" fmla="*/ 31564 h 688387"/>
                <a:gd name="connsiteX12" fmla="*/ 84377 w 730333"/>
                <a:gd name="connsiteY12" fmla="*/ 340657 h 688387"/>
                <a:gd name="connsiteX0" fmla="*/ 84377 w 730333"/>
                <a:gd name="connsiteY0" fmla="*/ 340657 h 688387"/>
                <a:gd name="connsiteX1" fmla="*/ 32861 w 730333"/>
                <a:gd name="connsiteY1" fmla="*/ 662629 h 688387"/>
                <a:gd name="connsiteX2" fmla="*/ 612411 w 730333"/>
                <a:gd name="connsiteY2" fmla="*/ 688387 h 688387"/>
                <a:gd name="connsiteX3" fmla="*/ 728320 w 730333"/>
                <a:gd name="connsiteY3" fmla="*/ 417930 h 688387"/>
                <a:gd name="connsiteX4" fmla="*/ 568365 w 730333"/>
                <a:gd name="connsiteY4" fmla="*/ 405051 h 688387"/>
                <a:gd name="connsiteX5" fmla="*/ 488580 w 730333"/>
                <a:gd name="connsiteY5" fmla="*/ 523859 h 688387"/>
                <a:gd name="connsiteX6" fmla="*/ 357731 w 730333"/>
                <a:gd name="connsiteY6" fmla="*/ 356047 h 688387"/>
                <a:gd name="connsiteX7" fmla="*/ 468232 w 730333"/>
                <a:gd name="connsiteY7" fmla="*/ 160353 h 688387"/>
                <a:gd name="connsiteX8" fmla="*/ 548016 w 730333"/>
                <a:gd name="connsiteY8" fmla="*/ 276263 h 688387"/>
                <a:gd name="connsiteX9" fmla="*/ 728320 w 730333"/>
                <a:gd name="connsiteY9" fmla="*/ 186111 h 688387"/>
                <a:gd name="connsiteX10" fmla="*/ 560895 w 730333"/>
                <a:gd name="connsiteY10" fmla="*/ 31564 h 688387"/>
                <a:gd name="connsiteX11" fmla="*/ 187408 w 730333"/>
                <a:gd name="connsiteY11" fmla="*/ 31564 h 688387"/>
                <a:gd name="connsiteX12" fmla="*/ 84377 w 730333"/>
                <a:gd name="connsiteY12" fmla="*/ 340657 h 688387"/>
                <a:gd name="connsiteX0" fmla="*/ 84377 w 730333"/>
                <a:gd name="connsiteY0" fmla="*/ 340657 h 688387"/>
                <a:gd name="connsiteX1" fmla="*/ 32861 w 730333"/>
                <a:gd name="connsiteY1" fmla="*/ 662629 h 688387"/>
                <a:gd name="connsiteX2" fmla="*/ 612411 w 730333"/>
                <a:gd name="connsiteY2" fmla="*/ 688387 h 688387"/>
                <a:gd name="connsiteX3" fmla="*/ 728320 w 730333"/>
                <a:gd name="connsiteY3" fmla="*/ 417930 h 688387"/>
                <a:gd name="connsiteX4" fmla="*/ 568365 w 730333"/>
                <a:gd name="connsiteY4" fmla="*/ 405051 h 688387"/>
                <a:gd name="connsiteX5" fmla="*/ 456576 w 730333"/>
                <a:gd name="connsiteY5" fmla="*/ 523859 h 688387"/>
                <a:gd name="connsiteX6" fmla="*/ 357731 w 730333"/>
                <a:gd name="connsiteY6" fmla="*/ 356047 h 688387"/>
                <a:gd name="connsiteX7" fmla="*/ 468232 w 730333"/>
                <a:gd name="connsiteY7" fmla="*/ 160353 h 688387"/>
                <a:gd name="connsiteX8" fmla="*/ 548016 w 730333"/>
                <a:gd name="connsiteY8" fmla="*/ 276263 h 688387"/>
                <a:gd name="connsiteX9" fmla="*/ 728320 w 730333"/>
                <a:gd name="connsiteY9" fmla="*/ 186111 h 688387"/>
                <a:gd name="connsiteX10" fmla="*/ 560895 w 730333"/>
                <a:gd name="connsiteY10" fmla="*/ 31564 h 688387"/>
                <a:gd name="connsiteX11" fmla="*/ 187408 w 730333"/>
                <a:gd name="connsiteY11" fmla="*/ 31564 h 688387"/>
                <a:gd name="connsiteX12" fmla="*/ 84377 w 730333"/>
                <a:gd name="connsiteY12" fmla="*/ 340657 h 688387"/>
                <a:gd name="connsiteX0" fmla="*/ 84377 w 730333"/>
                <a:gd name="connsiteY0" fmla="*/ 340657 h 688387"/>
                <a:gd name="connsiteX1" fmla="*/ 32861 w 730333"/>
                <a:gd name="connsiteY1" fmla="*/ 662629 h 688387"/>
                <a:gd name="connsiteX2" fmla="*/ 612411 w 730333"/>
                <a:gd name="connsiteY2" fmla="*/ 688387 h 688387"/>
                <a:gd name="connsiteX3" fmla="*/ 728320 w 730333"/>
                <a:gd name="connsiteY3" fmla="*/ 417930 h 688387"/>
                <a:gd name="connsiteX4" fmla="*/ 568365 w 730333"/>
                <a:gd name="connsiteY4" fmla="*/ 405051 h 688387"/>
                <a:gd name="connsiteX5" fmla="*/ 456576 w 730333"/>
                <a:gd name="connsiteY5" fmla="*/ 523859 h 688387"/>
                <a:gd name="connsiteX6" fmla="*/ 357731 w 730333"/>
                <a:gd name="connsiteY6" fmla="*/ 356047 h 688387"/>
                <a:gd name="connsiteX7" fmla="*/ 468232 w 730333"/>
                <a:gd name="connsiteY7" fmla="*/ 160353 h 688387"/>
                <a:gd name="connsiteX8" fmla="*/ 548016 w 730333"/>
                <a:gd name="connsiteY8" fmla="*/ 276263 h 688387"/>
                <a:gd name="connsiteX9" fmla="*/ 728320 w 730333"/>
                <a:gd name="connsiteY9" fmla="*/ 186111 h 688387"/>
                <a:gd name="connsiteX10" fmla="*/ 560895 w 730333"/>
                <a:gd name="connsiteY10" fmla="*/ 31564 h 688387"/>
                <a:gd name="connsiteX11" fmla="*/ 187408 w 730333"/>
                <a:gd name="connsiteY11" fmla="*/ 31564 h 688387"/>
                <a:gd name="connsiteX12" fmla="*/ 84377 w 730333"/>
                <a:gd name="connsiteY12" fmla="*/ 340657 h 688387"/>
                <a:gd name="connsiteX0" fmla="*/ 84377 w 730866"/>
                <a:gd name="connsiteY0" fmla="*/ 340657 h 688387"/>
                <a:gd name="connsiteX1" fmla="*/ 32861 w 730866"/>
                <a:gd name="connsiteY1" fmla="*/ 662629 h 688387"/>
                <a:gd name="connsiteX2" fmla="*/ 612411 w 730866"/>
                <a:gd name="connsiteY2" fmla="*/ 688387 h 688387"/>
                <a:gd name="connsiteX3" fmla="*/ 728320 w 730866"/>
                <a:gd name="connsiteY3" fmla="*/ 417930 h 688387"/>
                <a:gd name="connsiteX4" fmla="*/ 559221 w 730866"/>
                <a:gd name="connsiteY4" fmla="*/ 405051 h 688387"/>
                <a:gd name="connsiteX5" fmla="*/ 456576 w 730866"/>
                <a:gd name="connsiteY5" fmla="*/ 523859 h 688387"/>
                <a:gd name="connsiteX6" fmla="*/ 357731 w 730866"/>
                <a:gd name="connsiteY6" fmla="*/ 356047 h 688387"/>
                <a:gd name="connsiteX7" fmla="*/ 468232 w 730866"/>
                <a:gd name="connsiteY7" fmla="*/ 160353 h 688387"/>
                <a:gd name="connsiteX8" fmla="*/ 548016 w 730866"/>
                <a:gd name="connsiteY8" fmla="*/ 276263 h 688387"/>
                <a:gd name="connsiteX9" fmla="*/ 728320 w 730866"/>
                <a:gd name="connsiteY9" fmla="*/ 186111 h 688387"/>
                <a:gd name="connsiteX10" fmla="*/ 560895 w 730866"/>
                <a:gd name="connsiteY10" fmla="*/ 31564 h 688387"/>
                <a:gd name="connsiteX11" fmla="*/ 187408 w 730866"/>
                <a:gd name="connsiteY11" fmla="*/ 31564 h 688387"/>
                <a:gd name="connsiteX12" fmla="*/ 84377 w 730866"/>
                <a:gd name="connsiteY12" fmla="*/ 340657 h 688387"/>
                <a:gd name="connsiteX0" fmla="*/ 84377 w 730866"/>
                <a:gd name="connsiteY0" fmla="*/ 340657 h 688387"/>
                <a:gd name="connsiteX1" fmla="*/ 32861 w 730866"/>
                <a:gd name="connsiteY1" fmla="*/ 662629 h 688387"/>
                <a:gd name="connsiteX2" fmla="*/ 612411 w 730866"/>
                <a:gd name="connsiteY2" fmla="*/ 688387 h 688387"/>
                <a:gd name="connsiteX3" fmla="*/ 728320 w 730866"/>
                <a:gd name="connsiteY3" fmla="*/ 417930 h 688387"/>
                <a:gd name="connsiteX4" fmla="*/ 559221 w 730866"/>
                <a:gd name="connsiteY4" fmla="*/ 405051 h 688387"/>
                <a:gd name="connsiteX5" fmla="*/ 456576 w 730866"/>
                <a:gd name="connsiteY5" fmla="*/ 523859 h 688387"/>
                <a:gd name="connsiteX6" fmla="*/ 357731 w 730866"/>
                <a:gd name="connsiteY6" fmla="*/ 356047 h 688387"/>
                <a:gd name="connsiteX7" fmla="*/ 468232 w 730866"/>
                <a:gd name="connsiteY7" fmla="*/ 160353 h 688387"/>
                <a:gd name="connsiteX8" fmla="*/ 566304 w 730866"/>
                <a:gd name="connsiteY8" fmla="*/ 285407 h 688387"/>
                <a:gd name="connsiteX9" fmla="*/ 728320 w 730866"/>
                <a:gd name="connsiteY9" fmla="*/ 186111 h 688387"/>
                <a:gd name="connsiteX10" fmla="*/ 560895 w 730866"/>
                <a:gd name="connsiteY10" fmla="*/ 31564 h 688387"/>
                <a:gd name="connsiteX11" fmla="*/ 187408 w 730866"/>
                <a:gd name="connsiteY11" fmla="*/ 31564 h 688387"/>
                <a:gd name="connsiteX12" fmla="*/ 84377 w 730866"/>
                <a:gd name="connsiteY12" fmla="*/ 340657 h 688387"/>
                <a:gd name="connsiteX0" fmla="*/ 84377 w 730866"/>
                <a:gd name="connsiteY0" fmla="*/ 340657 h 688387"/>
                <a:gd name="connsiteX1" fmla="*/ 32861 w 730866"/>
                <a:gd name="connsiteY1" fmla="*/ 662629 h 688387"/>
                <a:gd name="connsiteX2" fmla="*/ 612411 w 730866"/>
                <a:gd name="connsiteY2" fmla="*/ 688387 h 688387"/>
                <a:gd name="connsiteX3" fmla="*/ 728320 w 730866"/>
                <a:gd name="connsiteY3" fmla="*/ 417930 h 688387"/>
                <a:gd name="connsiteX4" fmla="*/ 559221 w 730866"/>
                <a:gd name="connsiteY4" fmla="*/ 405051 h 688387"/>
                <a:gd name="connsiteX5" fmla="*/ 456576 w 730866"/>
                <a:gd name="connsiteY5" fmla="*/ 523859 h 688387"/>
                <a:gd name="connsiteX6" fmla="*/ 357731 w 730866"/>
                <a:gd name="connsiteY6" fmla="*/ 356047 h 688387"/>
                <a:gd name="connsiteX7" fmla="*/ 468232 w 730866"/>
                <a:gd name="connsiteY7" fmla="*/ 160353 h 688387"/>
                <a:gd name="connsiteX8" fmla="*/ 566304 w 730866"/>
                <a:gd name="connsiteY8" fmla="*/ 285407 h 688387"/>
                <a:gd name="connsiteX9" fmla="*/ 728320 w 730866"/>
                <a:gd name="connsiteY9" fmla="*/ 186111 h 688387"/>
                <a:gd name="connsiteX10" fmla="*/ 560895 w 730866"/>
                <a:gd name="connsiteY10" fmla="*/ 31564 h 688387"/>
                <a:gd name="connsiteX11" fmla="*/ 187408 w 730866"/>
                <a:gd name="connsiteY11" fmla="*/ 31564 h 688387"/>
                <a:gd name="connsiteX12" fmla="*/ 84377 w 730866"/>
                <a:gd name="connsiteY12" fmla="*/ 340657 h 688387"/>
                <a:gd name="connsiteX0" fmla="*/ 84377 w 730866"/>
                <a:gd name="connsiteY0" fmla="*/ 340657 h 688387"/>
                <a:gd name="connsiteX1" fmla="*/ 32861 w 730866"/>
                <a:gd name="connsiteY1" fmla="*/ 662629 h 688387"/>
                <a:gd name="connsiteX2" fmla="*/ 612411 w 730866"/>
                <a:gd name="connsiteY2" fmla="*/ 688387 h 688387"/>
                <a:gd name="connsiteX3" fmla="*/ 728320 w 730866"/>
                <a:gd name="connsiteY3" fmla="*/ 417930 h 688387"/>
                <a:gd name="connsiteX4" fmla="*/ 559221 w 730866"/>
                <a:gd name="connsiteY4" fmla="*/ 405051 h 688387"/>
                <a:gd name="connsiteX5" fmla="*/ 456576 w 730866"/>
                <a:gd name="connsiteY5" fmla="*/ 523859 h 688387"/>
                <a:gd name="connsiteX6" fmla="*/ 357731 w 730866"/>
                <a:gd name="connsiteY6" fmla="*/ 356047 h 688387"/>
                <a:gd name="connsiteX7" fmla="*/ 468232 w 730866"/>
                <a:gd name="connsiteY7" fmla="*/ 160353 h 688387"/>
                <a:gd name="connsiteX8" fmla="*/ 566304 w 730866"/>
                <a:gd name="connsiteY8" fmla="*/ 285407 h 688387"/>
                <a:gd name="connsiteX9" fmla="*/ 728320 w 730866"/>
                <a:gd name="connsiteY9" fmla="*/ 186111 h 688387"/>
                <a:gd name="connsiteX10" fmla="*/ 560895 w 730866"/>
                <a:gd name="connsiteY10" fmla="*/ 31564 h 688387"/>
                <a:gd name="connsiteX11" fmla="*/ 187408 w 730866"/>
                <a:gd name="connsiteY11" fmla="*/ 31564 h 688387"/>
                <a:gd name="connsiteX12" fmla="*/ 84377 w 730866"/>
                <a:gd name="connsiteY12" fmla="*/ 340657 h 688387"/>
                <a:gd name="connsiteX0" fmla="*/ 84377 w 730866"/>
                <a:gd name="connsiteY0" fmla="*/ 340657 h 688387"/>
                <a:gd name="connsiteX1" fmla="*/ 32861 w 730866"/>
                <a:gd name="connsiteY1" fmla="*/ 662629 h 688387"/>
                <a:gd name="connsiteX2" fmla="*/ 612411 w 730866"/>
                <a:gd name="connsiteY2" fmla="*/ 688387 h 688387"/>
                <a:gd name="connsiteX3" fmla="*/ 728320 w 730866"/>
                <a:gd name="connsiteY3" fmla="*/ 417930 h 688387"/>
                <a:gd name="connsiteX4" fmla="*/ 559221 w 730866"/>
                <a:gd name="connsiteY4" fmla="*/ 405051 h 688387"/>
                <a:gd name="connsiteX5" fmla="*/ 456576 w 730866"/>
                <a:gd name="connsiteY5" fmla="*/ 523859 h 688387"/>
                <a:gd name="connsiteX6" fmla="*/ 353159 w 730866"/>
                <a:gd name="connsiteY6" fmla="*/ 337759 h 688387"/>
                <a:gd name="connsiteX7" fmla="*/ 468232 w 730866"/>
                <a:gd name="connsiteY7" fmla="*/ 160353 h 688387"/>
                <a:gd name="connsiteX8" fmla="*/ 566304 w 730866"/>
                <a:gd name="connsiteY8" fmla="*/ 285407 h 688387"/>
                <a:gd name="connsiteX9" fmla="*/ 728320 w 730866"/>
                <a:gd name="connsiteY9" fmla="*/ 186111 h 688387"/>
                <a:gd name="connsiteX10" fmla="*/ 560895 w 730866"/>
                <a:gd name="connsiteY10" fmla="*/ 31564 h 688387"/>
                <a:gd name="connsiteX11" fmla="*/ 187408 w 730866"/>
                <a:gd name="connsiteY11" fmla="*/ 31564 h 688387"/>
                <a:gd name="connsiteX12" fmla="*/ 84377 w 730866"/>
                <a:gd name="connsiteY12" fmla="*/ 340657 h 688387"/>
                <a:gd name="connsiteX0" fmla="*/ 84377 w 730866"/>
                <a:gd name="connsiteY0" fmla="*/ 340657 h 688387"/>
                <a:gd name="connsiteX1" fmla="*/ 32861 w 730866"/>
                <a:gd name="connsiteY1" fmla="*/ 662629 h 688387"/>
                <a:gd name="connsiteX2" fmla="*/ 612411 w 730866"/>
                <a:gd name="connsiteY2" fmla="*/ 688387 h 688387"/>
                <a:gd name="connsiteX3" fmla="*/ 728320 w 730866"/>
                <a:gd name="connsiteY3" fmla="*/ 417930 h 688387"/>
                <a:gd name="connsiteX4" fmla="*/ 559221 w 730866"/>
                <a:gd name="connsiteY4" fmla="*/ 405051 h 688387"/>
                <a:gd name="connsiteX5" fmla="*/ 456576 w 730866"/>
                <a:gd name="connsiteY5" fmla="*/ 523859 h 688387"/>
                <a:gd name="connsiteX6" fmla="*/ 353159 w 730866"/>
                <a:gd name="connsiteY6" fmla="*/ 337759 h 688387"/>
                <a:gd name="connsiteX7" fmla="*/ 468232 w 730866"/>
                <a:gd name="connsiteY7" fmla="*/ 160353 h 688387"/>
                <a:gd name="connsiteX8" fmla="*/ 566304 w 730866"/>
                <a:gd name="connsiteY8" fmla="*/ 285407 h 688387"/>
                <a:gd name="connsiteX9" fmla="*/ 728320 w 730866"/>
                <a:gd name="connsiteY9" fmla="*/ 186111 h 688387"/>
                <a:gd name="connsiteX10" fmla="*/ 560895 w 730866"/>
                <a:gd name="connsiteY10" fmla="*/ 31564 h 688387"/>
                <a:gd name="connsiteX11" fmla="*/ 187408 w 730866"/>
                <a:gd name="connsiteY11" fmla="*/ 31564 h 688387"/>
                <a:gd name="connsiteX12" fmla="*/ 84377 w 730866"/>
                <a:gd name="connsiteY12" fmla="*/ 340657 h 688387"/>
                <a:gd name="connsiteX0" fmla="*/ 84377 w 730866"/>
                <a:gd name="connsiteY0" fmla="*/ 340657 h 688387"/>
                <a:gd name="connsiteX1" fmla="*/ 32861 w 730866"/>
                <a:gd name="connsiteY1" fmla="*/ 662629 h 688387"/>
                <a:gd name="connsiteX2" fmla="*/ 612411 w 730866"/>
                <a:gd name="connsiteY2" fmla="*/ 688387 h 688387"/>
                <a:gd name="connsiteX3" fmla="*/ 728320 w 730866"/>
                <a:gd name="connsiteY3" fmla="*/ 417930 h 688387"/>
                <a:gd name="connsiteX4" fmla="*/ 559221 w 730866"/>
                <a:gd name="connsiteY4" fmla="*/ 405051 h 688387"/>
                <a:gd name="connsiteX5" fmla="*/ 456576 w 730866"/>
                <a:gd name="connsiteY5" fmla="*/ 523859 h 688387"/>
                <a:gd name="connsiteX6" fmla="*/ 353159 w 730866"/>
                <a:gd name="connsiteY6" fmla="*/ 337759 h 688387"/>
                <a:gd name="connsiteX7" fmla="*/ 468232 w 730866"/>
                <a:gd name="connsiteY7" fmla="*/ 160353 h 688387"/>
                <a:gd name="connsiteX8" fmla="*/ 566304 w 730866"/>
                <a:gd name="connsiteY8" fmla="*/ 285407 h 688387"/>
                <a:gd name="connsiteX9" fmla="*/ 728320 w 730866"/>
                <a:gd name="connsiteY9" fmla="*/ 186111 h 688387"/>
                <a:gd name="connsiteX10" fmla="*/ 560895 w 730866"/>
                <a:gd name="connsiteY10" fmla="*/ 31564 h 688387"/>
                <a:gd name="connsiteX11" fmla="*/ 187408 w 730866"/>
                <a:gd name="connsiteY11" fmla="*/ 31564 h 688387"/>
                <a:gd name="connsiteX12" fmla="*/ 84377 w 730866"/>
                <a:gd name="connsiteY12" fmla="*/ 340657 h 688387"/>
                <a:gd name="connsiteX0" fmla="*/ 84377 w 730866"/>
                <a:gd name="connsiteY0" fmla="*/ 340657 h 688387"/>
                <a:gd name="connsiteX1" fmla="*/ 32861 w 730866"/>
                <a:gd name="connsiteY1" fmla="*/ 662629 h 688387"/>
                <a:gd name="connsiteX2" fmla="*/ 612411 w 730866"/>
                <a:gd name="connsiteY2" fmla="*/ 688387 h 688387"/>
                <a:gd name="connsiteX3" fmla="*/ 728320 w 730866"/>
                <a:gd name="connsiteY3" fmla="*/ 417930 h 688387"/>
                <a:gd name="connsiteX4" fmla="*/ 559221 w 730866"/>
                <a:gd name="connsiteY4" fmla="*/ 405051 h 688387"/>
                <a:gd name="connsiteX5" fmla="*/ 460053 w 730866"/>
                <a:gd name="connsiteY5" fmla="*/ 512296 h 688387"/>
                <a:gd name="connsiteX6" fmla="*/ 353159 w 730866"/>
                <a:gd name="connsiteY6" fmla="*/ 337759 h 688387"/>
                <a:gd name="connsiteX7" fmla="*/ 468232 w 730866"/>
                <a:gd name="connsiteY7" fmla="*/ 160353 h 688387"/>
                <a:gd name="connsiteX8" fmla="*/ 566304 w 730866"/>
                <a:gd name="connsiteY8" fmla="*/ 285407 h 688387"/>
                <a:gd name="connsiteX9" fmla="*/ 728320 w 730866"/>
                <a:gd name="connsiteY9" fmla="*/ 186111 h 688387"/>
                <a:gd name="connsiteX10" fmla="*/ 560895 w 730866"/>
                <a:gd name="connsiteY10" fmla="*/ 31564 h 688387"/>
                <a:gd name="connsiteX11" fmla="*/ 187408 w 730866"/>
                <a:gd name="connsiteY11" fmla="*/ 31564 h 688387"/>
                <a:gd name="connsiteX12" fmla="*/ 84377 w 730866"/>
                <a:gd name="connsiteY12" fmla="*/ 340657 h 6883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730866" h="688387">
                  <a:moveTo>
                    <a:pt x="84377" y="340657"/>
                  </a:moveTo>
                  <a:cubicBezTo>
                    <a:pt x="58619" y="445834"/>
                    <a:pt x="-55145" y="604674"/>
                    <a:pt x="32861" y="662629"/>
                  </a:cubicBezTo>
                  <a:cubicBezTo>
                    <a:pt x="120867" y="720584"/>
                    <a:pt x="496501" y="729170"/>
                    <a:pt x="612411" y="688387"/>
                  </a:cubicBezTo>
                  <a:cubicBezTo>
                    <a:pt x="728321" y="647604"/>
                    <a:pt x="737185" y="465153"/>
                    <a:pt x="728320" y="417930"/>
                  </a:cubicBezTo>
                  <a:cubicBezTo>
                    <a:pt x="719455" y="370707"/>
                    <a:pt x="603932" y="389323"/>
                    <a:pt x="559221" y="405051"/>
                  </a:cubicBezTo>
                  <a:cubicBezTo>
                    <a:pt x="514510" y="420779"/>
                    <a:pt x="526401" y="514367"/>
                    <a:pt x="460053" y="512296"/>
                  </a:cubicBezTo>
                  <a:cubicBezTo>
                    <a:pt x="393705" y="510225"/>
                    <a:pt x="351796" y="396416"/>
                    <a:pt x="353159" y="337759"/>
                  </a:cubicBezTo>
                  <a:cubicBezTo>
                    <a:pt x="354522" y="279102"/>
                    <a:pt x="405276" y="155362"/>
                    <a:pt x="468232" y="160353"/>
                  </a:cubicBezTo>
                  <a:cubicBezTo>
                    <a:pt x="531188" y="165344"/>
                    <a:pt x="504668" y="253682"/>
                    <a:pt x="566304" y="285407"/>
                  </a:cubicBezTo>
                  <a:cubicBezTo>
                    <a:pt x="627940" y="317132"/>
                    <a:pt x="729221" y="228418"/>
                    <a:pt x="728320" y="186111"/>
                  </a:cubicBezTo>
                  <a:cubicBezTo>
                    <a:pt x="727419" y="143804"/>
                    <a:pt x="651047" y="57322"/>
                    <a:pt x="560895" y="31564"/>
                  </a:cubicBezTo>
                  <a:cubicBezTo>
                    <a:pt x="470743" y="5806"/>
                    <a:pt x="266828" y="-24245"/>
                    <a:pt x="187408" y="31564"/>
                  </a:cubicBezTo>
                  <a:cubicBezTo>
                    <a:pt x="107988" y="87373"/>
                    <a:pt x="110135" y="235480"/>
                    <a:pt x="84377" y="340657"/>
                  </a:cubicBezTo>
                  <a:close/>
                </a:path>
              </a:pathLst>
            </a:custGeom>
            <a:gradFill>
              <a:gsLst>
                <a:gs pos="0">
                  <a:srgbClr val="00FFFF"/>
                </a:gs>
                <a:gs pos="44000">
                  <a:srgbClr val="00B0F0"/>
                </a:gs>
                <a:gs pos="100000">
                  <a:srgbClr val="0070C0"/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6" name="Freeform 15"/>
          <p:cNvSpPr/>
          <p:nvPr/>
        </p:nvSpPr>
        <p:spPr>
          <a:xfrm>
            <a:off x="3550774" y="2029617"/>
            <a:ext cx="593889" cy="438346"/>
          </a:xfrm>
          <a:custGeom>
            <a:avLst/>
            <a:gdLst>
              <a:gd name="connsiteX0" fmla="*/ 0 w 593889"/>
              <a:gd name="connsiteY0" fmla="*/ 0 h 438346"/>
              <a:gd name="connsiteX1" fmla="*/ 278091 w 593889"/>
              <a:gd name="connsiteY1" fmla="*/ 150829 h 438346"/>
              <a:gd name="connsiteX2" fmla="*/ 593889 w 593889"/>
              <a:gd name="connsiteY2" fmla="*/ 438346 h 4383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93889" h="438346">
                <a:moveTo>
                  <a:pt x="0" y="0"/>
                </a:moveTo>
                <a:lnTo>
                  <a:pt x="278091" y="150829"/>
                </a:lnTo>
                <a:lnTo>
                  <a:pt x="593889" y="438346"/>
                </a:lnTo>
              </a:path>
            </a:pathLst>
          </a:custGeom>
          <a:noFill/>
          <a:ln>
            <a:solidFill>
              <a:srgbClr val="00FF00"/>
            </a:solidFill>
            <a:prstDash val="sysDash"/>
            <a:headEnd type="none" w="med" len="med"/>
            <a:tailEnd type="triangl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Freeform 22"/>
          <p:cNvSpPr/>
          <p:nvPr/>
        </p:nvSpPr>
        <p:spPr>
          <a:xfrm>
            <a:off x="3423513" y="1049229"/>
            <a:ext cx="579748" cy="1027522"/>
          </a:xfrm>
          <a:custGeom>
            <a:avLst/>
            <a:gdLst>
              <a:gd name="connsiteX0" fmla="*/ 579748 w 579748"/>
              <a:gd name="connsiteY0" fmla="*/ 1027522 h 1027522"/>
              <a:gd name="connsiteX1" fmla="*/ 414779 w 579748"/>
              <a:gd name="connsiteY1" fmla="*/ 1003955 h 1027522"/>
              <a:gd name="connsiteX2" fmla="*/ 329938 w 579748"/>
              <a:gd name="connsiteY2" fmla="*/ 405353 h 1027522"/>
              <a:gd name="connsiteX3" fmla="*/ 0 w 579748"/>
              <a:gd name="connsiteY3" fmla="*/ 0 h 1027522"/>
              <a:gd name="connsiteX0" fmla="*/ 579748 w 579748"/>
              <a:gd name="connsiteY0" fmla="*/ 1027522 h 1027522"/>
              <a:gd name="connsiteX1" fmla="*/ 414779 w 579748"/>
              <a:gd name="connsiteY1" fmla="*/ 1003955 h 1027522"/>
              <a:gd name="connsiteX2" fmla="*/ 509008 w 579748"/>
              <a:gd name="connsiteY2" fmla="*/ 401543 h 1027522"/>
              <a:gd name="connsiteX3" fmla="*/ 0 w 579748"/>
              <a:gd name="connsiteY3" fmla="*/ 0 h 10275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79748" h="1027522">
                <a:moveTo>
                  <a:pt x="579748" y="1027522"/>
                </a:moveTo>
                <a:lnTo>
                  <a:pt x="414779" y="1003955"/>
                </a:lnTo>
                <a:lnTo>
                  <a:pt x="509008" y="401543"/>
                </a:lnTo>
                <a:lnTo>
                  <a:pt x="0" y="0"/>
                </a:lnTo>
              </a:path>
            </a:pathLst>
          </a:custGeom>
          <a:noFill/>
          <a:ln>
            <a:solidFill>
              <a:srgbClr val="FF0066"/>
            </a:solidFill>
            <a:prstDash val="sysDash"/>
            <a:headEnd type="none" w="med" len="med"/>
            <a:tailEnd type="triangl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Freeform 26"/>
          <p:cNvSpPr/>
          <p:nvPr/>
        </p:nvSpPr>
        <p:spPr>
          <a:xfrm>
            <a:off x="4036255" y="1138784"/>
            <a:ext cx="1126503" cy="598602"/>
          </a:xfrm>
          <a:custGeom>
            <a:avLst/>
            <a:gdLst>
              <a:gd name="connsiteX0" fmla="*/ 174396 w 1300899"/>
              <a:gd name="connsiteY0" fmla="*/ 0 h 598602"/>
              <a:gd name="connsiteX1" fmla="*/ 0 w 1300899"/>
              <a:gd name="connsiteY1" fmla="*/ 282804 h 598602"/>
              <a:gd name="connsiteX2" fmla="*/ 598602 w 1300899"/>
              <a:gd name="connsiteY2" fmla="*/ 179109 h 598602"/>
              <a:gd name="connsiteX3" fmla="*/ 1074656 w 1300899"/>
              <a:gd name="connsiteY3" fmla="*/ 598602 h 598602"/>
              <a:gd name="connsiteX4" fmla="*/ 1300899 w 1300899"/>
              <a:gd name="connsiteY4" fmla="*/ 202676 h 598602"/>
              <a:gd name="connsiteX0" fmla="*/ 0 w 1126503"/>
              <a:gd name="connsiteY0" fmla="*/ 0 h 598602"/>
              <a:gd name="connsiteX1" fmla="*/ 65634 w 1126503"/>
              <a:gd name="connsiteY1" fmla="*/ 271374 h 598602"/>
              <a:gd name="connsiteX2" fmla="*/ 424206 w 1126503"/>
              <a:gd name="connsiteY2" fmla="*/ 179109 h 598602"/>
              <a:gd name="connsiteX3" fmla="*/ 900260 w 1126503"/>
              <a:gd name="connsiteY3" fmla="*/ 598602 h 598602"/>
              <a:gd name="connsiteX4" fmla="*/ 1126503 w 1126503"/>
              <a:gd name="connsiteY4" fmla="*/ 202676 h 5986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26503" h="598602">
                <a:moveTo>
                  <a:pt x="0" y="0"/>
                </a:moveTo>
                <a:lnTo>
                  <a:pt x="65634" y="271374"/>
                </a:lnTo>
                <a:lnTo>
                  <a:pt x="424206" y="179109"/>
                </a:lnTo>
                <a:lnTo>
                  <a:pt x="900260" y="598602"/>
                </a:lnTo>
                <a:lnTo>
                  <a:pt x="1126503" y="202676"/>
                </a:lnTo>
              </a:path>
            </a:pathLst>
          </a:custGeom>
          <a:noFill/>
          <a:ln>
            <a:solidFill>
              <a:srgbClr val="FF0066"/>
            </a:solidFill>
            <a:prstDash val="sysDash"/>
            <a:headEnd type="none" w="med" len="med"/>
            <a:tailEnd type="triangl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Freeform 27"/>
          <p:cNvSpPr/>
          <p:nvPr/>
        </p:nvSpPr>
        <p:spPr>
          <a:xfrm>
            <a:off x="4790399" y="945534"/>
            <a:ext cx="740004" cy="221530"/>
          </a:xfrm>
          <a:custGeom>
            <a:avLst/>
            <a:gdLst>
              <a:gd name="connsiteX0" fmla="*/ 0 w 740004"/>
              <a:gd name="connsiteY0" fmla="*/ 221530 h 221530"/>
              <a:gd name="connsiteX1" fmla="*/ 438347 w 740004"/>
              <a:gd name="connsiteY1" fmla="*/ 207390 h 221530"/>
              <a:gd name="connsiteX2" fmla="*/ 740004 w 740004"/>
              <a:gd name="connsiteY2" fmla="*/ 0 h 2215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40004" h="221530">
                <a:moveTo>
                  <a:pt x="0" y="221530"/>
                </a:moveTo>
                <a:lnTo>
                  <a:pt x="438347" y="207390"/>
                </a:lnTo>
                <a:lnTo>
                  <a:pt x="740004" y="0"/>
                </a:lnTo>
              </a:path>
            </a:pathLst>
          </a:custGeom>
          <a:noFill/>
          <a:ln>
            <a:solidFill>
              <a:srgbClr val="00FFFF"/>
            </a:solidFill>
            <a:prstDash val="sysDot"/>
            <a:headEnd type="none" w="med" len="med"/>
            <a:tailEnd type="triangl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Freeform 28"/>
          <p:cNvSpPr/>
          <p:nvPr/>
        </p:nvSpPr>
        <p:spPr>
          <a:xfrm>
            <a:off x="4347339" y="1803373"/>
            <a:ext cx="1055803" cy="570322"/>
          </a:xfrm>
          <a:custGeom>
            <a:avLst/>
            <a:gdLst>
              <a:gd name="connsiteX0" fmla="*/ 1055803 w 1055803"/>
              <a:gd name="connsiteY0" fmla="*/ 14141 h 570322"/>
              <a:gd name="connsiteX1" fmla="*/ 589176 w 1055803"/>
              <a:gd name="connsiteY1" fmla="*/ 0 h 570322"/>
              <a:gd name="connsiteX2" fmla="*/ 0 w 1055803"/>
              <a:gd name="connsiteY2" fmla="*/ 570322 h 5703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55803" h="570322">
                <a:moveTo>
                  <a:pt x="1055803" y="14141"/>
                </a:moveTo>
                <a:lnTo>
                  <a:pt x="589176" y="0"/>
                </a:lnTo>
                <a:lnTo>
                  <a:pt x="0" y="570322"/>
                </a:lnTo>
              </a:path>
            </a:pathLst>
          </a:custGeom>
          <a:noFill/>
          <a:ln>
            <a:solidFill>
              <a:srgbClr val="00FFFF"/>
            </a:solidFill>
            <a:prstDash val="sysDot"/>
            <a:headEnd type="none" w="med" len="med"/>
            <a:tailEnd type="triangl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9" name="Rectangle 208"/>
          <p:cNvSpPr/>
          <p:nvPr/>
        </p:nvSpPr>
        <p:spPr>
          <a:xfrm>
            <a:off x="3114261" y="837126"/>
            <a:ext cx="2658097" cy="1845925"/>
          </a:xfrm>
          <a:prstGeom prst="rect">
            <a:avLst/>
          </a:prstGeom>
          <a:solidFill>
            <a:schemeClr val="bg2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/>
          <p:cNvGrpSpPr/>
          <p:nvPr/>
        </p:nvGrpSpPr>
        <p:grpSpPr>
          <a:xfrm>
            <a:off x="3181558" y="972152"/>
            <a:ext cx="2452195" cy="1427936"/>
            <a:chOff x="457200" y="1351024"/>
            <a:chExt cx="3829132" cy="2229740"/>
          </a:xfrm>
        </p:grpSpPr>
        <p:grpSp>
          <p:nvGrpSpPr>
            <p:cNvPr id="184" name="Group 183"/>
            <p:cNvGrpSpPr/>
            <p:nvPr/>
          </p:nvGrpSpPr>
          <p:grpSpPr>
            <a:xfrm>
              <a:off x="1033181" y="3044469"/>
              <a:ext cx="2558681" cy="536295"/>
              <a:chOff x="3080119" y="3739702"/>
              <a:chExt cx="2558681" cy="536295"/>
            </a:xfrm>
          </p:grpSpPr>
          <p:sp>
            <p:nvSpPr>
              <p:cNvPr id="185" name="Freeform 184"/>
              <p:cNvSpPr/>
              <p:nvPr/>
            </p:nvSpPr>
            <p:spPr>
              <a:xfrm>
                <a:off x="4324093" y="3739702"/>
                <a:ext cx="917136" cy="441101"/>
              </a:xfrm>
              <a:custGeom>
                <a:avLst/>
                <a:gdLst>
                  <a:gd name="connsiteX0" fmla="*/ 0 w 1584101"/>
                  <a:gd name="connsiteY0" fmla="*/ 759854 h 759854"/>
                  <a:gd name="connsiteX1" fmla="*/ 0 w 1584101"/>
                  <a:gd name="connsiteY1" fmla="*/ 0 h 759854"/>
                  <a:gd name="connsiteX2" fmla="*/ 1584101 w 1584101"/>
                  <a:gd name="connsiteY2" fmla="*/ 12879 h 759854"/>
                  <a:gd name="connsiteX0" fmla="*/ 0 w 1579887"/>
                  <a:gd name="connsiteY0" fmla="*/ 759854 h 759854"/>
                  <a:gd name="connsiteX1" fmla="*/ 0 w 1579887"/>
                  <a:gd name="connsiteY1" fmla="*/ 0 h 759854"/>
                  <a:gd name="connsiteX2" fmla="*/ 1579887 w 1579887"/>
                  <a:gd name="connsiteY2" fmla="*/ 238 h 75985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579887" h="759854">
                    <a:moveTo>
                      <a:pt x="0" y="759854"/>
                    </a:moveTo>
                    <a:lnTo>
                      <a:pt x="0" y="0"/>
                    </a:lnTo>
                    <a:lnTo>
                      <a:pt x="1579887" y="238"/>
                    </a:lnTo>
                  </a:path>
                </a:pathLst>
              </a:custGeom>
              <a:noFill/>
              <a:ln w="57150">
                <a:solidFill>
                  <a:schemeClr val="bg2">
                    <a:lumMod val="40000"/>
                    <a:lumOff val="60000"/>
                  </a:schemeClr>
                </a:solidFill>
                <a:headEnd type="none" w="med" len="med"/>
                <a:tailEnd type="triangle" w="med" len="me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pic>
            <p:nvPicPr>
              <p:cNvPr id="186" name="Picture 6" descr="C:\Users\dliao\Documents\My Notebook\Physics\UCSF PostDoc\Tlsty Journal Club\PersisterJournalClub20110131\DNADoubleStrand.png"/>
              <p:cNvPicPr>
                <a:picLocks noChangeAspect="1" noChangeArrowheads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080119" y="4114800"/>
                <a:ext cx="2558681" cy="161197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sp>
          <p:nvSpPr>
            <p:cNvPr id="187" name="Freeform 186"/>
            <p:cNvSpPr/>
            <p:nvPr/>
          </p:nvSpPr>
          <p:spPr>
            <a:xfrm>
              <a:off x="3555466" y="2457809"/>
              <a:ext cx="730866" cy="413991"/>
            </a:xfrm>
            <a:custGeom>
              <a:avLst/>
              <a:gdLst>
                <a:gd name="connsiteX0" fmla="*/ 84377 w 729336"/>
                <a:gd name="connsiteY0" fmla="*/ 340657 h 688387"/>
                <a:gd name="connsiteX1" fmla="*/ 32861 w 729336"/>
                <a:gd name="connsiteY1" fmla="*/ 662629 h 688387"/>
                <a:gd name="connsiteX2" fmla="*/ 612411 w 729336"/>
                <a:gd name="connsiteY2" fmla="*/ 688387 h 688387"/>
                <a:gd name="connsiteX3" fmla="*/ 728320 w 729336"/>
                <a:gd name="connsiteY3" fmla="*/ 417930 h 688387"/>
                <a:gd name="connsiteX4" fmla="*/ 586653 w 729336"/>
                <a:gd name="connsiteY4" fmla="*/ 405051 h 688387"/>
                <a:gd name="connsiteX5" fmla="*/ 548016 w 729336"/>
                <a:gd name="connsiteY5" fmla="*/ 546719 h 688387"/>
                <a:gd name="connsiteX6" fmla="*/ 380591 w 729336"/>
                <a:gd name="connsiteY6" fmla="*/ 314899 h 688387"/>
                <a:gd name="connsiteX7" fmla="*/ 509380 w 729336"/>
                <a:gd name="connsiteY7" fmla="*/ 160353 h 688387"/>
                <a:gd name="connsiteX8" fmla="*/ 548016 w 729336"/>
                <a:gd name="connsiteY8" fmla="*/ 276263 h 688387"/>
                <a:gd name="connsiteX9" fmla="*/ 728320 w 729336"/>
                <a:gd name="connsiteY9" fmla="*/ 186111 h 688387"/>
                <a:gd name="connsiteX10" fmla="*/ 560895 w 729336"/>
                <a:gd name="connsiteY10" fmla="*/ 31564 h 688387"/>
                <a:gd name="connsiteX11" fmla="*/ 187408 w 729336"/>
                <a:gd name="connsiteY11" fmla="*/ 31564 h 688387"/>
                <a:gd name="connsiteX12" fmla="*/ 84377 w 729336"/>
                <a:gd name="connsiteY12" fmla="*/ 340657 h 688387"/>
                <a:gd name="connsiteX0" fmla="*/ 84377 w 729336"/>
                <a:gd name="connsiteY0" fmla="*/ 340657 h 688387"/>
                <a:gd name="connsiteX1" fmla="*/ 32861 w 729336"/>
                <a:gd name="connsiteY1" fmla="*/ 662629 h 688387"/>
                <a:gd name="connsiteX2" fmla="*/ 612411 w 729336"/>
                <a:gd name="connsiteY2" fmla="*/ 688387 h 688387"/>
                <a:gd name="connsiteX3" fmla="*/ 728320 w 729336"/>
                <a:gd name="connsiteY3" fmla="*/ 417930 h 688387"/>
                <a:gd name="connsiteX4" fmla="*/ 586653 w 729336"/>
                <a:gd name="connsiteY4" fmla="*/ 405051 h 688387"/>
                <a:gd name="connsiteX5" fmla="*/ 548016 w 729336"/>
                <a:gd name="connsiteY5" fmla="*/ 546719 h 688387"/>
                <a:gd name="connsiteX6" fmla="*/ 357731 w 729336"/>
                <a:gd name="connsiteY6" fmla="*/ 342331 h 688387"/>
                <a:gd name="connsiteX7" fmla="*/ 509380 w 729336"/>
                <a:gd name="connsiteY7" fmla="*/ 160353 h 688387"/>
                <a:gd name="connsiteX8" fmla="*/ 548016 w 729336"/>
                <a:gd name="connsiteY8" fmla="*/ 276263 h 688387"/>
                <a:gd name="connsiteX9" fmla="*/ 728320 w 729336"/>
                <a:gd name="connsiteY9" fmla="*/ 186111 h 688387"/>
                <a:gd name="connsiteX10" fmla="*/ 560895 w 729336"/>
                <a:gd name="connsiteY10" fmla="*/ 31564 h 688387"/>
                <a:gd name="connsiteX11" fmla="*/ 187408 w 729336"/>
                <a:gd name="connsiteY11" fmla="*/ 31564 h 688387"/>
                <a:gd name="connsiteX12" fmla="*/ 84377 w 729336"/>
                <a:gd name="connsiteY12" fmla="*/ 340657 h 688387"/>
                <a:gd name="connsiteX0" fmla="*/ 84377 w 729336"/>
                <a:gd name="connsiteY0" fmla="*/ 340657 h 688387"/>
                <a:gd name="connsiteX1" fmla="*/ 32861 w 729336"/>
                <a:gd name="connsiteY1" fmla="*/ 662629 h 688387"/>
                <a:gd name="connsiteX2" fmla="*/ 612411 w 729336"/>
                <a:gd name="connsiteY2" fmla="*/ 688387 h 688387"/>
                <a:gd name="connsiteX3" fmla="*/ 728320 w 729336"/>
                <a:gd name="connsiteY3" fmla="*/ 417930 h 688387"/>
                <a:gd name="connsiteX4" fmla="*/ 586653 w 729336"/>
                <a:gd name="connsiteY4" fmla="*/ 405051 h 688387"/>
                <a:gd name="connsiteX5" fmla="*/ 548016 w 729336"/>
                <a:gd name="connsiteY5" fmla="*/ 546719 h 688387"/>
                <a:gd name="connsiteX6" fmla="*/ 357731 w 729336"/>
                <a:gd name="connsiteY6" fmla="*/ 342331 h 688387"/>
                <a:gd name="connsiteX7" fmla="*/ 509380 w 729336"/>
                <a:gd name="connsiteY7" fmla="*/ 160353 h 688387"/>
                <a:gd name="connsiteX8" fmla="*/ 548016 w 729336"/>
                <a:gd name="connsiteY8" fmla="*/ 276263 h 688387"/>
                <a:gd name="connsiteX9" fmla="*/ 728320 w 729336"/>
                <a:gd name="connsiteY9" fmla="*/ 186111 h 688387"/>
                <a:gd name="connsiteX10" fmla="*/ 560895 w 729336"/>
                <a:gd name="connsiteY10" fmla="*/ 31564 h 688387"/>
                <a:gd name="connsiteX11" fmla="*/ 187408 w 729336"/>
                <a:gd name="connsiteY11" fmla="*/ 31564 h 688387"/>
                <a:gd name="connsiteX12" fmla="*/ 84377 w 729336"/>
                <a:gd name="connsiteY12" fmla="*/ 340657 h 688387"/>
                <a:gd name="connsiteX0" fmla="*/ 84377 w 729336"/>
                <a:gd name="connsiteY0" fmla="*/ 340657 h 688387"/>
                <a:gd name="connsiteX1" fmla="*/ 32861 w 729336"/>
                <a:gd name="connsiteY1" fmla="*/ 662629 h 688387"/>
                <a:gd name="connsiteX2" fmla="*/ 612411 w 729336"/>
                <a:gd name="connsiteY2" fmla="*/ 688387 h 688387"/>
                <a:gd name="connsiteX3" fmla="*/ 728320 w 729336"/>
                <a:gd name="connsiteY3" fmla="*/ 417930 h 688387"/>
                <a:gd name="connsiteX4" fmla="*/ 586653 w 729336"/>
                <a:gd name="connsiteY4" fmla="*/ 405051 h 688387"/>
                <a:gd name="connsiteX5" fmla="*/ 548016 w 729336"/>
                <a:gd name="connsiteY5" fmla="*/ 546719 h 688387"/>
                <a:gd name="connsiteX6" fmla="*/ 357731 w 729336"/>
                <a:gd name="connsiteY6" fmla="*/ 356047 h 688387"/>
                <a:gd name="connsiteX7" fmla="*/ 509380 w 729336"/>
                <a:gd name="connsiteY7" fmla="*/ 160353 h 688387"/>
                <a:gd name="connsiteX8" fmla="*/ 548016 w 729336"/>
                <a:gd name="connsiteY8" fmla="*/ 276263 h 688387"/>
                <a:gd name="connsiteX9" fmla="*/ 728320 w 729336"/>
                <a:gd name="connsiteY9" fmla="*/ 186111 h 688387"/>
                <a:gd name="connsiteX10" fmla="*/ 560895 w 729336"/>
                <a:gd name="connsiteY10" fmla="*/ 31564 h 688387"/>
                <a:gd name="connsiteX11" fmla="*/ 187408 w 729336"/>
                <a:gd name="connsiteY11" fmla="*/ 31564 h 688387"/>
                <a:gd name="connsiteX12" fmla="*/ 84377 w 729336"/>
                <a:gd name="connsiteY12" fmla="*/ 340657 h 688387"/>
                <a:gd name="connsiteX0" fmla="*/ 84377 w 729336"/>
                <a:gd name="connsiteY0" fmla="*/ 340657 h 688387"/>
                <a:gd name="connsiteX1" fmla="*/ 32861 w 729336"/>
                <a:gd name="connsiteY1" fmla="*/ 662629 h 688387"/>
                <a:gd name="connsiteX2" fmla="*/ 612411 w 729336"/>
                <a:gd name="connsiteY2" fmla="*/ 688387 h 688387"/>
                <a:gd name="connsiteX3" fmla="*/ 728320 w 729336"/>
                <a:gd name="connsiteY3" fmla="*/ 417930 h 688387"/>
                <a:gd name="connsiteX4" fmla="*/ 586653 w 729336"/>
                <a:gd name="connsiteY4" fmla="*/ 405051 h 688387"/>
                <a:gd name="connsiteX5" fmla="*/ 548016 w 729336"/>
                <a:gd name="connsiteY5" fmla="*/ 546719 h 688387"/>
                <a:gd name="connsiteX6" fmla="*/ 357731 w 729336"/>
                <a:gd name="connsiteY6" fmla="*/ 356047 h 688387"/>
                <a:gd name="connsiteX7" fmla="*/ 532240 w 729336"/>
                <a:gd name="connsiteY7" fmla="*/ 164925 h 688387"/>
                <a:gd name="connsiteX8" fmla="*/ 548016 w 729336"/>
                <a:gd name="connsiteY8" fmla="*/ 276263 h 688387"/>
                <a:gd name="connsiteX9" fmla="*/ 728320 w 729336"/>
                <a:gd name="connsiteY9" fmla="*/ 186111 h 688387"/>
                <a:gd name="connsiteX10" fmla="*/ 560895 w 729336"/>
                <a:gd name="connsiteY10" fmla="*/ 31564 h 688387"/>
                <a:gd name="connsiteX11" fmla="*/ 187408 w 729336"/>
                <a:gd name="connsiteY11" fmla="*/ 31564 h 688387"/>
                <a:gd name="connsiteX12" fmla="*/ 84377 w 729336"/>
                <a:gd name="connsiteY12" fmla="*/ 340657 h 688387"/>
                <a:gd name="connsiteX0" fmla="*/ 84377 w 729336"/>
                <a:gd name="connsiteY0" fmla="*/ 340657 h 688387"/>
                <a:gd name="connsiteX1" fmla="*/ 32861 w 729336"/>
                <a:gd name="connsiteY1" fmla="*/ 662629 h 688387"/>
                <a:gd name="connsiteX2" fmla="*/ 612411 w 729336"/>
                <a:gd name="connsiteY2" fmla="*/ 688387 h 688387"/>
                <a:gd name="connsiteX3" fmla="*/ 728320 w 729336"/>
                <a:gd name="connsiteY3" fmla="*/ 417930 h 688387"/>
                <a:gd name="connsiteX4" fmla="*/ 586653 w 729336"/>
                <a:gd name="connsiteY4" fmla="*/ 405051 h 688387"/>
                <a:gd name="connsiteX5" fmla="*/ 548016 w 729336"/>
                <a:gd name="connsiteY5" fmla="*/ 546719 h 688387"/>
                <a:gd name="connsiteX6" fmla="*/ 357731 w 729336"/>
                <a:gd name="connsiteY6" fmla="*/ 356047 h 688387"/>
                <a:gd name="connsiteX7" fmla="*/ 532240 w 729336"/>
                <a:gd name="connsiteY7" fmla="*/ 164925 h 688387"/>
                <a:gd name="connsiteX8" fmla="*/ 548016 w 729336"/>
                <a:gd name="connsiteY8" fmla="*/ 276263 h 688387"/>
                <a:gd name="connsiteX9" fmla="*/ 728320 w 729336"/>
                <a:gd name="connsiteY9" fmla="*/ 186111 h 688387"/>
                <a:gd name="connsiteX10" fmla="*/ 560895 w 729336"/>
                <a:gd name="connsiteY10" fmla="*/ 31564 h 688387"/>
                <a:gd name="connsiteX11" fmla="*/ 187408 w 729336"/>
                <a:gd name="connsiteY11" fmla="*/ 31564 h 688387"/>
                <a:gd name="connsiteX12" fmla="*/ 84377 w 729336"/>
                <a:gd name="connsiteY12" fmla="*/ 340657 h 688387"/>
                <a:gd name="connsiteX0" fmla="*/ 84377 w 729336"/>
                <a:gd name="connsiteY0" fmla="*/ 340657 h 688387"/>
                <a:gd name="connsiteX1" fmla="*/ 32861 w 729336"/>
                <a:gd name="connsiteY1" fmla="*/ 662629 h 688387"/>
                <a:gd name="connsiteX2" fmla="*/ 612411 w 729336"/>
                <a:gd name="connsiteY2" fmla="*/ 688387 h 688387"/>
                <a:gd name="connsiteX3" fmla="*/ 728320 w 729336"/>
                <a:gd name="connsiteY3" fmla="*/ 417930 h 688387"/>
                <a:gd name="connsiteX4" fmla="*/ 586653 w 729336"/>
                <a:gd name="connsiteY4" fmla="*/ 405051 h 688387"/>
                <a:gd name="connsiteX5" fmla="*/ 529728 w 729336"/>
                <a:gd name="connsiteY5" fmla="*/ 533003 h 688387"/>
                <a:gd name="connsiteX6" fmla="*/ 357731 w 729336"/>
                <a:gd name="connsiteY6" fmla="*/ 356047 h 688387"/>
                <a:gd name="connsiteX7" fmla="*/ 532240 w 729336"/>
                <a:gd name="connsiteY7" fmla="*/ 164925 h 688387"/>
                <a:gd name="connsiteX8" fmla="*/ 548016 w 729336"/>
                <a:gd name="connsiteY8" fmla="*/ 276263 h 688387"/>
                <a:gd name="connsiteX9" fmla="*/ 728320 w 729336"/>
                <a:gd name="connsiteY9" fmla="*/ 186111 h 688387"/>
                <a:gd name="connsiteX10" fmla="*/ 560895 w 729336"/>
                <a:gd name="connsiteY10" fmla="*/ 31564 h 688387"/>
                <a:gd name="connsiteX11" fmla="*/ 187408 w 729336"/>
                <a:gd name="connsiteY11" fmla="*/ 31564 h 688387"/>
                <a:gd name="connsiteX12" fmla="*/ 84377 w 729336"/>
                <a:gd name="connsiteY12" fmla="*/ 340657 h 688387"/>
                <a:gd name="connsiteX0" fmla="*/ 84377 w 729336"/>
                <a:gd name="connsiteY0" fmla="*/ 340657 h 688387"/>
                <a:gd name="connsiteX1" fmla="*/ 32861 w 729336"/>
                <a:gd name="connsiteY1" fmla="*/ 662629 h 688387"/>
                <a:gd name="connsiteX2" fmla="*/ 612411 w 729336"/>
                <a:gd name="connsiteY2" fmla="*/ 688387 h 688387"/>
                <a:gd name="connsiteX3" fmla="*/ 728320 w 729336"/>
                <a:gd name="connsiteY3" fmla="*/ 417930 h 688387"/>
                <a:gd name="connsiteX4" fmla="*/ 586653 w 729336"/>
                <a:gd name="connsiteY4" fmla="*/ 405051 h 688387"/>
                <a:gd name="connsiteX5" fmla="*/ 529728 w 729336"/>
                <a:gd name="connsiteY5" fmla="*/ 533003 h 688387"/>
                <a:gd name="connsiteX6" fmla="*/ 357731 w 729336"/>
                <a:gd name="connsiteY6" fmla="*/ 356047 h 688387"/>
                <a:gd name="connsiteX7" fmla="*/ 532240 w 729336"/>
                <a:gd name="connsiteY7" fmla="*/ 164925 h 688387"/>
                <a:gd name="connsiteX8" fmla="*/ 548016 w 729336"/>
                <a:gd name="connsiteY8" fmla="*/ 276263 h 688387"/>
                <a:gd name="connsiteX9" fmla="*/ 728320 w 729336"/>
                <a:gd name="connsiteY9" fmla="*/ 186111 h 688387"/>
                <a:gd name="connsiteX10" fmla="*/ 560895 w 729336"/>
                <a:gd name="connsiteY10" fmla="*/ 31564 h 688387"/>
                <a:gd name="connsiteX11" fmla="*/ 187408 w 729336"/>
                <a:gd name="connsiteY11" fmla="*/ 31564 h 688387"/>
                <a:gd name="connsiteX12" fmla="*/ 84377 w 729336"/>
                <a:gd name="connsiteY12" fmla="*/ 340657 h 688387"/>
                <a:gd name="connsiteX0" fmla="*/ 84377 w 730333"/>
                <a:gd name="connsiteY0" fmla="*/ 340657 h 688387"/>
                <a:gd name="connsiteX1" fmla="*/ 32861 w 730333"/>
                <a:gd name="connsiteY1" fmla="*/ 662629 h 688387"/>
                <a:gd name="connsiteX2" fmla="*/ 612411 w 730333"/>
                <a:gd name="connsiteY2" fmla="*/ 688387 h 688387"/>
                <a:gd name="connsiteX3" fmla="*/ 728320 w 730333"/>
                <a:gd name="connsiteY3" fmla="*/ 417930 h 688387"/>
                <a:gd name="connsiteX4" fmla="*/ 568365 w 730333"/>
                <a:gd name="connsiteY4" fmla="*/ 405051 h 688387"/>
                <a:gd name="connsiteX5" fmla="*/ 529728 w 730333"/>
                <a:gd name="connsiteY5" fmla="*/ 533003 h 688387"/>
                <a:gd name="connsiteX6" fmla="*/ 357731 w 730333"/>
                <a:gd name="connsiteY6" fmla="*/ 356047 h 688387"/>
                <a:gd name="connsiteX7" fmla="*/ 532240 w 730333"/>
                <a:gd name="connsiteY7" fmla="*/ 164925 h 688387"/>
                <a:gd name="connsiteX8" fmla="*/ 548016 w 730333"/>
                <a:gd name="connsiteY8" fmla="*/ 276263 h 688387"/>
                <a:gd name="connsiteX9" fmla="*/ 728320 w 730333"/>
                <a:gd name="connsiteY9" fmla="*/ 186111 h 688387"/>
                <a:gd name="connsiteX10" fmla="*/ 560895 w 730333"/>
                <a:gd name="connsiteY10" fmla="*/ 31564 h 688387"/>
                <a:gd name="connsiteX11" fmla="*/ 187408 w 730333"/>
                <a:gd name="connsiteY11" fmla="*/ 31564 h 688387"/>
                <a:gd name="connsiteX12" fmla="*/ 84377 w 730333"/>
                <a:gd name="connsiteY12" fmla="*/ 340657 h 688387"/>
                <a:gd name="connsiteX0" fmla="*/ 84377 w 730333"/>
                <a:gd name="connsiteY0" fmla="*/ 340657 h 688387"/>
                <a:gd name="connsiteX1" fmla="*/ 32861 w 730333"/>
                <a:gd name="connsiteY1" fmla="*/ 662629 h 688387"/>
                <a:gd name="connsiteX2" fmla="*/ 612411 w 730333"/>
                <a:gd name="connsiteY2" fmla="*/ 688387 h 688387"/>
                <a:gd name="connsiteX3" fmla="*/ 728320 w 730333"/>
                <a:gd name="connsiteY3" fmla="*/ 417930 h 688387"/>
                <a:gd name="connsiteX4" fmla="*/ 568365 w 730333"/>
                <a:gd name="connsiteY4" fmla="*/ 405051 h 688387"/>
                <a:gd name="connsiteX5" fmla="*/ 529728 w 730333"/>
                <a:gd name="connsiteY5" fmla="*/ 533003 h 688387"/>
                <a:gd name="connsiteX6" fmla="*/ 357731 w 730333"/>
                <a:gd name="connsiteY6" fmla="*/ 356047 h 688387"/>
                <a:gd name="connsiteX7" fmla="*/ 518524 w 730333"/>
                <a:gd name="connsiteY7" fmla="*/ 155781 h 688387"/>
                <a:gd name="connsiteX8" fmla="*/ 548016 w 730333"/>
                <a:gd name="connsiteY8" fmla="*/ 276263 h 688387"/>
                <a:gd name="connsiteX9" fmla="*/ 728320 w 730333"/>
                <a:gd name="connsiteY9" fmla="*/ 186111 h 688387"/>
                <a:gd name="connsiteX10" fmla="*/ 560895 w 730333"/>
                <a:gd name="connsiteY10" fmla="*/ 31564 h 688387"/>
                <a:gd name="connsiteX11" fmla="*/ 187408 w 730333"/>
                <a:gd name="connsiteY11" fmla="*/ 31564 h 688387"/>
                <a:gd name="connsiteX12" fmla="*/ 84377 w 730333"/>
                <a:gd name="connsiteY12" fmla="*/ 340657 h 688387"/>
                <a:gd name="connsiteX0" fmla="*/ 84377 w 730333"/>
                <a:gd name="connsiteY0" fmla="*/ 340657 h 688387"/>
                <a:gd name="connsiteX1" fmla="*/ 32861 w 730333"/>
                <a:gd name="connsiteY1" fmla="*/ 662629 h 688387"/>
                <a:gd name="connsiteX2" fmla="*/ 612411 w 730333"/>
                <a:gd name="connsiteY2" fmla="*/ 688387 h 688387"/>
                <a:gd name="connsiteX3" fmla="*/ 728320 w 730333"/>
                <a:gd name="connsiteY3" fmla="*/ 417930 h 688387"/>
                <a:gd name="connsiteX4" fmla="*/ 568365 w 730333"/>
                <a:gd name="connsiteY4" fmla="*/ 405051 h 688387"/>
                <a:gd name="connsiteX5" fmla="*/ 488580 w 730333"/>
                <a:gd name="connsiteY5" fmla="*/ 523859 h 688387"/>
                <a:gd name="connsiteX6" fmla="*/ 357731 w 730333"/>
                <a:gd name="connsiteY6" fmla="*/ 356047 h 688387"/>
                <a:gd name="connsiteX7" fmla="*/ 518524 w 730333"/>
                <a:gd name="connsiteY7" fmla="*/ 155781 h 688387"/>
                <a:gd name="connsiteX8" fmla="*/ 548016 w 730333"/>
                <a:gd name="connsiteY8" fmla="*/ 276263 h 688387"/>
                <a:gd name="connsiteX9" fmla="*/ 728320 w 730333"/>
                <a:gd name="connsiteY9" fmla="*/ 186111 h 688387"/>
                <a:gd name="connsiteX10" fmla="*/ 560895 w 730333"/>
                <a:gd name="connsiteY10" fmla="*/ 31564 h 688387"/>
                <a:gd name="connsiteX11" fmla="*/ 187408 w 730333"/>
                <a:gd name="connsiteY11" fmla="*/ 31564 h 688387"/>
                <a:gd name="connsiteX12" fmla="*/ 84377 w 730333"/>
                <a:gd name="connsiteY12" fmla="*/ 340657 h 688387"/>
                <a:gd name="connsiteX0" fmla="*/ 84377 w 730333"/>
                <a:gd name="connsiteY0" fmla="*/ 340657 h 688387"/>
                <a:gd name="connsiteX1" fmla="*/ 32861 w 730333"/>
                <a:gd name="connsiteY1" fmla="*/ 662629 h 688387"/>
                <a:gd name="connsiteX2" fmla="*/ 612411 w 730333"/>
                <a:gd name="connsiteY2" fmla="*/ 688387 h 688387"/>
                <a:gd name="connsiteX3" fmla="*/ 728320 w 730333"/>
                <a:gd name="connsiteY3" fmla="*/ 417930 h 688387"/>
                <a:gd name="connsiteX4" fmla="*/ 568365 w 730333"/>
                <a:gd name="connsiteY4" fmla="*/ 405051 h 688387"/>
                <a:gd name="connsiteX5" fmla="*/ 488580 w 730333"/>
                <a:gd name="connsiteY5" fmla="*/ 523859 h 688387"/>
                <a:gd name="connsiteX6" fmla="*/ 357731 w 730333"/>
                <a:gd name="connsiteY6" fmla="*/ 356047 h 688387"/>
                <a:gd name="connsiteX7" fmla="*/ 468232 w 730333"/>
                <a:gd name="connsiteY7" fmla="*/ 160353 h 688387"/>
                <a:gd name="connsiteX8" fmla="*/ 548016 w 730333"/>
                <a:gd name="connsiteY8" fmla="*/ 276263 h 688387"/>
                <a:gd name="connsiteX9" fmla="*/ 728320 w 730333"/>
                <a:gd name="connsiteY9" fmla="*/ 186111 h 688387"/>
                <a:gd name="connsiteX10" fmla="*/ 560895 w 730333"/>
                <a:gd name="connsiteY10" fmla="*/ 31564 h 688387"/>
                <a:gd name="connsiteX11" fmla="*/ 187408 w 730333"/>
                <a:gd name="connsiteY11" fmla="*/ 31564 h 688387"/>
                <a:gd name="connsiteX12" fmla="*/ 84377 w 730333"/>
                <a:gd name="connsiteY12" fmla="*/ 340657 h 688387"/>
                <a:gd name="connsiteX0" fmla="*/ 84377 w 730333"/>
                <a:gd name="connsiteY0" fmla="*/ 340657 h 688387"/>
                <a:gd name="connsiteX1" fmla="*/ 32861 w 730333"/>
                <a:gd name="connsiteY1" fmla="*/ 662629 h 688387"/>
                <a:gd name="connsiteX2" fmla="*/ 612411 w 730333"/>
                <a:gd name="connsiteY2" fmla="*/ 688387 h 688387"/>
                <a:gd name="connsiteX3" fmla="*/ 728320 w 730333"/>
                <a:gd name="connsiteY3" fmla="*/ 417930 h 688387"/>
                <a:gd name="connsiteX4" fmla="*/ 568365 w 730333"/>
                <a:gd name="connsiteY4" fmla="*/ 405051 h 688387"/>
                <a:gd name="connsiteX5" fmla="*/ 488580 w 730333"/>
                <a:gd name="connsiteY5" fmla="*/ 523859 h 688387"/>
                <a:gd name="connsiteX6" fmla="*/ 357731 w 730333"/>
                <a:gd name="connsiteY6" fmla="*/ 356047 h 688387"/>
                <a:gd name="connsiteX7" fmla="*/ 468232 w 730333"/>
                <a:gd name="connsiteY7" fmla="*/ 160353 h 688387"/>
                <a:gd name="connsiteX8" fmla="*/ 548016 w 730333"/>
                <a:gd name="connsiteY8" fmla="*/ 276263 h 688387"/>
                <a:gd name="connsiteX9" fmla="*/ 728320 w 730333"/>
                <a:gd name="connsiteY9" fmla="*/ 186111 h 688387"/>
                <a:gd name="connsiteX10" fmla="*/ 560895 w 730333"/>
                <a:gd name="connsiteY10" fmla="*/ 31564 h 688387"/>
                <a:gd name="connsiteX11" fmla="*/ 187408 w 730333"/>
                <a:gd name="connsiteY11" fmla="*/ 31564 h 688387"/>
                <a:gd name="connsiteX12" fmla="*/ 84377 w 730333"/>
                <a:gd name="connsiteY12" fmla="*/ 340657 h 688387"/>
                <a:gd name="connsiteX0" fmla="*/ 84377 w 730333"/>
                <a:gd name="connsiteY0" fmla="*/ 340657 h 688387"/>
                <a:gd name="connsiteX1" fmla="*/ 32861 w 730333"/>
                <a:gd name="connsiteY1" fmla="*/ 662629 h 688387"/>
                <a:gd name="connsiteX2" fmla="*/ 612411 w 730333"/>
                <a:gd name="connsiteY2" fmla="*/ 688387 h 688387"/>
                <a:gd name="connsiteX3" fmla="*/ 728320 w 730333"/>
                <a:gd name="connsiteY3" fmla="*/ 417930 h 688387"/>
                <a:gd name="connsiteX4" fmla="*/ 568365 w 730333"/>
                <a:gd name="connsiteY4" fmla="*/ 405051 h 688387"/>
                <a:gd name="connsiteX5" fmla="*/ 456576 w 730333"/>
                <a:gd name="connsiteY5" fmla="*/ 523859 h 688387"/>
                <a:gd name="connsiteX6" fmla="*/ 357731 w 730333"/>
                <a:gd name="connsiteY6" fmla="*/ 356047 h 688387"/>
                <a:gd name="connsiteX7" fmla="*/ 468232 w 730333"/>
                <a:gd name="connsiteY7" fmla="*/ 160353 h 688387"/>
                <a:gd name="connsiteX8" fmla="*/ 548016 w 730333"/>
                <a:gd name="connsiteY8" fmla="*/ 276263 h 688387"/>
                <a:gd name="connsiteX9" fmla="*/ 728320 w 730333"/>
                <a:gd name="connsiteY9" fmla="*/ 186111 h 688387"/>
                <a:gd name="connsiteX10" fmla="*/ 560895 w 730333"/>
                <a:gd name="connsiteY10" fmla="*/ 31564 h 688387"/>
                <a:gd name="connsiteX11" fmla="*/ 187408 w 730333"/>
                <a:gd name="connsiteY11" fmla="*/ 31564 h 688387"/>
                <a:gd name="connsiteX12" fmla="*/ 84377 w 730333"/>
                <a:gd name="connsiteY12" fmla="*/ 340657 h 688387"/>
                <a:gd name="connsiteX0" fmla="*/ 84377 w 730333"/>
                <a:gd name="connsiteY0" fmla="*/ 340657 h 688387"/>
                <a:gd name="connsiteX1" fmla="*/ 32861 w 730333"/>
                <a:gd name="connsiteY1" fmla="*/ 662629 h 688387"/>
                <a:gd name="connsiteX2" fmla="*/ 612411 w 730333"/>
                <a:gd name="connsiteY2" fmla="*/ 688387 h 688387"/>
                <a:gd name="connsiteX3" fmla="*/ 728320 w 730333"/>
                <a:gd name="connsiteY3" fmla="*/ 417930 h 688387"/>
                <a:gd name="connsiteX4" fmla="*/ 568365 w 730333"/>
                <a:gd name="connsiteY4" fmla="*/ 405051 h 688387"/>
                <a:gd name="connsiteX5" fmla="*/ 456576 w 730333"/>
                <a:gd name="connsiteY5" fmla="*/ 523859 h 688387"/>
                <a:gd name="connsiteX6" fmla="*/ 357731 w 730333"/>
                <a:gd name="connsiteY6" fmla="*/ 356047 h 688387"/>
                <a:gd name="connsiteX7" fmla="*/ 468232 w 730333"/>
                <a:gd name="connsiteY7" fmla="*/ 160353 h 688387"/>
                <a:gd name="connsiteX8" fmla="*/ 548016 w 730333"/>
                <a:gd name="connsiteY8" fmla="*/ 276263 h 688387"/>
                <a:gd name="connsiteX9" fmla="*/ 728320 w 730333"/>
                <a:gd name="connsiteY9" fmla="*/ 186111 h 688387"/>
                <a:gd name="connsiteX10" fmla="*/ 560895 w 730333"/>
                <a:gd name="connsiteY10" fmla="*/ 31564 h 688387"/>
                <a:gd name="connsiteX11" fmla="*/ 187408 w 730333"/>
                <a:gd name="connsiteY11" fmla="*/ 31564 h 688387"/>
                <a:gd name="connsiteX12" fmla="*/ 84377 w 730333"/>
                <a:gd name="connsiteY12" fmla="*/ 340657 h 688387"/>
                <a:gd name="connsiteX0" fmla="*/ 84377 w 730866"/>
                <a:gd name="connsiteY0" fmla="*/ 340657 h 688387"/>
                <a:gd name="connsiteX1" fmla="*/ 32861 w 730866"/>
                <a:gd name="connsiteY1" fmla="*/ 662629 h 688387"/>
                <a:gd name="connsiteX2" fmla="*/ 612411 w 730866"/>
                <a:gd name="connsiteY2" fmla="*/ 688387 h 688387"/>
                <a:gd name="connsiteX3" fmla="*/ 728320 w 730866"/>
                <a:gd name="connsiteY3" fmla="*/ 417930 h 688387"/>
                <a:gd name="connsiteX4" fmla="*/ 559221 w 730866"/>
                <a:gd name="connsiteY4" fmla="*/ 405051 h 688387"/>
                <a:gd name="connsiteX5" fmla="*/ 456576 w 730866"/>
                <a:gd name="connsiteY5" fmla="*/ 523859 h 688387"/>
                <a:gd name="connsiteX6" fmla="*/ 357731 w 730866"/>
                <a:gd name="connsiteY6" fmla="*/ 356047 h 688387"/>
                <a:gd name="connsiteX7" fmla="*/ 468232 w 730866"/>
                <a:gd name="connsiteY7" fmla="*/ 160353 h 688387"/>
                <a:gd name="connsiteX8" fmla="*/ 548016 w 730866"/>
                <a:gd name="connsiteY8" fmla="*/ 276263 h 688387"/>
                <a:gd name="connsiteX9" fmla="*/ 728320 w 730866"/>
                <a:gd name="connsiteY9" fmla="*/ 186111 h 688387"/>
                <a:gd name="connsiteX10" fmla="*/ 560895 w 730866"/>
                <a:gd name="connsiteY10" fmla="*/ 31564 h 688387"/>
                <a:gd name="connsiteX11" fmla="*/ 187408 w 730866"/>
                <a:gd name="connsiteY11" fmla="*/ 31564 h 688387"/>
                <a:gd name="connsiteX12" fmla="*/ 84377 w 730866"/>
                <a:gd name="connsiteY12" fmla="*/ 340657 h 688387"/>
                <a:gd name="connsiteX0" fmla="*/ 84377 w 730866"/>
                <a:gd name="connsiteY0" fmla="*/ 340657 h 688387"/>
                <a:gd name="connsiteX1" fmla="*/ 32861 w 730866"/>
                <a:gd name="connsiteY1" fmla="*/ 662629 h 688387"/>
                <a:gd name="connsiteX2" fmla="*/ 612411 w 730866"/>
                <a:gd name="connsiteY2" fmla="*/ 688387 h 688387"/>
                <a:gd name="connsiteX3" fmla="*/ 728320 w 730866"/>
                <a:gd name="connsiteY3" fmla="*/ 417930 h 688387"/>
                <a:gd name="connsiteX4" fmla="*/ 559221 w 730866"/>
                <a:gd name="connsiteY4" fmla="*/ 405051 h 688387"/>
                <a:gd name="connsiteX5" fmla="*/ 456576 w 730866"/>
                <a:gd name="connsiteY5" fmla="*/ 523859 h 688387"/>
                <a:gd name="connsiteX6" fmla="*/ 357731 w 730866"/>
                <a:gd name="connsiteY6" fmla="*/ 356047 h 688387"/>
                <a:gd name="connsiteX7" fmla="*/ 468232 w 730866"/>
                <a:gd name="connsiteY7" fmla="*/ 160353 h 688387"/>
                <a:gd name="connsiteX8" fmla="*/ 566304 w 730866"/>
                <a:gd name="connsiteY8" fmla="*/ 285407 h 688387"/>
                <a:gd name="connsiteX9" fmla="*/ 728320 w 730866"/>
                <a:gd name="connsiteY9" fmla="*/ 186111 h 688387"/>
                <a:gd name="connsiteX10" fmla="*/ 560895 w 730866"/>
                <a:gd name="connsiteY10" fmla="*/ 31564 h 688387"/>
                <a:gd name="connsiteX11" fmla="*/ 187408 w 730866"/>
                <a:gd name="connsiteY11" fmla="*/ 31564 h 688387"/>
                <a:gd name="connsiteX12" fmla="*/ 84377 w 730866"/>
                <a:gd name="connsiteY12" fmla="*/ 340657 h 688387"/>
                <a:gd name="connsiteX0" fmla="*/ 84377 w 730866"/>
                <a:gd name="connsiteY0" fmla="*/ 340657 h 688387"/>
                <a:gd name="connsiteX1" fmla="*/ 32861 w 730866"/>
                <a:gd name="connsiteY1" fmla="*/ 662629 h 688387"/>
                <a:gd name="connsiteX2" fmla="*/ 612411 w 730866"/>
                <a:gd name="connsiteY2" fmla="*/ 688387 h 688387"/>
                <a:gd name="connsiteX3" fmla="*/ 728320 w 730866"/>
                <a:gd name="connsiteY3" fmla="*/ 417930 h 688387"/>
                <a:gd name="connsiteX4" fmla="*/ 559221 w 730866"/>
                <a:gd name="connsiteY4" fmla="*/ 405051 h 688387"/>
                <a:gd name="connsiteX5" fmla="*/ 456576 w 730866"/>
                <a:gd name="connsiteY5" fmla="*/ 523859 h 688387"/>
                <a:gd name="connsiteX6" fmla="*/ 357731 w 730866"/>
                <a:gd name="connsiteY6" fmla="*/ 356047 h 688387"/>
                <a:gd name="connsiteX7" fmla="*/ 468232 w 730866"/>
                <a:gd name="connsiteY7" fmla="*/ 160353 h 688387"/>
                <a:gd name="connsiteX8" fmla="*/ 566304 w 730866"/>
                <a:gd name="connsiteY8" fmla="*/ 285407 h 688387"/>
                <a:gd name="connsiteX9" fmla="*/ 728320 w 730866"/>
                <a:gd name="connsiteY9" fmla="*/ 186111 h 688387"/>
                <a:gd name="connsiteX10" fmla="*/ 560895 w 730866"/>
                <a:gd name="connsiteY10" fmla="*/ 31564 h 688387"/>
                <a:gd name="connsiteX11" fmla="*/ 187408 w 730866"/>
                <a:gd name="connsiteY11" fmla="*/ 31564 h 688387"/>
                <a:gd name="connsiteX12" fmla="*/ 84377 w 730866"/>
                <a:gd name="connsiteY12" fmla="*/ 340657 h 688387"/>
                <a:gd name="connsiteX0" fmla="*/ 84377 w 730866"/>
                <a:gd name="connsiteY0" fmla="*/ 340657 h 688387"/>
                <a:gd name="connsiteX1" fmla="*/ 32861 w 730866"/>
                <a:gd name="connsiteY1" fmla="*/ 662629 h 688387"/>
                <a:gd name="connsiteX2" fmla="*/ 612411 w 730866"/>
                <a:gd name="connsiteY2" fmla="*/ 688387 h 688387"/>
                <a:gd name="connsiteX3" fmla="*/ 728320 w 730866"/>
                <a:gd name="connsiteY3" fmla="*/ 417930 h 688387"/>
                <a:gd name="connsiteX4" fmla="*/ 559221 w 730866"/>
                <a:gd name="connsiteY4" fmla="*/ 405051 h 688387"/>
                <a:gd name="connsiteX5" fmla="*/ 456576 w 730866"/>
                <a:gd name="connsiteY5" fmla="*/ 523859 h 688387"/>
                <a:gd name="connsiteX6" fmla="*/ 357731 w 730866"/>
                <a:gd name="connsiteY6" fmla="*/ 356047 h 688387"/>
                <a:gd name="connsiteX7" fmla="*/ 468232 w 730866"/>
                <a:gd name="connsiteY7" fmla="*/ 160353 h 688387"/>
                <a:gd name="connsiteX8" fmla="*/ 566304 w 730866"/>
                <a:gd name="connsiteY8" fmla="*/ 285407 h 688387"/>
                <a:gd name="connsiteX9" fmla="*/ 728320 w 730866"/>
                <a:gd name="connsiteY9" fmla="*/ 186111 h 688387"/>
                <a:gd name="connsiteX10" fmla="*/ 560895 w 730866"/>
                <a:gd name="connsiteY10" fmla="*/ 31564 h 688387"/>
                <a:gd name="connsiteX11" fmla="*/ 187408 w 730866"/>
                <a:gd name="connsiteY11" fmla="*/ 31564 h 688387"/>
                <a:gd name="connsiteX12" fmla="*/ 84377 w 730866"/>
                <a:gd name="connsiteY12" fmla="*/ 340657 h 688387"/>
                <a:gd name="connsiteX0" fmla="*/ 84377 w 730866"/>
                <a:gd name="connsiteY0" fmla="*/ 340657 h 688387"/>
                <a:gd name="connsiteX1" fmla="*/ 32861 w 730866"/>
                <a:gd name="connsiteY1" fmla="*/ 662629 h 688387"/>
                <a:gd name="connsiteX2" fmla="*/ 612411 w 730866"/>
                <a:gd name="connsiteY2" fmla="*/ 688387 h 688387"/>
                <a:gd name="connsiteX3" fmla="*/ 728320 w 730866"/>
                <a:gd name="connsiteY3" fmla="*/ 417930 h 688387"/>
                <a:gd name="connsiteX4" fmla="*/ 559221 w 730866"/>
                <a:gd name="connsiteY4" fmla="*/ 405051 h 688387"/>
                <a:gd name="connsiteX5" fmla="*/ 456576 w 730866"/>
                <a:gd name="connsiteY5" fmla="*/ 523859 h 688387"/>
                <a:gd name="connsiteX6" fmla="*/ 353159 w 730866"/>
                <a:gd name="connsiteY6" fmla="*/ 337759 h 688387"/>
                <a:gd name="connsiteX7" fmla="*/ 468232 w 730866"/>
                <a:gd name="connsiteY7" fmla="*/ 160353 h 688387"/>
                <a:gd name="connsiteX8" fmla="*/ 566304 w 730866"/>
                <a:gd name="connsiteY8" fmla="*/ 285407 h 688387"/>
                <a:gd name="connsiteX9" fmla="*/ 728320 w 730866"/>
                <a:gd name="connsiteY9" fmla="*/ 186111 h 688387"/>
                <a:gd name="connsiteX10" fmla="*/ 560895 w 730866"/>
                <a:gd name="connsiteY10" fmla="*/ 31564 h 688387"/>
                <a:gd name="connsiteX11" fmla="*/ 187408 w 730866"/>
                <a:gd name="connsiteY11" fmla="*/ 31564 h 688387"/>
                <a:gd name="connsiteX12" fmla="*/ 84377 w 730866"/>
                <a:gd name="connsiteY12" fmla="*/ 340657 h 688387"/>
                <a:gd name="connsiteX0" fmla="*/ 84377 w 730866"/>
                <a:gd name="connsiteY0" fmla="*/ 340657 h 688387"/>
                <a:gd name="connsiteX1" fmla="*/ 32861 w 730866"/>
                <a:gd name="connsiteY1" fmla="*/ 662629 h 688387"/>
                <a:gd name="connsiteX2" fmla="*/ 612411 w 730866"/>
                <a:gd name="connsiteY2" fmla="*/ 688387 h 688387"/>
                <a:gd name="connsiteX3" fmla="*/ 728320 w 730866"/>
                <a:gd name="connsiteY3" fmla="*/ 417930 h 688387"/>
                <a:gd name="connsiteX4" fmla="*/ 559221 w 730866"/>
                <a:gd name="connsiteY4" fmla="*/ 405051 h 688387"/>
                <a:gd name="connsiteX5" fmla="*/ 456576 w 730866"/>
                <a:gd name="connsiteY5" fmla="*/ 523859 h 688387"/>
                <a:gd name="connsiteX6" fmla="*/ 353159 w 730866"/>
                <a:gd name="connsiteY6" fmla="*/ 337759 h 688387"/>
                <a:gd name="connsiteX7" fmla="*/ 468232 w 730866"/>
                <a:gd name="connsiteY7" fmla="*/ 160353 h 688387"/>
                <a:gd name="connsiteX8" fmla="*/ 566304 w 730866"/>
                <a:gd name="connsiteY8" fmla="*/ 285407 h 688387"/>
                <a:gd name="connsiteX9" fmla="*/ 728320 w 730866"/>
                <a:gd name="connsiteY9" fmla="*/ 186111 h 688387"/>
                <a:gd name="connsiteX10" fmla="*/ 560895 w 730866"/>
                <a:gd name="connsiteY10" fmla="*/ 31564 h 688387"/>
                <a:gd name="connsiteX11" fmla="*/ 187408 w 730866"/>
                <a:gd name="connsiteY11" fmla="*/ 31564 h 688387"/>
                <a:gd name="connsiteX12" fmla="*/ 84377 w 730866"/>
                <a:gd name="connsiteY12" fmla="*/ 340657 h 688387"/>
                <a:gd name="connsiteX0" fmla="*/ 84377 w 730866"/>
                <a:gd name="connsiteY0" fmla="*/ 340657 h 688387"/>
                <a:gd name="connsiteX1" fmla="*/ 32861 w 730866"/>
                <a:gd name="connsiteY1" fmla="*/ 662629 h 688387"/>
                <a:gd name="connsiteX2" fmla="*/ 612411 w 730866"/>
                <a:gd name="connsiteY2" fmla="*/ 688387 h 688387"/>
                <a:gd name="connsiteX3" fmla="*/ 728320 w 730866"/>
                <a:gd name="connsiteY3" fmla="*/ 417930 h 688387"/>
                <a:gd name="connsiteX4" fmla="*/ 559221 w 730866"/>
                <a:gd name="connsiteY4" fmla="*/ 405051 h 688387"/>
                <a:gd name="connsiteX5" fmla="*/ 456576 w 730866"/>
                <a:gd name="connsiteY5" fmla="*/ 523859 h 688387"/>
                <a:gd name="connsiteX6" fmla="*/ 353159 w 730866"/>
                <a:gd name="connsiteY6" fmla="*/ 337759 h 688387"/>
                <a:gd name="connsiteX7" fmla="*/ 468232 w 730866"/>
                <a:gd name="connsiteY7" fmla="*/ 160353 h 688387"/>
                <a:gd name="connsiteX8" fmla="*/ 566304 w 730866"/>
                <a:gd name="connsiteY8" fmla="*/ 285407 h 688387"/>
                <a:gd name="connsiteX9" fmla="*/ 728320 w 730866"/>
                <a:gd name="connsiteY9" fmla="*/ 186111 h 688387"/>
                <a:gd name="connsiteX10" fmla="*/ 560895 w 730866"/>
                <a:gd name="connsiteY10" fmla="*/ 31564 h 688387"/>
                <a:gd name="connsiteX11" fmla="*/ 187408 w 730866"/>
                <a:gd name="connsiteY11" fmla="*/ 31564 h 688387"/>
                <a:gd name="connsiteX12" fmla="*/ 84377 w 730866"/>
                <a:gd name="connsiteY12" fmla="*/ 340657 h 688387"/>
                <a:gd name="connsiteX0" fmla="*/ 84377 w 730866"/>
                <a:gd name="connsiteY0" fmla="*/ 340657 h 688387"/>
                <a:gd name="connsiteX1" fmla="*/ 32861 w 730866"/>
                <a:gd name="connsiteY1" fmla="*/ 662629 h 688387"/>
                <a:gd name="connsiteX2" fmla="*/ 612411 w 730866"/>
                <a:gd name="connsiteY2" fmla="*/ 688387 h 688387"/>
                <a:gd name="connsiteX3" fmla="*/ 728320 w 730866"/>
                <a:gd name="connsiteY3" fmla="*/ 417930 h 688387"/>
                <a:gd name="connsiteX4" fmla="*/ 559221 w 730866"/>
                <a:gd name="connsiteY4" fmla="*/ 405051 h 688387"/>
                <a:gd name="connsiteX5" fmla="*/ 460053 w 730866"/>
                <a:gd name="connsiteY5" fmla="*/ 512296 h 688387"/>
                <a:gd name="connsiteX6" fmla="*/ 353159 w 730866"/>
                <a:gd name="connsiteY6" fmla="*/ 337759 h 688387"/>
                <a:gd name="connsiteX7" fmla="*/ 468232 w 730866"/>
                <a:gd name="connsiteY7" fmla="*/ 160353 h 688387"/>
                <a:gd name="connsiteX8" fmla="*/ 566304 w 730866"/>
                <a:gd name="connsiteY8" fmla="*/ 285407 h 688387"/>
                <a:gd name="connsiteX9" fmla="*/ 728320 w 730866"/>
                <a:gd name="connsiteY9" fmla="*/ 186111 h 688387"/>
                <a:gd name="connsiteX10" fmla="*/ 560895 w 730866"/>
                <a:gd name="connsiteY10" fmla="*/ 31564 h 688387"/>
                <a:gd name="connsiteX11" fmla="*/ 187408 w 730866"/>
                <a:gd name="connsiteY11" fmla="*/ 31564 h 688387"/>
                <a:gd name="connsiteX12" fmla="*/ 84377 w 730866"/>
                <a:gd name="connsiteY12" fmla="*/ 340657 h 6883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730866" h="688387">
                  <a:moveTo>
                    <a:pt x="84377" y="340657"/>
                  </a:moveTo>
                  <a:cubicBezTo>
                    <a:pt x="58619" y="445834"/>
                    <a:pt x="-55145" y="604674"/>
                    <a:pt x="32861" y="662629"/>
                  </a:cubicBezTo>
                  <a:cubicBezTo>
                    <a:pt x="120867" y="720584"/>
                    <a:pt x="496501" y="729170"/>
                    <a:pt x="612411" y="688387"/>
                  </a:cubicBezTo>
                  <a:cubicBezTo>
                    <a:pt x="728321" y="647604"/>
                    <a:pt x="737185" y="465153"/>
                    <a:pt x="728320" y="417930"/>
                  </a:cubicBezTo>
                  <a:cubicBezTo>
                    <a:pt x="719455" y="370707"/>
                    <a:pt x="603932" y="389323"/>
                    <a:pt x="559221" y="405051"/>
                  </a:cubicBezTo>
                  <a:cubicBezTo>
                    <a:pt x="514510" y="420779"/>
                    <a:pt x="526401" y="514367"/>
                    <a:pt x="460053" y="512296"/>
                  </a:cubicBezTo>
                  <a:cubicBezTo>
                    <a:pt x="393705" y="510225"/>
                    <a:pt x="351796" y="396416"/>
                    <a:pt x="353159" y="337759"/>
                  </a:cubicBezTo>
                  <a:cubicBezTo>
                    <a:pt x="354522" y="279102"/>
                    <a:pt x="405276" y="155362"/>
                    <a:pt x="468232" y="160353"/>
                  </a:cubicBezTo>
                  <a:cubicBezTo>
                    <a:pt x="531188" y="165344"/>
                    <a:pt x="504668" y="253682"/>
                    <a:pt x="566304" y="285407"/>
                  </a:cubicBezTo>
                  <a:cubicBezTo>
                    <a:pt x="627940" y="317132"/>
                    <a:pt x="729221" y="228418"/>
                    <a:pt x="728320" y="186111"/>
                  </a:cubicBezTo>
                  <a:cubicBezTo>
                    <a:pt x="727419" y="143804"/>
                    <a:pt x="651047" y="57322"/>
                    <a:pt x="560895" y="31564"/>
                  </a:cubicBezTo>
                  <a:cubicBezTo>
                    <a:pt x="470743" y="5806"/>
                    <a:pt x="266828" y="-24245"/>
                    <a:pt x="187408" y="31564"/>
                  </a:cubicBezTo>
                  <a:cubicBezTo>
                    <a:pt x="107988" y="87373"/>
                    <a:pt x="110135" y="235480"/>
                    <a:pt x="84377" y="340657"/>
                  </a:cubicBezTo>
                  <a:close/>
                </a:path>
              </a:pathLst>
            </a:custGeom>
            <a:gradFill>
              <a:gsLst>
                <a:gs pos="0">
                  <a:srgbClr val="00FFFF"/>
                </a:gs>
                <a:gs pos="44000">
                  <a:srgbClr val="00B0F0"/>
                </a:gs>
                <a:gs pos="100000">
                  <a:srgbClr val="0070C0"/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88" name="Picture 5"/>
            <p:cNvPicPr>
              <a:picLocks noChangeAspect="1" noChangeArrowheads="1" noCrop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457200" y="2555737"/>
              <a:ext cx="801343" cy="68361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89" name="Freeform 188"/>
            <p:cNvSpPr/>
            <p:nvPr/>
          </p:nvSpPr>
          <p:spPr>
            <a:xfrm>
              <a:off x="2543962" y="1459407"/>
              <a:ext cx="730866" cy="413991"/>
            </a:xfrm>
            <a:custGeom>
              <a:avLst/>
              <a:gdLst>
                <a:gd name="connsiteX0" fmla="*/ 84377 w 729336"/>
                <a:gd name="connsiteY0" fmla="*/ 340657 h 688387"/>
                <a:gd name="connsiteX1" fmla="*/ 32861 w 729336"/>
                <a:gd name="connsiteY1" fmla="*/ 662629 h 688387"/>
                <a:gd name="connsiteX2" fmla="*/ 612411 w 729336"/>
                <a:gd name="connsiteY2" fmla="*/ 688387 h 688387"/>
                <a:gd name="connsiteX3" fmla="*/ 728320 w 729336"/>
                <a:gd name="connsiteY3" fmla="*/ 417930 h 688387"/>
                <a:gd name="connsiteX4" fmla="*/ 586653 w 729336"/>
                <a:gd name="connsiteY4" fmla="*/ 405051 h 688387"/>
                <a:gd name="connsiteX5" fmla="*/ 548016 w 729336"/>
                <a:gd name="connsiteY5" fmla="*/ 546719 h 688387"/>
                <a:gd name="connsiteX6" fmla="*/ 380591 w 729336"/>
                <a:gd name="connsiteY6" fmla="*/ 314899 h 688387"/>
                <a:gd name="connsiteX7" fmla="*/ 509380 w 729336"/>
                <a:gd name="connsiteY7" fmla="*/ 160353 h 688387"/>
                <a:gd name="connsiteX8" fmla="*/ 548016 w 729336"/>
                <a:gd name="connsiteY8" fmla="*/ 276263 h 688387"/>
                <a:gd name="connsiteX9" fmla="*/ 728320 w 729336"/>
                <a:gd name="connsiteY9" fmla="*/ 186111 h 688387"/>
                <a:gd name="connsiteX10" fmla="*/ 560895 w 729336"/>
                <a:gd name="connsiteY10" fmla="*/ 31564 h 688387"/>
                <a:gd name="connsiteX11" fmla="*/ 187408 w 729336"/>
                <a:gd name="connsiteY11" fmla="*/ 31564 h 688387"/>
                <a:gd name="connsiteX12" fmla="*/ 84377 w 729336"/>
                <a:gd name="connsiteY12" fmla="*/ 340657 h 688387"/>
                <a:gd name="connsiteX0" fmla="*/ 84377 w 729336"/>
                <a:gd name="connsiteY0" fmla="*/ 340657 h 688387"/>
                <a:gd name="connsiteX1" fmla="*/ 32861 w 729336"/>
                <a:gd name="connsiteY1" fmla="*/ 662629 h 688387"/>
                <a:gd name="connsiteX2" fmla="*/ 612411 w 729336"/>
                <a:gd name="connsiteY2" fmla="*/ 688387 h 688387"/>
                <a:gd name="connsiteX3" fmla="*/ 728320 w 729336"/>
                <a:gd name="connsiteY3" fmla="*/ 417930 h 688387"/>
                <a:gd name="connsiteX4" fmla="*/ 586653 w 729336"/>
                <a:gd name="connsiteY4" fmla="*/ 405051 h 688387"/>
                <a:gd name="connsiteX5" fmla="*/ 548016 w 729336"/>
                <a:gd name="connsiteY5" fmla="*/ 546719 h 688387"/>
                <a:gd name="connsiteX6" fmla="*/ 357731 w 729336"/>
                <a:gd name="connsiteY6" fmla="*/ 342331 h 688387"/>
                <a:gd name="connsiteX7" fmla="*/ 509380 w 729336"/>
                <a:gd name="connsiteY7" fmla="*/ 160353 h 688387"/>
                <a:gd name="connsiteX8" fmla="*/ 548016 w 729336"/>
                <a:gd name="connsiteY8" fmla="*/ 276263 h 688387"/>
                <a:gd name="connsiteX9" fmla="*/ 728320 w 729336"/>
                <a:gd name="connsiteY9" fmla="*/ 186111 h 688387"/>
                <a:gd name="connsiteX10" fmla="*/ 560895 w 729336"/>
                <a:gd name="connsiteY10" fmla="*/ 31564 h 688387"/>
                <a:gd name="connsiteX11" fmla="*/ 187408 w 729336"/>
                <a:gd name="connsiteY11" fmla="*/ 31564 h 688387"/>
                <a:gd name="connsiteX12" fmla="*/ 84377 w 729336"/>
                <a:gd name="connsiteY12" fmla="*/ 340657 h 688387"/>
                <a:gd name="connsiteX0" fmla="*/ 84377 w 729336"/>
                <a:gd name="connsiteY0" fmla="*/ 340657 h 688387"/>
                <a:gd name="connsiteX1" fmla="*/ 32861 w 729336"/>
                <a:gd name="connsiteY1" fmla="*/ 662629 h 688387"/>
                <a:gd name="connsiteX2" fmla="*/ 612411 w 729336"/>
                <a:gd name="connsiteY2" fmla="*/ 688387 h 688387"/>
                <a:gd name="connsiteX3" fmla="*/ 728320 w 729336"/>
                <a:gd name="connsiteY3" fmla="*/ 417930 h 688387"/>
                <a:gd name="connsiteX4" fmla="*/ 586653 w 729336"/>
                <a:gd name="connsiteY4" fmla="*/ 405051 h 688387"/>
                <a:gd name="connsiteX5" fmla="*/ 548016 w 729336"/>
                <a:gd name="connsiteY5" fmla="*/ 546719 h 688387"/>
                <a:gd name="connsiteX6" fmla="*/ 357731 w 729336"/>
                <a:gd name="connsiteY6" fmla="*/ 342331 h 688387"/>
                <a:gd name="connsiteX7" fmla="*/ 509380 w 729336"/>
                <a:gd name="connsiteY7" fmla="*/ 160353 h 688387"/>
                <a:gd name="connsiteX8" fmla="*/ 548016 w 729336"/>
                <a:gd name="connsiteY8" fmla="*/ 276263 h 688387"/>
                <a:gd name="connsiteX9" fmla="*/ 728320 w 729336"/>
                <a:gd name="connsiteY9" fmla="*/ 186111 h 688387"/>
                <a:gd name="connsiteX10" fmla="*/ 560895 w 729336"/>
                <a:gd name="connsiteY10" fmla="*/ 31564 h 688387"/>
                <a:gd name="connsiteX11" fmla="*/ 187408 w 729336"/>
                <a:gd name="connsiteY11" fmla="*/ 31564 h 688387"/>
                <a:gd name="connsiteX12" fmla="*/ 84377 w 729336"/>
                <a:gd name="connsiteY12" fmla="*/ 340657 h 688387"/>
                <a:gd name="connsiteX0" fmla="*/ 84377 w 729336"/>
                <a:gd name="connsiteY0" fmla="*/ 340657 h 688387"/>
                <a:gd name="connsiteX1" fmla="*/ 32861 w 729336"/>
                <a:gd name="connsiteY1" fmla="*/ 662629 h 688387"/>
                <a:gd name="connsiteX2" fmla="*/ 612411 w 729336"/>
                <a:gd name="connsiteY2" fmla="*/ 688387 h 688387"/>
                <a:gd name="connsiteX3" fmla="*/ 728320 w 729336"/>
                <a:gd name="connsiteY3" fmla="*/ 417930 h 688387"/>
                <a:gd name="connsiteX4" fmla="*/ 586653 w 729336"/>
                <a:gd name="connsiteY4" fmla="*/ 405051 h 688387"/>
                <a:gd name="connsiteX5" fmla="*/ 548016 w 729336"/>
                <a:gd name="connsiteY5" fmla="*/ 546719 h 688387"/>
                <a:gd name="connsiteX6" fmla="*/ 357731 w 729336"/>
                <a:gd name="connsiteY6" fmla="*/ 356047 h 688387"/>
                <a:gd name="connsiteX7" fmla="*/ 509380 w 729336"/>
                <a:gd name="connsiteY7" fmla="*/ 160353 h 688387"/>
                <a:gd name="connsiteX8" fmla="*/ 548016 w 729336"/>
                <a:gd name="connsiteY8" fmla="*/ 276263 h 688387"/>
                <a:gd name="connsiteX9" fmla="*/ 728320 w 729336"/>
                <a:gd name="connsiteY9" fmla="*/ 186111 h 688387"/>
                <a:gd name="connsiteX10" fmla="*/ 560895 w 729336"/>
                <a:gd name="connsiteY10" fmla="*/ 31564 h 688387"/>
                <a:gd name="connsiteX11" fmla="*/ 187408 w 729336"/>
                <a:gd name="connsiteY11" fmla="*/ 31564 h 688387"/>
                <a:gd name="connsiteX12" fmla="*/ 84377 w 729336"/>
                <a:gd name="connsiteY12" fmla="*/ 340657 h 688387"/>
                <a:gd name="connsiteX0" fmla="*/ 84377 w 729336"/>
                <a:gd name="connsiteY0" fmla="*/ 340657 h 688387"/>
                <a:gd name="connsiteX1" fmla="*/ 32861 w 729336"/>
                <a:gd name="connsiteY1" fmla="*/ 662629 h 688387"/>
                <a:gd name="connsiteX2" fmla="*/ 612411 w 729336"/>
                <a:gd name="connsiteY2" fmla="*/ 688387 h 688387"/>
                <a:gd name="connsiteX3" fmla="*/ 728320 w 729336"/>
                <a:gd name="connsiteY3" fmla="*/ 417930 h 688387"/>
                <a:gd name="connsiteX4" fmla="*/ 586653 w 729336"/>
                <a:gd name="connsiteY4" fmla="*/ 405051 h 688387"/>
                <a:gd name="connsiteX5" fmla="*/ 548016 w 729336"/>
                <a:gd name="connsiteY5" fmla="*/ 546719 h 688387"/>
                <a:gd name="connsiteX6" fmla="*/ 357731 w 729336"/>
                <a:gd name="connsiteY6" fmla="*/ 356047 h 688387"/>
                <a:gd name="connsiteX7" fmla="*/ 532240 w 729336"/>
                <a:gd name="connsiteY7" fmla="*/ 164925 h 688387"/>
                <a:gd name="connsiteX8" fmla="*/ 548016 w 729336"/>
                <a:gd name="connsiteY8" fmla="*/ 276263 h 688387"/>
                <a:gd name="connsiteX9" fmla="*/ 728320 w 729336"/>
                <a:gd name="connsiteY9" fmla="*/ 186111 h 688387"/>
                <a:gd name="connsiteX10" fmla="*/ 560895 w 729336"/>
                <a:gd name="connsiteY10" fmla="*/ 31564 h 688387"/>
                <a:gd name="connsiteX11" fmla="*/ 187408 w 729336"/>
                <a:gd name="connsiteY11" fmla="*/ 31564 h 688387"/>
                <a:gd name="connsiteX12" fmla="*/ 84377 w 729336"/>
                <a:gd name="connsiteY12" fmla="*/ 340657 h 688387"/>
                <a:gd name="connsiteX0" fmla="*/ 84377 w 729336"/>
                <a:gd name="connsiteY0" fmla="*/ 340657 h 688387"/>
                <a:gd name="connsiteX1" fmla="*/ 32861 w 729336"/>
                <a:gd name="connsiteY1" fmla="*/ 662629 h 688387"/>
                <a:gd name="connsiteX2" fmla="*/ 612411 w 729336"/>
                <a:gd name="connsiteY2" fmla="*/ 688387 h 688387"/>
                <a:gd name="connsiteX3" fmla="*/ 728320 w 729336"/>
                <a:gd name="connsiteY3" fmla="*/ 417930 h 688387"/>
                <a:gd name="connsiteX4" fmla="*/ 586653 w 729336"/>
                <a:gd name="connsiteY4" fmla="*/ 405051 h 688387"/>
                <a:gd name="connsiteX5" fmla="*/ 548016 w 729336"/>
                <a:gd name="connsiteY5" fmla="*/ 546719 h 688387"/>
                <a:gd name="connsiteX6" fmla="*/ 357731 w 729336"/>
                <a:gd name="connsiteY6" fmla="*/ 356047 h 688387"/>
                <a:gd name="connsiteX7" fmla="*/ 532240 w 729336"/>
                <a:gd name="connsiteY7" fmla="*/ 164925 h 688387"/>
                <a:gd name="connsiteX8" fmla="*/ 548016 w 729336"/>
                <a:gd name="connsiteY8" fmla="*/ 276263 h 688387"/>
                <a:gd name="connsiteX9" fmla="*/ 728320 w 729336"/>
                <a:gd name="connsiteY9" fmla="*/ 186111 h 688387"/>
                <a:gd name="connsiteX10" fmla="*/ 560895 w 729336"/>
                <a:gd name="connsiteY10" fmla="*/ 31564 h 688387"/>
                <a:gd name="connsiteX11" fmla="*/ 187408 w 729336"/>
                <a:gd name="connsiteY11" fmla="*/ 31564 h 688387"/>
                <a:gd name="connsiteX12" fmla="*/ 84377 w 729336"/>
                <a:gd name="connsiteY12" fmla="*/ 340657 h 688387"/>
                <a:gd name="connsiteX0" fmla="*/ 84377 w 729336"/>
                <a:gd name="connsiteY0" fmla="*/ 340657 h 688387"/>
                <a:gd name="connsiteX1" fmla="*/ 32861 w 729336"/>
                <a:gd name="connsiteY1" fmla="*/ 662629 h 688387"/>
                <a:gd name="connsiteX2" fmla="*/ 612411 w 729336"/>
                <a:gd name="connsiteY2" fmla="*/ 688387 h 688387"/>
                <a:gd name="connsiteX3" fmla="*/ 728320 w 729336"/>
                <a:gd name="connsiteY3" fmla="*/ 417930 h 688387"/>
                <a:gd name="connsiteX4" fmla="*/ 586653 w 729336"/>
                <a:gd name="connsiteY4" fmla="*/ 405051 h 688387"/>
                <a:gd name="connsiteX5" fmla="*/ 529728 w 729336"/>
                <a:gd name="connsiteY5" fmla="*/ 533003 h 688387"/>
                <a:gd name="connsiteX6" fmla="*/ 357731 w 729336"/>
                <a:gd name="connsiteY6" fmla="*/ 356047 h 688387"/>
                <a:gd name="connsiteX7" fmla="*/ 532240 w 729336"/>
                <a:gd name="connsiteY7" fmla="*/ 164925 h 688387"/>
                <a:gd name="connsiteX8" fmla="*/ 548016 w 729336"/>
                <a:gd name="connsiteY8" fmla="*/ 276263 h 688387"/>
                <a:gd name="connsiteX9" fmla="*/ 728320 w 729336"/>
                <a:gd name="connsiteY9" fmla="*/ 186111 h 688387"/>
                <a:gd name="connsiteX10" fmla="*/ 560895 w 729336"/>
                <a:gd name="connsiteY10" fmla="*/ 31564 h 688387"/>
                <a:gd name="connsiteX11" fmla="*/ 187408 w 729336"/>
                <a:gd name="connsiteY11" fmla="*/ 31564 h 688387"/>
                <a:gd name="connsiteX12" fmla="*/ 84377 w 729336"/>
                <a:gd name="connsiteY12" fmla="*/ 340657 h 688387"/>
                <a:gd name="connsiteX0" fmla="*/ 84377 w 729336"/>
                <a:gd name="connsiteY0" fmla="*/ 340657 h 688387"/>
                <a:gd name="connsiteX1" fmla="*/ 32861 w 729336"/>
                <a:gd name="connsiteY1" fmla="*/ 662629 h 688387"/>
                <a:gd name="connsiteX2" fmla="*/ 612411 w 729336"/>
                <a:gd name="connsiteY2" fmla="*/ 688387 h 688387"/>
                <a:gd name="connsiteX3" fmla="*/ 728320 w 729336"/>
                <a:gd name="connsiteY3" fmla="*/ 417930 h 688387"/>
                <a:gd name="connsiteX4" fmla="*/ 586653 w 729336"/>
                <a:gd name="connsiteY4" fmla="*/ 405051 h 688387"/>
                <a:gd name="connsiteX5" fmla="*/ 529728 w 729336"/>
                <a:gd name="connsiteY5" fmla="*/ 533003 h 688387"/>
                <a:gd name="connsiteX6" fmla="*/ 357731 w 729336"/>
                <a:gd name="connsiteY6" fmla="*/ 356047 h 688387"/>
                <a:gd name="connsiteX7" fmla="*/ 532240 w 729336"/>
                <a:gd name="connsiteY7" fmla="*/ 164925 h 688387"/>
                <a:gd name="connsiteX8" fmla="*/ 548016 w 729336"/>
                <a:gd name="connsiteY8" fmla="*/ 276263 h 688387"/>
                <a:gd name="connsiteX9" fmla="*/ 728320 w 729336"/>
                <a:gd name="connsiteY9" fmla="*/ 186111 h 688387"/>
                <a:gd name="connsiteX10" fmla="*/ 560895 w 729336"/>
                <a:gd name="connsiteY10" fmla="*/ 31564 h 688387"/>
                <a:gd name="connsiteX11" fmla="*/ 187408 w 729336"/>
                <a:gd name="connsiteY11" fmla="*/ 31564 h 688387"/>
                <a:gd name="connsiteX12" fmla="*/ 84377 w 729336"/>
                <a:gd name="connsiteY12" fmla="*/ 340657 h 688387"/>
                <a:gd name="connsiteX0" fmla="*/ 84377 w 730333"/>
                <a:gd name="connsiteY0" fmla="*/ 340657 h 688387"/>
                <a:gd name="connsiteX1" fmla="*/ 32861 w 730333"/>
                <a:gd name="connsiteY1" fmla="*/ 662629 h 688387"/>
                <a:gd name="connsiteX2" fmla="*/ 612411 w 730333"/>
                <a:gd name="connsiteY2" fmla="*/ 688387 h 688387"/>
                <a:gd name="connsiteX3" fmla="*/ 728320 w 730333"/>
                <a:gd name="connsiteY3" fmla="*/ 417930 h 688387"/>
                <a:gd name="connsiteX4" fmla="*/ 568365 w 730333"/>
                <a:gd name="connsiteY4" fmla="*/ 405051 h 688387"/>
                <a:gd name="connsiteX5" fmla="*/ 529728 w 730333"/>
                <a:gd name="connsiteY5" fmla="*/ 533003 h 688387"/>
                <a:gd name="connsiteX6" fmla="*/ 357731 w 730333"/>
                <a:gd name="connsiteY6" fmla="*/ 356047 h 688387"/>
                <a:gd name="connsiteX7" fmla="*/ 532240 w 730333"/>
                <a:gd name="connsiteY7" fmla="*/ 164925 h 688387"/>
                <a:gd name="connsiteX8" fmla="*/ 548016 w 730333"/>
                <a:gd name="connsiteY8" fmla="*/ 276263 h 688387"/>
                <a:gd name="connsiteX9" fmla="*/ 728320 w 730333"/>
                <a:gd name="connsiteY9" fmla="*/ 186111 h 688387"/>
                <a:gd name="connsiteX10" fmla="*/ 560895 w 730333"/>
                <a:gd name="connsiteY10" fmla="*/ 31564 h 688387"/>
                <a:gd name="connsiteX11" fmla="*/ 187408 w 730333"/>
                <a:gd name="connsiteY11" fmla="*/ 31564 h 688387"/>
                <a:gd name="connsiteX12" fmla="*/ 84377 w 730333"/>
                <a:gd name="connsiteY12" fmla="*/ 340657 h 688387"/>
                <a:gd name="connsiteX0" fmla="*/ 84377 w 730333"/>
                <a:gd name="connsiteY0" fmla="*/ 340657 h 688387"/>
                <a:gd name="connsiteX1" fmla="*/ 32861 w 730333"/>
                <a:gd name="connsiteY1" fmla="*/ 662629 h 688387"/>
                <a:gd name="connsiteX2" fmla="*/ 612411 w 730333"/>
                <a:gd name="connsiteY2" fmla="*/ 688387 h 688387"/>
                <a:gd name="connsiteX3" fmla="*/ 728320 w 730333"/>
                <a:gd name="connsiteY3" fmla="*/ 417930 h 688387"/>
                <a:gd name="connsiteX4" fmla="*/ 568365 w 730333"/>
                <a:gd name="connsiteY4" fmla="*/ 405051 h 688387"/>
                <a:gd name="connsiteX5" fmla="*/ 529728 w 730333"/>
                <a:gd name="connsiteY5" fmla="*/ 533003 h 688387"/>
                <a:gd name="connsiteX6" fmla="*/ 357731 w 730333"/>
                <a:gd name="connsiteY6" fmla="*/ 356047 h 688387"/>
                <a:gd name="connsiteX7" fmla="*/ 518524 w 730333"/>
                <a:gd name="connsiteY7" fmla="*/ 155781 h 688387"/>
                <a:gd name="connsiteX8" fmla="*/ 548016 w 730333"/>
                <a:gd name="connsiteY8" fmla="*/ 276263 h 688387"/>
                <a:gd name="connsiteX9" fmla="*/ 728320 w 730333"/>
                <a:gd name="connsiteY9" fmla="*/ 186111 h 688387"/>
                <a:gd name="connsiteX10" fmla="*/ 560895 w 730333"/>
                <a:gd name="connsiteY10" fmla="*/ 31564 h 688387"/>
                <a:gd name="connsiteX11" fmla="*/ 187408 w 730333"/>
                <a:gd name="connsiteY11" fmla="*/ 31564 h 688387"/>
                <a:gd name="connsiteX12" fmla="*/ 84377 w 730333"/>
                <a:gd name="connsiteY12" fmla="*/ 340657 h 688387"/>
                <a:gd name="connsiteX0" fmla="*/ 84377 w 730333"/>
                <a:gd name="connsiteY0" fmla="*/ 340657 h 688387"/>
                <a:gd name="connsiteX1" fmla="*/ 32861 w 730333"/>
                <a:gd name="connsiteY1" fmla="*/ 662629 h 688387"/>
                <a:gd name="connsiteX2" fmla="*/ 612411 w 730333"/>
                <a:gd name="connsiteY2" fmla="*/ 688387 h 688387"/>
                <a:gd name="connsiteX3" fmla="*/ 728320 w 730333"/>
                <a:gd name="connsiteY3" fmla="*/ 417930 h 688387"/>
                <a:gd name="connsiteX4" fmla="*/ 568365 w 730333"/>
                <a:gd name="connsiteY4" fmla="*/ 405051 h 688387"/>
                <a:gd name="connsiteX5" fmla="*/ 488580 w 730333"/>
                <a:gd name="connsiteY5" fmla="*/ 523859 h 688387"/>
                <a:gd name="connsiteX6" fmla="*/ 357731 w 730333"/>
                <a:gd name="connsiteY6" fmla="*/ 356047 h 688387"/>
                <a:gd name="connsiteX7" fmla="*/ 518524 w 730333"/>
                <a:gd name="connsiteY7" fmla="*/ 155781 h 688387"/>
                <a:gd name="connsiteX8" fmla="*/ 548016 w 730333"/>
                <a:gd name="connsiteY8" fmla="*/ 276263 h 688387"/>
                <a:gd name="connsiteX9" fmla="*/ 728320 w 730333"/>
                <a:gd name="connsiteY9" fmla="*/ 186111 h 688387"/>
                <a:gd name="connsiteX10" fmla="*/ 560895 w 730333"/>
                <a:gd name="connsiteY10" fmla="*/ 31564 h 688387"/>
                <a:gd name="connsiteX11" fmla="*/ 187408 w 730333"/>
                <a:gd name="connsiteY11" fmla="*/ 31564 h 688387"/>
                <a:gd name="connsiteX12" fmla="*/ 84377 w 730333"/>
                <a:gd name="connsiteY12" fmla="*/ 340657 h 688387"/>
                <a:gd name="connsiteX0" fmla="*/ 84377 w 730333"/>
                <a:gd name="connsiteY0" fmla="*/ 340657 h 688387"/>
                <a:gd name="connsiteX1" fmla="*/ 32861 w 730333"/>
                <a:gd name="connsiteY1" fmla="*/ 662629 h 688387"/>
                <a:gd name="connsiteX2" fmla="*/ 612411 w 730333"/>
                <a:gd name="connsiteY2" fmla="*/ 688387 h 688387"/>
                <a:gd name="connsiteX3" fmla="*/ 728320 w 730333"/>
                <a:gd name="connsiteY3" fmla="*/ 417930 h 688387"/>
                <a:gd name="connsiteX4" fmla="*/ 568365 w 730333"/>
                <a:gd name="connsiteY4" fmla="*/ 405051 h 688387"/>
                <a:gd name="connsiteX5" fmla="*/ 488580 w 730333"/>
                <a:gd name="connsiteY5" fmla="*/ 523859 h 688387"/>
                <a:gd name="connsiteX6" fmla="*/ 357731 w 730333"/>
                <a:gd name="connsiteY6" fmla="*/ 356047 h 688387"/>
                <a:gd name="connsiteX7" fmla="*/ 468232 w 730333"/>
                <a:gd name="connsiteY7" fmla="*/ 160353 h 688387"/>
                <a:gd name="connsiteX8" fmla="*/ 548016 w 730333"/>
                <a:gd name="connsiteY8" fmla="*/ 276263 h 688387"/>
                <a:gd name="connsiteX9" fmla="*/ 728320 w 730333"/>
                <a:gd name="connsiteY9" fmla="*/ 186111 h 688387"/>
                <a:gd name="connsiteX10" fmla="*/ 560895 w 730333"/>
                <a:gd name="connsiteY10" fmla="*/ 31564 h 688387"/>
                <a:gd name="connsiteX11" fmla="*/ 187408 w 730333"/>
                <a:gd name="connsiteY11" fmla="*/ 31564 h 688387"/>
                <a:gd name="connsiteX12" fmla="*/ 84377 w 730333"/>
                <a:gd name="connsiteY12" fmla="*/ 340657 h 688387"/>
                <a:gd name="connsiteX0" fmla="*/ 84377 w 730333"/>
                <a:gd name="connsiteY0" fmla="*/ 340657 h 688387"/>
                <a:gd name="connsiteX1" fmla="*/ 32861 w 730333"/>
                <a:gd name="connsiteY1" fmla="*/ 662629 h 688387"/>
                <a:gd name="connsiteX2" fmla="*/ 612411 w 730333"/>
                <a:gd name="connsiteY2" fmla="*/ 688387 h 688387"/>
                <a:gd name="connsiteX3" fmla="*/ 728320 w 730333"/>
                <a:gd name="connsiteY3" fmla="*/ 417930 h 688387"/>
                <a:gd name="connsiteX4" fmla="*/ 568365 w 730333"/>
                <a:gd name="connsiteY4" fmla="*/ 405051 h 688387"/>
                <a:gd name="connsiteX5" fmla="*/ 488580 w 730333"/>
                <a:gd name="connsiteY5" fmla="*/ 523859 h 688387"/>
                <a:gd name="connsiteX6" fmla="*/ 357731 w 730333"/>
                <a:gd name="connsiteY6" fmla="*/ 356047 h 688387"/>
                <a:gd name="connsiteX7" fmla="*/ 468232 w 730333"/>
                <a:gd name="connsiteY7" fmla="*/ 160353 h 688387"/>
                <a:gd name="connsiteX8" fmla="*/ 548016 w 730333"/>
                <a:gd name="connsiteY8" fmla="*/ 276263 h 688387"/>
                <a:gd name="connsiteX9" fmla="*/ 728320 w 730333"/>
                <a:gd name="connsiteY9" fmla="*/ 186111 h 688387"/>
                <a:gd name="connsiteX10" fmla="*/ 560895 w 730333"/>
                <a:gd name="connsiteY10" fmla="*/ 31564 h 688387"/>
                <a:gd name="connsiteX11" fmla="*/ 187408 w 730333"/>
                <a:gd name="connsiteY11" fmla="*/ 31564 h 688387"/>
                <a:gd name="connsiteX12" fmla="*/ 84377 w 730333"/>
                <a:gd name="connsiteY12" fmla="*/ 340657 h 688387"/>
                <a:gd name="connsiteX0" fmla="*/ 84377 w 730333"/>
                <a:gd name="connsiteY0" fmla="*/ 340657 h 688387"/>
                <a:gd name="connsiteX1" fmla="*/ 32861 w 730333"/>
                <a:gd name="connsiteY1" fmla="*/ 662629 h 688387"/>
                <a:gd name="connsiteX2" fmla="*/ 612411 w 730333"/>
                <a:gd name="connsiteY2" fmla="*/ 688387 h 688387"/>
                <a:gd name="connsiteX3" fmla="*/ 728320 w 730333"/>
                <a:gd name="connsiteY3" fmla="*/ 417930 h 688387"/>
                <a:gd name="connsiteX4" fmla="*/ 568365 w 730333"/>
                <a:gd name="connsiteY4" fmla="*/ 405051 h 688387"/>
                <a:gd name="connsiteX5" fmla="*/ 456576 w 730333"/>
                <a:gd name="connsiteY5" fmla="*/ 523859 h 688387"/>
                <a:gd name="connsiteX6" fmla="*/ 357731 w 730333"/>
                <a:gd name="connsiteY6" fmla="*/ 356047 h 688387"/>
                <a:gd name="connsiteX7" fmla="*/ 468232 w 730333"/>
                <a:gd name="connsiteY7" fmla="*/ 160353 h 688387"/>
                <a:gd name="connsiteX8" fmla="*/ 548016 w 730333"/>
                <a:gd name="connsiteY8" fmla="*/ 276263 h 688387"/>
                <a:gd name="connsiteX9" fmla="*/ 728320 w 730333"/>
                <a:gd name="connsiteY9" fmla="*/ 186111 h 688387"/>
                <a:gd name="connsiteX10" fmla="*/ 560895 w 730333"/>
                <a:gd name="connsiteY10" fmla="*/ 31564 h 688387"/>
                <a:gd name="connsiteX11" fmla="*/ 187408 w 730333"/>
                <a:gd name="connsiteY11" fmla="*/ 31564 h 688387"/>
                <a:gd name="connsiteX12" fmla="*/ 84377 w 730333"/>
                <a:gd name="connsiteY12" fmla="*/ 340657 h 688387"/>
                <a:gd name="connsiteX0" fmla="*/ 84377 w 730333"/>
                <a:gd name="connsiteY0" fmla="*/ 340657 h 688387"/>
                <a:gd name="connsiteX1" fmla="*/ 32861 w 730333"/>
                <a:gd name="connsiteY1" fmla="*/ 662629 h 688387"/>
                <a:gd name="connsiteX2" fmla="*/ 612411 w 730333"/>
                <a:gd name="connsiteY2" fmla="*/ 688387 h 688387"/>
                <a:gd name="connsiteX3" fmla="*/ 728320 w 730333"/>
                <a:gd name="connsiteY3" fmla="*/ 417930 h 688387"/>
                <a:gd name="connsiteX4" fmla="*/ 568365 w 730333"/>
                <a:gd name="connsiteY4" fmla="*/ 405051 h 688387"/>
                <a:gd name="connsiteX5" fmla="*/ 456576 w 730333"/>
                <a:gd name="connsiteY5" fmla="*/ 523859 h 688387"/>
                <a:gd name="connsiteX6" fmla="*/ 357731 w 730333"/>
                <a:gd name="connsiteY6" fmla="*/ 356047 h 688387"/>
                <a:gd name="connsiteX7" fmla="*/ 468232 w 730333"/>
                <a:gd name="connsiteY7" fmla="*/ 160353 h 688387"/>
                <a:gd name="connsiteX8" fmla="*/ 548016 w 730333"/>
                <a:gd name="connsiteY8" fmla="*/ 276263 h 688387"/>
                <a:gd name="connsiteX9" fmla="*/ 728320 w 730333"/>
                <a:gd name="connsiteY9" fmla="*/ 186111 h 688387"/>
                <a:gd name="connsiteX10" fmla="*/ 560895 w 730333"/>
                <a:gd name="connsiteY10" fmla="*/ 31564 h 688387"/>
                <a:gd name="connsiteX11" fmla="*/ 187408 w 730333"/>
                <a:gd name="connsiteY11" fmla="*/ 31564 h 688387"/>
                <a:gd name="connsiteX12" fmla="*/ 84377 w 730333"/>
                <a:gd name="connsiteY12" fmla="*/ 340657 h 688387"/>
                <a:gd name="connsiteX0" fmla="*/ 84377 w 730866"/>
                <a:gd name="connsiteY0" fmla="*/ 340657 h 688387"/>
                <a:gd name="connsiteX1" fmla="*/ 32861 w 730866"/>
                <a:gd name="connsiteY1" fmla="*/ 662629 h 688387"/>
                <a:gd name="connsiteX2" fmla="*/ 612411 w 730866"/>
                <a:gd name="connsiteY2" fmla="*/ 688387 h 688387"/>
                <a:gd name="connsiteX3" fmla="*/ 728320 w 730866"/>
                <a:gd name="connsiteY3" fmla="*/ 417930 h 688387"/>
                <a:gd name="connsiteX4" fmla="*/ 559221 w 730866"/>
                <a:gd name="connsiteY4" fmla="*/ 405051 h 688387"/>
                <a:gd name="connsiteX5" fmla="*/ 456576 w 730866"/>
                <a:gd name="connsiteY5" fmla="*/ 523859 h 688387"/>
                <a:gd name="connsiteX6" fmla="*/ 357731 w 730866"/>
                <a:gd name="connsiteY6" fmla="*/ 356047 h 688387"/>
                <a:gd name="connsiteX7" fmla="*/ 468232 w 730866"/>
                <a:gd name="connsiteY7" fmla="*/ 160353 h 688387"/>
                <a:gd name="connsiteX8" fmla="*/ 548016 w 730866"/>
                <a:gd name="connsiteY8" fmla="*/ 276263 h 688387"/>
                <a:gd name="connsiteX9" fmla="*/ 728320 w 730866"/>
                <a:gd name="connsiteY9" fmla="*/ 186111 h 688387"/>
                <a:gd name="connsiteX10" fmla="*/ 560895 w 730866"/>
                <a:gd name="connsiteY10" fmla="*/ 31564 h 688387"/>
                <a:gd name="connsiteX11" fmla="*/ 187408 w 730866"/>
                <a:gd name="connsiteY11" fmla="*/ 31564 h 688387"/>
                <a:gd name="connsiteX12" fmla="*/ 84377 w 730866"/>
                <a:gd name="connsiteY12" fmla="*/ 340657 h 688387"/>
                <a:gd name="connsiteX0" fmla="*/ 84377 w 730866"/>
                <a:gd name="connsiteY0" fmla="*/ 340657 h 688387"/>
                <a:gd name="connsiteX1" fmla="*/ 32861 w 730866"/>
                <a:gd name="connsiteY1" fmla="*/ 662629 h 688387"/>
                <a:gd name="connsiteX2" fmla="*/ 612411 w 730866"/>
                <a:gd name="connsiteY2" fmla="*/ 688387 h 688387"/>
                <a:gd name="connsiteX3" fmla="*/ 728320 w 730866"/>
                <a:gd name="connsiteY3" fmla="*/ 417930 h 688387"/>
                <a:gd name="connsiteX4" fmla="*/ 559221 w 730866"/>
                <a:gd name="connsiteY4" fmla="*/ 405051 h 688387"/>
                <a:gd name="connsiteX5" fmla="*/ 456576 w 730866"/>
                <a:gd name="connsiteY5" fmla="*/ 523859 h 688387"/>
                <a:gd name="connsiteX6" fmla="*/ 357731 w 730866"/>
                <a:gd name="connsiteY6" fmla="*/ 356047 h 688387"/>
                <a:gd name="connsiteX7" fmla="*/ 468232 w 730866"/>
                <a:gd name="connsiteY7" fmla="*/ 160353 h 688387"/>
                <a:gd name="connsiteX8" fmla="*/ 566304 w 730866"/>
                <a:gd name="connsiteY8" fmla="*/ 285407 h 688387"/>
                <a:gd name="connsiteX9" fmla="*/ 728320 w 730866"/>
                <a:gd name="connsiteY9" fmla="*/ 186111 h 688387"/>
                <a:gd name="connsiteX10" fmla="*/ 560895 w 730866"/>
                <a:gd name="connsiteY10" fmla="*/ 31564 h 688387"/>
                <a:gd name="connsiteX11" fmla="*/ 187408 w 730866"/>
                <a:gd name="connsiteY11" fmla="*/ 31564 h 688387"/>
                <a:gd name="connsiteX12" fmla="*/ 84377 w 730866"/>
                <a:gd name="connsiteY12" fmla="*/ 340657 h 688387"/>
                <a:gd name="connsiteX0" fmla="*/ 84377 w 730866"/>
                <a:gd name="connsiteY0" fmla="*/ 340657 h 688387"/>
                <a:gd name="connsiteX1" fmla="*/ 32861 w 730866"/>
                <a:gd name="connsiteY1" fmla="*/ 662629 h 688387"/>
                <a:gd name="connsiteX2" fmla="*/ 612411 w 730866"/>
                <a:gd name="connsiteY2" fmla="*/ 688387 h 688387"/>
                <a:gd name="connsiteX3" fmla="*/ 728320 w 730866"/>
                <a:gd name="connsiteY3" fmla="*/ 417930 h 688387"/>
                <a:gd name="connsiteX4" fmla="*/ 559221 w 730866"/>
                <a:gd name="connsiteY4" fmla="*/ 405051 h 688387"/>
                <a:gd name="connsiteX5" fmla="*/ 456576 w 730866"/>
                <a:gd name="connsiteY5" fmla="*/ 523859 h 688387"/>
                <a:gd name="connsiteX6" fmla="*/ 357731 w 730866"/>
                <a:gd name="connsiteY6" fmla="*/ 356047 h 688387"/>
                <a:gd name="connsiteX7" fmla="*/ 468232 w 730866"/>
                <a:gd name="connsiteY7" fmla="*/ 160353 h 688387"/>
                <a:gd name="connsiteX8" fmla="*/ 566304 w 730866"/>
                <a:gd name="connsiteY8" fmla="*/ 285407 h 688387"/>
                <a:gd name="connsiteX9" fmla="*/ 728320 w 730866"/>
                <a:gd name="connsiteY9" fmla="*/ 186111 h 688387"/>
                <a:gd name="connsiteX10" fmla="*/ 560895 w 730866"/>
                <a:gd name="connsiteY10" fmla="*/ 31564 h 688387"/>
                <a:gd name="connsiteX11" fmla="*/ 187408 w 730866"/>
                <a:gd name="connsiteY11" fmla="*/ 31564 h 688387"/>
                <a:gd name="connsiteX12" fmla="*/ 84377 w 730866"/>
                <a:gd name="connsiteY12" fmla="*/ 340657 h 688387"/>
                <a:gd name="connsiteX0" fmla="*/ 84377 w 730866"/>
                <a:gd name="connsiteY0" fmla="*/ 340657 h 688387"/>
                <a:gd name="connsiteX1" fmla="*/ 32861 w 730866"/>
                <a:gd name="connsiteY1" fmla="*/ 662629 h 688387"/>
                <a:gd name="connsiteX2" fmla="*/ 612411 w 730866"/>
                <a:gd name="connsiteY2" fmla="*/ 688387 h 688387"/>
                <a:gd name="connsiteX3" fmla="*/ 728320 w 730866"/>
                <a:gd name="connsiteY3" fmla="*/ 417930 h 688387"/>
                <a:gd name="connsiteX4" fmla="*/ 559221 w 730866"/>
                <a:gd name="connsiteY4" fmla="*/ 405051 h 688387"/>
                <a:gd name="connsiteX5" fmla="*/ 456576 w 730866"/>
                <a:gd name="connsiteY5" fmla="*/ 523859 h 688387"/>
                <a:gd name="connsiteX6" fmla="*/ 357731 w 730866"/>
                <a:gd name="connsiteY6" fmla="*/ 356047 h 688387"/>
                <a:gd name="connsiteX7" fmla="*/ 468232 w 730866"/>
                <a:gd name="connsiteY7" fmla="*/ 160353 h 688387"/>
                <a:gd name="connsiteX8" fmla="*/ 566304 w 730866"/>
                <a:gd name="connsiteY8" fmla="*/ 285407 h 688387"/>
                <a:gd name="connsiteX9" fmla="*/ 728320 w 730866"/>
                <a:gd name="connsiteY9" fmla="*/ 186111 h 688387"/>
                <a:gd name="connsiteX10" fmla="*/ 560895 w 730866"/>
                <a:gd name="connsiteY10" fmla="*/ 31564 h 688387"/>
                <a:gd name="connsiteX11" fmla="*/ 187408 w 730866"/>
                <a:gd name="connsiteY11" fmla="*/ 31564 h 688387"/>
                <a:gd name="connsiteX12" fmla="*/ 84377 w 730866"/>
                <a:gd name="connsiteY12" fmla="*/ 340657 h 688387"/>
                <a:gd name="connsiteX0" fmla="*/ 84377 w 730866"/>
                <a:gd name="connsiteY0" fmla="*/ 340657 h 688387"/>
                <a:gd name="connsiteX1" fmla="*/ 32861 w 730866"/>
                <a:gd name="connsiteY1" fmla="*/ 662629 h 688387"/>
                <a:gd name="connsiteX2" fmla="*/ 612411 w 730866"/>
                <a:gd name="connsiteY2" fmla="*/ 688387 h 688387"/>
                <a:gd name="connsiteX3" fmla="*/ 728320 w 730866"/>
                <a:gd name="connsiteY3" fmla="*/ 417930 h 688387"/>
                <a:gd name="connsiteX4" fmla="*/ 559221 w 730866"/>
                <a:gd name="connsiteY4" fmla="*/ 405051 h 688387"/>
                <a:gd name="connsiteX5" fmla="*/ 456576 w 730866"/>
                <a:gd name="connsiteY5" fmla="*/ 523859 h 688387"/>
                <a:gd name="connsiteX6" fmla="*/ 353159 w 730866"/>
                <a:gd name="connsiteY6" fmla="*/ 337759 h 688387"/>
                <a:gd name="connsiteX7" fmla="*/ 468232 w 730866"/>
                <a:gd name="connsiteY7" fmla="*/ 160353 h 688387"/>
                <a:gd name="connsiteX8" fmla="*/ 566304 w 730866"/>
                <a:gd name="connsiteY8" fmla="*/ 285407 h 688387"/>
                <a:gd name="connsiteX9" fmla="*/ 728320 w 730866"/>
                <a:gd name="connsiteY9" fmla="*/ 186111 h 688387"/>
                <a:gd name="connsiteX10" fmla="*/ 560895 w 730866"/>
                <a:gd name="connsiteY10" fmla="*/ 31564 h 688387"/>
                <a:gd name="connsiteX11" fmla="*/ 187408 w 730866"/>
                <a:gd name="connsiteY11" fmla="*/ 31564 h 688387"/>
                <a:gd name="connsiteX12" fmla="*/ 84377 w 730866"/>
                <a:gd name="connsiteY12" fmla="*/ 340657 h 688387"/>
                <a:gd name="connsiteX0" fmla="*/ 84377 w 730866"/>
                <a:gd name="connsiteY0" fmla="*/ 340657 h 688387"/>
                <a:gd name="connsiteX1" fmla="*/ 32861 w 730866"/>
                <a:gd name="connsiteY1" fmla="*/ 662629 h 688387"/>
                <a:gd name="connsiteX2" fmla="*/ 612411 w 730866"/>
                <a:gd name="connsiteY2" fmla="*/ 688387 h 688387"/>
                <a:gd name="connsiteX3" fmla="*/ 728320 w 730866"/>
                <a:gd name="connsiteY3" fmla="*/ 417930 h 688387"/>
                <a:gd name="connsiteX4" fmla="*/ 559221 w 730866"/>
                <a:gd name="connsiteY4" fmla="*/ 405051 h 688387"/>
                <a:gd name="connsiteX5" fmla="*/ 456576 w 730866"/>
                <a:gd name="connsiteY5" fmla="*/ 523859 h 688387"/>
                <a:gd name="connsiteX6" fmla="*/ 353159 w 730866"/>
                <a:gd name="connsiteY6" fmla="*/ 337759 h 688387"/>
                <a:gd name="connsiteX7" fmla="*/ 468232 w 730866"/>
                <a:gd name="connsiteY7" fmla="*/ 160353 h 688387"/>
                <a:gd name="connsiteX8" fmla="*/ 566304 w 730866"/>
                <a:gd name="connsiteY8" fmla="*/ 285407 h 688387"/>
                <a:gd name="connsiteX9" fmla="*/ 728320 w 730866"/>
                <a:gd name="connsiteY9" fmla="*/ 186111 h 688387"/>
                <a:gd name="connsiteX10" fmla="*/ 560895 w 730866"/>
                <a:gd name="connsiteY10" fmla="*/ 31564 h 688387"/>
                <a:gd name="connsiteX11" fmla="*/ 187408 w 730866"/>
                <a:gd name="connsiteY11" fmla="*/ 31564 h 688387"/>
                <a:gd name="connsiteX12" fmla="*/ 84377 w 730866"/>
                <a:gd name="connsiteY12" fmla="*/ 340657 h 688387"/>
                <a:gd name="connsiteX0" fmla="*/ 84377 w 730866"/>
                <a:gd name="connsiteY0" fmla="*/ 340657 h 688387"/>
                <a:gd name="connsiteX1" fmla="*/ 32861 w 730866"/>
                <a:gd name="connsiteY1" fmla="*/ 662629 h 688387"/>
                <a:gd name="connsiteX2" fmla="*/ 612411 w 730866"/>
                <a:gd name="connsiteY2" fmla="*/ 688387 h 688387"/>
                <a:gd name="connsiteX3" fmla="*/ 728320 w 730866"/>
                <a:gd name="connsiteY3" fmla="*/ 417930 h 688387"/>
                <a:gd name="connsiteX4" fmla="*/ 559221 w 730866"/>
                <a:gd name="connsiteY4" fmla="*/ 405051 h 688387"/>
                <a:gd name="connsiteX5" fmla="*/ 456576 w 730866"/>
                <a:gd name="connsiteY5" fmla="*/ 523859 h 688387"/>
                <a:gd name="connsiteX6" fmla="*/ 353159 w 730866"/>
                <a:gd name="connsiteY6" fmla="*/ 337759 h 688387"/>
                <a:gd name="connsiteX7" fmla="*/ 468232 w 730866"/>
                <a:gd name="connsiteY7" fmla="*/ 160353 h 688387"/>
                <a:gd name="connsiteX8" fmla="*/ 566304 w 730866"/>
                <a:gd name="connsiteY8" fmla="*/ 285407 h 688387"/>
                <a:gd name="connsiteX9" fmla="*/ 728320 w 730866"/>
                <a:gd name="connsiteY9" fmla="*/ 186111 h 688387"/>
                <a:gd name="connsiteX10" fmla="*/ 560895 w 730866"/>
                <a:gd name="connsiteY10" fmla="*/ 31564 h 688387"/>
                <a:gd name="connsiteX11" fmla="*/ 187408 w 730866"/>
                <a:gd name="connsiteY11" fmla="*/ 31564 h 688387"/>
                <a:gd name="connsiteX12" fmla="*/ 84377 w 730866"/>
                <a:gd name="connsiteY12" fmla="*/ 340657 h 688387"/>
                <a:gd name="connsiteX0" fmla="*/ 84377 w 730866"/>
                <a:gd name="connsiteY0" fmla="*/ 340657 h 688387"/>
                <a:gd name="connsiteX1" fmla="*/ 32861 w 730866"/>
                <a:gd name="connsiteY1" fmla="*/ 662629 h 688387"/>
                <a:gd name="connsiteX2" fmla="*/ 612411 w 730866"/>
                <a:gd name="connsiteY2" fmla="*/ 688387 h 688387"/>
                <a:gd name="connsiteX3" fmla="*/ 728320 w 730866"/>
                <a:gd name="connsiteY3" fmla="*/ 417930 h 688387"/>
                <a:gd name="connsiteX4" fmla="*/ 559221 w 730866"/>
                <a:gd name="connsiteY4" fmla="*/ 405051 h 688387"/>
                <a:gd name="connsiteX5" fmla="*/ 460053 w 730866"/>
                <a:gd name="connsiteY5" fmla="*/ 512296 h 688387"/>
                <a:gd name="connsiteX6" fmla="*/ 353159 w 730866"/>
                <a:gd name="connsiteY6" fmla="*/ 337759 h 688387"/>
                <a:gd name="connsiteX7" fmla="*/ 468232 w 730866"/>
                <a:gd name="connsiteY7" fmla="*/ 160353 h 688387"/>
                <a:gd name="connsiteX8" fmla="*/ 566304 w 730866"/>
                <a:gd name="connsiteY8" fmla="*/ 285407 h 688387"/>
                <a:gd name="connsiteX9" fmla="*/ 728320 w 730866"/>
                <a:gd name="connsiteY9" fmla="*/ 186111 h 688387"/>
                <a:gd name="connsiteX10" fmla="*/ 560895 w 730866"/>
                <a:gd name="connsiteY10" fmla="*/ 31564 h 688387"/>
                <a:gd name="connsiteX11" fmla="*/ 187408 w 730866"/>
                <a:gd name="connsiteY11" fmla="*/ 31564 h 688387"/>
                <a:gd name="connsiteX12" fmla="*/ 84377 w 730866"/>
                <a:gd name="connsiteY12" fmla="*/ 340657 h 6883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730866" h="688387">
                  <a:moveTo>
                    <a:pt x="84377" y="340657"/>
                  </a:moveTo>
                  <a:cubicBezTo>
                    <a:pt x="58619" y="445834"/>
                    <a:pt x="-55145" y="604674"/>
                    <a:pt x="32861" y="662629"/>
                  </a:cubicBezTo>
                  <a:cubicBezTo>
                    <a:pt x="120867" y="720584"/>
                    <a:pt x="496501" y="729170"/>
                    <a:pt x="612411" y="688387"/>
                  </a:cubicBezTo>
                  <a:cubicBezTo>
                    <a:pt x="728321" y="647604"/>
                    <a:pt x="737185" y="465153"/>
                    <a:pt x="728320" y="417930"/>
                  </a:cubicBezTo>
                  <a:cubicBezTo>
                    <a:pt x="719455" y="370707"/>
                    <a:pt x="603932" y="389323"/>
                    <a:pt x="559221" y="405051"/>
                  </a:cubicBezTo>
                  <a:cubicBezTo>
                    <a:pt x="514510" y="420779"/>
                    <a:pt x="526401" y="514367"/>
                    <a:pt x="460053" y="512296"/>
                  </a:cubicBezTo>
                  <a:cubicBezTo>
                    <a:pt x="393705" y="510225"/>
                    <a:pt x="351796" y="396416"/>
                    <a:pt x="353159" y="337759"/>
                  </a:cubicBezTo>
                  <a:cubicBezTo>
                    <a:pt x="354522" y="279102"/>
                    <a:pt x="405276" y="155362"/>
                    <a:pt x="468232" y="160353"/>
                  </a:cubicBezTo>
                  <a:cubicBezTo>
                    <a:pt x="531188" y="165344"/>
                    <a:pt x="504668" y="253682"/>
                    <a:pt x="566304" y="285407"/>
                  </a:cubicBezTo>
                  <a:cubicBezTo>
                    <a:pt x="627940" y="317132"/>
                    <a:pt x="729221" y="228418"/>
                    <a:pt x="728320" y="186111"/>
                  </a:cubicBezTo>
                  <a:cubicBezTo>
                    <a:pt x="727419" y="143804"/>
                    <a:pt x="651047" y="57322"/>
                    <a:pt x="560895" y="31564"/>
                  </a:cubicBezTo>
                  <a:cubicBezTo>
                    <a:pt x="470743" y="5806"/>
                    <a:pt x="266828" y="-24245"/>
                    <a:pt x="187408" y="31564"/>
                  </a:cubicBezTo>
                  <a:cubicBezTo>
                    <a:pt x="107988" y="87373"/>
                    <a:pt x="110135" y="235480"/>
                    <a:pt x="84377" y="340657"/>
                  </a:cubicBezTo>
                  <a:close/>
                </a:path>
              </a:pathLst>
            </a:custGeom>
            <a:gradFill>
              <a:gsLst>
                <a:gs pos="0">
                  <a:srgbClr val="00FFFF"/>
                </a:gs>
                <a:gs pos="44000">
                  <a:srgbClr val="00B0F0"/>
                </a:gs>
                <a:gs pos="100000">
                  <a:srgbClr val="0070C0"/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91" name="Group 190"/>
            <p:cNvGrpSpPr/>
            <p:nvPr/>
          </p:nvGrpSpPr>
          <p:grpSpPr>
            <a:xfrm>
              <a:off x="1619470" y="2858540"/>
              <a:ext cx="324280" cy="376037"/>
              <a:chOff x="7049785" y="5014702"/>
              <a:chExt cx="324280" cy="376037"/>
            </a:xfrm>
          </p:grpSpPr>
          <p:sp>
            <p:nvSpPr>
              <p:cNvPr id="192" name="Oval 191"/>
              <p:cNvSpPr/>
              <p:nvPr/>
            </p:nvSpPr>
            <p:spPr>
              <a:xfrm>
                <a:off x="7221665" y="5238339"/>
                <a:ext cx="152400" cy="152400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0070C0"/>
                  </a:gs>
                  <a:gs pos="0">
                    <a:schemeClr val="accent1">
                      <a:lumMod val="20000"/>
                      <a:lumOff val="80000"/>
                    </a:schemeClr>
                  </a:gs>
                </a:gsLst>
                <a:path path="circle">
                  <a:fillToRect r="100000" b="100000"/>
                </a:path>
                <a:tileRect l="-100000" t="-100000"/>
              </a:grad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3" name="Oval 192"/>
              <p:cNvSpPr/>
              <p:nvPr/>
            </p:nvSpPr>
            <p:spPr>
              <a:xfrm>
                <a:off x="7049785" y="5151574"/>
                <a:ext cx="202794" cy="202794"/>
              </a:xfrm>
              <a:prstGeom prst="ellipse">
                <a:avLst/>
              </a:prstGeom>
              <a:gradFill flip="none" rotWithShape="1">
                <a:gsLst>
                  <a:gs pos="0">
                    <a:schemeClr val="tx1"/>
                  </a:gs>
                  <a:gs pos="56000">
                    <a:srgbClr val="FF0000"/>
                  </a:gs>
                  <a:gs pos="100000">
                    <a:srgbClr val="800000"/>
                  </a:gs>
                  <a:gs pos="85000">
                    <a:srgbClr val="C00000"/>
                  </a:gs>
                </a:gsLst>
                <a:path path="circle">
                  <a:fillToRect r="100000" b="100000"/>
                </a:path>
                <a:tileRect l="-100000" t="-100000"/>
              </a:grad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4" name="Oval 193"/>
              <p:cNvSpPr/>
              <p:nvPr/>
            </p:nvSpPr>
            <p:spPr>
              <a:xfrm>
                <a:off x="7067170" y="5014702"/>
                <a:ext cx="152400" cy="152400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0070C0"/>
                  </a:gs>
                  <a:gs pos="0">
                    <a:schemeClr val="accent1">
                      <a:lumMod val="20000"/>
                      <a:lumOff val="80000"/>
                    </a:schemeClr>
                  </a:gs>
                </a:gsLst>
                <a:path path="circle">
                  <a:fillToRect r="100000" b="100000"/>
                </a:path>
                <a:tileRect l="-100000" t="-100000"/>
              </a:grad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95" name="Group 194"/>
            <p:cNvGrpSpPr/>
            <p:nvPr/>
          </p:nvGrpSpPr>
          <p:grpSpPr>
            <a:xfrm>
              <a:off x="1699754" y="1351024"/>
              <a:ext cx="218799" cy="343663"/>
              <a:chOff x="7033780" y="5017658"/>
              <a:chExt cx="218799" cy="343663"/>
            </a:xfrm>
          </p:grpSpPr>
          <p:sp>
            <p:nvSpPr>
              <p:cNvPr id="196" name="Oval 195"/>
              <p:cNvSpPr/>
              <p:nvPr/>
            </p:nvSpPr>
            <p:spPr>
              <a:xfrm>
                <a:off x="7033780" y="5208921"/>
                <a:ext cx="152400" cy="152400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0070C0"/>
                  </a:gs>
                  <a:gs pos="0">
                    <a:schemeClr val="accent1">
                      <a:lumMod val="20000"/>
                      <a:lumOff val="80000"/>
                    </a:schemeClr>
                  </a:gs>
                </a:gsLst>
                <a:path path="circle">
                  <a:fillToRect r="100000" b="100000"/>
                </a:path>
                <a:tileRect l="-100000" t="-100000"/>
              </a:grad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7" name="Oval 196"/>
              <p:cNvSpPr/>
              <p:nvPr/>
            </p:nvSpPr>
            <p:spPr>
              <a:xfrm>
                <a:off x="7049785" y="5151574"/>
                <a:ext cx="202794" cy="202794"/>
              </a:xfrm>
              <a:prstGeom prst="ellipse">
                <a:avLst/>
              </a:prstGeom>
              <a:gradFill flip="none" rotWithShape="1">
                <a:gsLst>
                  <a:gs pos="0">
                    <a:schemeClr val="tx1"/>
                  </a:gs>
                  <a:gs pos="56000">
                    <a:srgbClr val="FF0000"/>
                  </a:gs>
                  <a:gs pos="100000">
                    <a:srgbClr val="800000"/>
                  </a:gs>
                  <a:gs pos="85000">
                    <a:srgbClr val="C00000"/>
                  </a:gs>
                </a:gsLst>
                <a:path path="circle">
                  <a:fillToRect r="100000" b="100000"/>
                </a:path>
                <a:tileRect l="-100000" t="-100000"/>
              </a:grad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8" name="Oval 197"/>
              <p:cNvSpPr/>
              <p:nvPr/>
            </p:nvSpPr>
            <p:spPr>
              <a:xfrm>
                <a:off x="7071406" y="5017658"/>
                <a:ext cx="152400" cy="152400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0070C0"/>
                  </a:gs>
                  <a:gs pos="0">
                    <a:schemeClr val="accent1">
                      <a:lumMod val="20000"/>
                      <a:lumOff val="80000"/>
                    </a:schemeClr>
                  </a:gs>
                </a:gsLst>
                <a:path path="circle">
                  <a:fillToRect r="100000" b="100000"/>
                </a:path>
                <a:tileRect l="-100000" t="-100000"/>
              </a:grad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259" name="Rectangle 258"/>
          <p:cNvSpPr/>
          <p:nvPr/>
        </p:nvSpPr>
        <p:spPr>
          <a:xfrm flipV="1">
            <a:off x="-206496" y="2921418"/>
            <a:ext cx="9502896" cy="4165182"/>
          </a:xfrm>
          <a:prstGeom prst="rect">
            <a:avLst/>
          </a:prstGeom>
          <a:noFill/>
          <a:ln w="38100"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5" name="TextBox 94"/>
          <p:cNvSpPr txBox="1"/>
          <p:nvPr/>
        </p:nvSpPr>
        <p:spPr>
          <a:xfrm>
            <a:off x="224050" y="5334000"/>
            <a:ext cx="884374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Memory-free </a:t>
            </a:r>
            <a:r>
              <a:rPr lang="en-US" dirty="0" smtClean="0">
                <a:solidFill>
                  <a:schemeClr val="bg2">
                    <a:lumMod val="20000"/>
                    <a:lumOff val="80000"/>
                  </a:schemeClr>
                </a:solidFill>
              </a:rPr>
              <a:t>(Markov)</a:t>
            </a:r>
            <a:r>
              <a:rPr lang="en-US" dirty="0" smtClean="0"/>
              <a:t> process:</a:t>
            </a:r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 A variety of behaviors or “events” is possible in the upcoming short time interval, and the distribution of possible behaviors is not influenced by the time-sequence of configurations the system explored before the immediate present.  </a:t>
            </a:r>
            <a:endParaRPr lang="en-US" dirty="0"/>
          </a:p>
        </p:txBody>
      </p:sp>
      <p:grpSp>
        <p:nvGrpSpPr>
          <p:cNvPr id="96" name="Group 95"/>
          <p:cNvGrpSpPr/>
          <p:nvPr/>
        </p:nvGrpSpPr>
        <p:grpSpPr>
          <a:xfrm>
            <a:off x="7418510" y="1116496"/>
            <a:ext cx="1266663" cy="1266661"/>
            <a:chOff x="4126984" y="4756832"/>
            <a:chExt cx="732228" cy="732227"/>
          </a:xfrm>
        </p:grpSpPr>
        <p:sp>
          <p:nvSpPr>
            <p:cNvPr id="97" name="Oval 96"/>
            <p:cNvSpPr/>
            <p:nvPr/>
          </p:nvSpPr>
          <p:spPr>
            <a:xfrm>
              <a:off x="4357124" y="4982659"/>
              <a:ext cx="271945" cy="271946"/>
            </a:xfrm>
            <a:prstGeom prst="ellipse">
              <a:avLst/>
            </a:prstGeom>
            <a:gradFill flip="none" rotWithShape="1">
              <a:gsLst>
                <a:gs pos="0">
                  <a:srgbClr val="FFFF00"/>
                </a:gs>
                <a:gs pos="64000">
                  <a:srgbClr val="FFC000"/>
                </a:gs>
                <a:gs pos="100000">
                  <a:schemeClr val="accent6">
                    <a:lumMod val="75000"/>
                  </a:schemeClr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Oval 97"/>
            <p:cNvSpPr/>
            <p:nvPr/>
          </p:nvSpPr>
          <p:spPr>
            <a:xfrm>
              <a:off x="4126984" y="4756832"/>
              <a:ext cx="732228" cy="732227"/>
            </a:xfrm>
            <a:prstGeom prst="ellipse">
              <a:avLst/>
            </a:prstGeom>
            <a:gradFill flip="none" rotWithShape="1">
              <a:gsLst>
                <a:gs pos="0">
                  <a:srgbClr val="FFFF00">
                    <a:alpha val="50000"/>
                  </a:srgbClr>
                </a:gs>
                <a:gs pos="38000">
                  <a:srgbClr val="FFC000">
                    <a:alpha val="50000"/>
                  </a:srgbClr>
                </a:gs>
                <a:gs pos="56000">
                  <a:schemeClr val="bg2">
                    <a:alpha val="5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9" name="Freeform 98"/>
          <p:cNvSpPr/>
          <p:nvPr/>
        </p:nvSpPr>
        <p:spPr>
          <a:xfrm>
            <a:off x="7296279" y="1226193"/>
            <a:ext cx="1771521" cy="549322"/>
          </a:xfrm>
          <a:custGeom>
            <a:avLst/>
            <a:gdLst>
              <a:gd name="connsiteX0" fmla="*/ 0 w 564204"/>
              <a:gd name="connsiteY0" fmla="*/ 87573 h 202696"/>
              <a:gd name="connsiteX1" fmla="*/ 38910 w 564204"/>
              <a:gd name="connsiteY1" fmla="*/ 4888 h 202696"/>
              <a:gd name="connsiteX2" fmla="*/ 102140 w 564204"/>
              <a:gd name="connsiteY2" fmla="*/ 189713 h 202696"/>
              <a:gd name="connsiteX3" fmla="*/ 165370 w 564204"/>
              <a:gd name="connsiteY3" fmla="*/ 4888 h 202696"/>
              <a:gd name="connsiteX4" fmla="*/ 233463 w 564204"/>
              <a:gd name="connsiteY4" fmla="*/ 175122 h 202696"/>
              <a:gd name="connsiteX5" fmla="*/ 291829 w 564204"/>
              <a:gd name="connsiteY5" fmla="*/ 24 h 202696"/>
              <a:gd name="connsiteX6" fmla="*/ 359923 w 564204"/>
              <a:gd name="connsiteY6" fmla="*/ 189713 h 202696"/>
              <a:gd name="connsiteX7" fmla="*/ 423153 w 564204"/>
              <a:gd name="connsiteY7" fmla="*/ 24 h 202696"/>
              <a:gd name="connsiteX8" fmla="*/ 476655 w 564204"/>
              <a:gd name="connsiteY8" fmla="*/ 199441 h 202696"/>
              <a:gd name="connsiteX9" fmla="*/ 510702 w 564204"/>
              <a:gd name="connsiteY9" fmla="*/ 121620 h 202696"/>
              <a:gd name="connsiteX10" fmla="*/ 564204 w 564204"/>
              <a:gd name="connsiteY10" fmla="*/ 92437 h 202696"/>
              <a:gd name="connsiteX0" fmla="*/ 0 w 564204"/>
              <a:gd name="connsiteY0" fmla="*/ 87560 h 202683"/>
              <a:gd name="connsiteX1" fmla="*/ 38910 w 564204"/>
              <a:gd name="connsiteY1" fmla="*/ 4875 h 202683"/>
              <a:gd name="connsiteX2" fmla="*/ 102140 w 564204"/>
              <a:gd name="connsiteY2" fmla="*/ 189700 h 202683"/>
              <a:gd name="connsiteX3" fmla="*/ 165370 w 564204"/>
              <a:gd name="connsiteY3" fmla="*/ 4875 h 202683"/>
              <a:gd name="connsiteX4" fmla="*/ 233463 w 564204"/>
              <a:gd name="connsiteY4" fmla="*/ 194564 h 202683"/>
              <a:gd name="connsiteX5" fmla="*/ 291829 w 564204"/>
              <a:gd name="connsiteY5" fmla="*/ 11 h 202683"/>
              <a:gd name="connsiteX6" fmla="*/ 359923 w 564204"/>
              <a:gd name="connsiteY6" fmla="*/ 189700 h 202683"/>
              <a:gd name="connsiteX7" fmla="*/ 423153 w 564204"/>
              <a:gd name="connsiteY7" fmla="*/ 11 h 202683"/>
              <a:gd name="connsiteX8" fmla="*/ 476655 w 564204"/>
              <a:gd name="connsiteY8" fmla="*/ 199428 h 202683"/>
              <a:gd name="connsiteX9" fmla="*/ 510702 w 564204"/>
              <a:gd name="connsiteY9" fmla="*/ 121607 h 202683"/>
              <a:gd name="connsiteX10" fmla="*/ 564204 w 564204"/>
              <a:gd name="connsiteY10" fmla="*/ 92424 h 202683"/>
              <a:gd name="connsiteX0" fmla="*/ 0 w 564204"/>
              <a:gd name="connsiteY0" fmla="*/ 87561 h 194567"/>
              <a:gd name="connsiteX1" fmla="*/ 38910 w 564204"/>
              <a:gd name="connsiteY1" fmla="*/ 4876 h 194567"/>
              <a:gd name="connsiteX2" fmla="*/ 102140 w 564204"/>
              <a:gd name="connsiteY2" fmla="*/ 189701 h 194567"/>
              <a:gd name="connsiteX3" fmla="*/ 165370 w 564204"/>
              <a:gd name="connsiteY3" fmla="*/ 4876 h 194567"/>
              <a:gd name="connsiteX4" fmla="*/ 233463 w 564204"/>
              <a:gd name="connsiteY4" fmla="*/ 194565 h 194567"/>
              <a:gd name="connsiteX5" fmla="*/ 291829 w 564204"/>
              <a:gd name="connsiteY5" fmla="*/ 12 h 194567"/>
              <a:gd name="connsiteX6" fmla="*/ 359923 w 564204"/>
              <a:gd name="connsiteY6" fmla="*/ 189701 h 194567"/>
              <a:gd name="connsiteX7" fmla="*/ 423153 w 564204"/>
              <a:gd name="connsiteY7" fmla="*/ 12 h 194567"/>
              <a:gd name="connsiteX8" fmla="*/ 471791 w 564204"/>
              <a:gd name="connsiteY8" fmla="*/ 179973 h 194567"/>
              <a:gd name="connsiteX9" fmla="*/ 510702 w 564204"/>
              <a:gd name="connsiteY9" fmla="*/ 121608 h 194567"/>
              <a:gd name="connsiteX10" fmla="*/ 564204 w 564204"/>
              <a:gd name="connsiteY10" fmla="*/ 92425 h 194567"/>
              <a:gd name="connsiteX0" fmla="*/ 0 w 564204"/>
              <a:gd name="connsiteY0" fmla="*/ 87561 h 194567"/>
              <a:gd name="connsiteX1" fmla="*/ 38910 w 564204"/>
              <a:gd name="connsiteY1" fmla="*/ 4876 h 194567"/>
              <a:gd name="connsiteX2" fmla="*/ 102140 w 564204"/>
              <a:gd name="connsiteY2" fmla="*/ 189701 h 194567"/>
              <a:gd name="connsiteX3" fmla="*/ 165370 w 564204"/>
              <a:gd name="connsiteY3" fmla="*/ 4876 h 194567"/>
              <a:gd name="connsiteX4" fmla="*/ 233463 w 564204"/>
              <a:gd name="connsiteY4" fmla="*/ 194565 h 194567"/>
              <a:gd name="connsiteX5" fmla="*/ 291829 w 564204"/>
              <a:gd name="connsiteY5" fmla="*/ 12 h 194567"/>
              <a:gd name="connsiteX6" fmla="*/ 359923 w 564204"/>
              <a:gd name="connsiteY6" fmla="*/ 189701 h 194567"/>
              <a:gd name="connsiteX7" fmla="*/ 423153 w 564204"/>
              <a:gd name="connsiteY7" fmla="*/ 12 h 194567"/>
              <a:gd name="connsiteX8" fmla="*/ 471791 w 564204"/>
              <a:gd name="connsiteY8" fmla="*/ 179973 h 194567"/>
              <a:gd name="connsiteX9" fmla="*/ 510702 w 564204"/>
              <a:gd name="connsiteY9" fmla="*/ 97289 h 194567"/>
              <a:gd name="connsiteX10" fmla="*/ 564204 w 564204"/>
              <a:gd name="connsiteY10" fmla="*/ 92425 h 194567"/>
              <a:gd name="connsiteX0" fmla="*/ 0 w 627434"/>
              <a:gd name="connsiteY0" fmla="*/ 87561 h 194567"/>
              <a:gd name="connsiteX1" fmla="*/ 38910 w 627434"/>
              <a:gd name="connsiteY1" fmla="*/ 4876 h 194567"/>
              <a:gd name="connsiteX2" fmla="*/ 102140 w 627434"/>
              <a:gd name="connsiteY2" fmla="*/ 189701 h 194567"/>
              <a:gd name="connsiteX3" fmla="*/ 165370 w 627434"/>
              <a:gd name="connsiteY3" fmla="*/ 4876 h 194567"/>
              <a:gd name="connsiteX4" fmla="*/ 233463 w 627434"/>
              <a:gd name="connsiteY4" fmla="*/ 194565 h 194567"/>
              <a:gd name="connsiteX5" fmla="*/ 291829 w 627434"/>
              <a:gd name="connsiteY5" fmla="*/ 12 h 194567"/>
              <a:gd name="connsiteX6" fmla="*/ 359923 w 627434"/>
              <a:gd name="connsiteY6" fmla="*/ 189701 h 194567"/>
              <a:gd name="connsiteX7" fmla="*/ 423153 w 627434"/>
              <a:gd name="connsiteY7" fmla="*/ 12 h 194567"/>
              <a:gd name="connsiteX8" fmla="*/ 471791 w 627434"/>
              <a:gd name="connsiteY8" fmla="*/ 179973 h 194567"/>
              <a:gd name="connsiteX9" fmla="*/ 510702 w 627434"/>
              <a:gd name="connsiteY9" fmla="*/ 97289 h 194567"/>
              <a:gd name="connsiteX10" fmla="*/ 627434 w 627434"/>
              <a:gd name="connsiteY10" fmla="*/ 92425 h 194567"/>
              <a:gd name="connsiteX0" fmla="*/ 0 w 627434"/>
              <a:gd name="connsiteY0" fmla="*/ 87561 h 194567"/>
              <a:gd name="connsiteX1" fmla="*/ 38910 w 627434"/>
              <a:gd name="connsiteY1" fmla="*/ 4876 h 194567"/>
              <a:gd name="connsiteX2" fmla="*/ 102140 w 627434"/>
              <a:gd name="connsiteY2" fmla="*/ 189701 h 194567"/>
              <a:gd name="connsiteX3" fmla="*/ 165370 w 627434"/>
              <a:gd name="connsiteY3" fmla="*/ 4876 h 194567"/>
              <a:gd name="connsiteX4" fmla="*/ 233463 w 627434"/>
              <a:gd name="connsiteY4" fmla="*/ 194565 h 194567"/>
              <a:gd name="connsiteX5" fmla="*/ 291829 w 627434"/>
              <a:gd name="connsiteY5" fmla="*/ 12 h 194567"/>
              <a:gd name="connsiteX6" fmla="*/ 359923 w 627434"/>
              <a:gd name="connsiteY6" fmla="*/ 189701 h 194567"/>
              <a:gd name="connsiteX7" fmla="*/ 423153 w 627434"/>
              <a:gd name="connsiteY7" fmla="*/ 12 h 194567"/>
              <a:gd name="connsiteX8" fmla="*/ 471791 w 627434"/>
              <a:gd name="connsiteY8" fmla="*/ 179973 h 194567"/>
              <a:gd name="connsiteX9" fmla="*/ 510702 w 627434"/>
              <a:gd name="connsiteY9" fmla="*/ 97289 h 194567"/>
              <a:gd name="connsiteX10" fmla="*/ 627434 w 627434"/>
              <a:gd name="connsiteY10" fmla="*/ 92425 h 194567"/>
              <a:gd name="connsiteX0" fmla="*/ 0 w 627434"/>
              <a:gd name="connsiteY0" fmla="*/ 87561 h 194567"/>
              <a:gd name="connsiteX1" fmla="*/ 38910 w 627434"/>
              <a:gd name="connsiteY1" fmla="*/ 4876 h 194567"/>
              <a:gd name="connsiteX2" fmla="*/ 102140 w 627434"/>
              <a:gd name="connsiteY2" fmla="*/ 189701 h 194567"/>
              <a:gd name="connsiteX3" fmla="*/ 165370 w 627434"/>
              <a:gd name="connsiteY3" fmla="*/ 4876 h 194567"/>
              <a:gd name="connsiteX4" fmla="*/ 233463 w 627434"/>
              <a:gd name="connsiteY4" fmla="*/ 194565 h 194567"/>
              <a:gd name="connsiteX5" fmla="*/ 291829 w 627434"/>
              <a:gd name="connsiteY5" fmla="*/ 12 h 194567"/>
              <a:gd name="connsiteX6" fmla="*/ 359923 w 627434"/>
              <a:gd name="connsiteY6" fmla="*/ 189701 h 194567"/>
              <a:gd name="connsiteX7" fmla="*/ 423153 w 627434"/>
              <a:gd name="connsiteY7" fmla="*/ 12 h 194567"/>
              <a:gd name="connsiteX8" fmla="*/ 471791 w 627434"/>
              <a:gd name="connsiteY8" fmla="*/ 179973 h 194567"/>
              <a:gd name="connsiteX9" fmla="*/ 505838 w 627434"/>
              <a:gd name="connsiteY9" fmla="*/ 111880 h 194567"/>
              <a:gd name="connsiteX10" fmla="*/ 627434 w 627434"/>
              <a:gd name="connsiteY10" fmla="*/ 92425 h 194567"/>
              <a:gd name="connsiteX0" fmla="*/ 0 w 627434"/>
              <a:gd name="connsiteY0" fmla="*/ 87561 h 194567"/>
              <a:gd name="connsiteX1" fmla="*/ 38910 w 627434"/>
              <a:gd name="connsiteY1" fmla="*/ 4876 h 194567"/>
              <a:gd name="connsiteX2" fmla="*/ 102140 w 627434"/>
              <a:gd name="connsiteY2" fmla="*/ 189701 h 194567"/>
              <a:gd name="connsiteX3" fmla="*/ 165370 w 627434"/>
              <a:gd name="connsiteY3" fmla="*/ 4876 h 194567"/>
              <a:gd name="connsiteX4" fmla="*/ 233463 w 627434"/>
              <a:gd name="connsiteY4" fmla="*/ 194565 h 194567"/>
              <a:gd name="connsiteX5" fmla="*/ 291829 w 627434"/>
              <a:gd name="connsiteY5" fmla="*/ 12 h 194567"/>
              <a:gd name="connsiteX6" fmla="*/ 359923 w 627434"/>
              <a:gd name="connsiteY6" fmla="*/ 189701 h 194567"/>
              <a:gd name="connsiteX7" fmla="*/ 423153 w 627434"/>
              <a:gd name="connsiteY7" fmla="*/ 12 h 194567"/>
              <a:gd name="connsiteX8" fmla="*/ 471791 w 627434"/>
              <a:gd name="connsiteY8" fmla="*/ 179973 h 194567"/>
              <a:gd name="connsiteX9" fmla="*/ 505838 w 627434"/>
              <a:gd name="connsiteY9" fmla="*/ 111880 h 194567"/>
              <a:gd name="connsiteX10" fmla="*/ 627434 w 627434"/>
              <a:gd name="connsiteY10" fmla="*/ 92425 h 194567"/>
              <a:gd name="connsiteX0" fmla="*/ 0 w 627434"/>
              <a:gd name="connsiteY0" fmla="*/ 87561 h 194567"/>
              <a:gd name="connsiteX1" fmla="*/ 38910 w 627434"/>
              <a:gd name="connsiteY1" fmla="*/ 4876 h 194567"/>
              <a:gd name="connsiteX2" fmla="*/ 102140 w 627434"/>
              <a:gd name="connsiteY2" fmla="*/ 189701 h 194567"/>
              <a:gd name="connsiteX3" fmla="*/ 165370 w 627434"/>
              <a:gd name="connsiteY3" fmla="*/ 4876 h 194567"/>
              <a:gd name="connsiteX4" fmla="*/ 233463 w 627434"/>
              <a:gd name="connsiteY4" fmla="*/ 194565 h 194567"/>
              <a:gd name="connsiteX5" fmla="*/ 291829 w 627434"/>
              <a:gd name="connsiteY5" fmla="*/ 12 h 194567"/>
              <a:gd name="connsiteX6" fmla="*/ 359923 w 627434"/>
              <a:gd name="connsiteY6" fmla="*/ 189701 h 194567"/>
              <a:gd name="connsiteX7" fmla="*/ 423153 w 627434"/>
              <a:gd name="connsiteY7" fmla="*/ 12 h 194567"/>
              <a:gd name="connsiteX8" fmla="*/ 471791 w 627434"/>
              <a:gd name="connsiteY8" fmla="*/ 179973 h 194567"/>
              <a:gd name="connsiteX9" fmla="*/ 505838 w 627434"/>
              <a:gd name="connsiteY9" fmla="*/ 111880 h 194567"/>
              <a:gd name="connsiteX10" fmla="*/ 627434 w 627434"/>
              <a:gd name="connsiteY10" fmla="*/ 92425 h 194567"/>
              <a:gd name="connsiteX0" fmla="*/ 0 w 627434"/>
              <a:gd name="connsiteY0" fmla="*/ 87552 h 194558"/>
              <a:gd name="connsiteX1" fmla="*/ 38910 w 627434"/>
              <a:gd name="connsiteY1" fmla="*/ 4867 h 194558"/>
              <a:gd name="connsiteX2" fmla="*/ 102140 w 627434"/>
              <a:gd name="connsiteY2" fmla="*/ 189692 h 194558"/>
              <a:gd name="connsiteX3" fmla="*/ 165370 w 627434"/>
              <a:gd name="connsiteY3" fmla="*/ 4867 h 194558"/>
              <a:gd name="connsiteX4" fmla="*/ 233463 w 627434"/>
              <a:gd name="connsiteY4" fmla="*/ 194556 h 194558"/>
              <a:gd name="connsiteX5" fmla="*/ 291829 w 627434"/>
              <a:gd name="connsiteY5" fmla="*/ 3 h 194558"/>
              <a:gd name="connsiteX6" fmla="*/ 359923 w 627434"/>
              <a:gd name="connsiteY6" fmla="*/ 189692 h 194558"/>
              <a:gd name="connsiteX7" fmla="*/ 423153 w 627434"/>
              <a:gd name="connsiteY7" fmla="*/ 3 h 194558"/>
              <a:gd name="connsiteX8" fmla="*/ 457199 w 627434"/>
              <a:gd name="connsiteY8" fmla="*/ 184827 h 194558"/>
              <a:gd name="connsiteX9" fmla="*/ 505838 w 627434"/>
              <a:gd name="connsiteY9" fmla="*/ 111871 h 194558"/>
              <a:gd name="connsiteX10" fmla="*/ 627434 w 627434"/>
              <a:gd name="connsiteY10" fmla="*/ 92416 h 1945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627434" h="194558">
                <a:moveTo>
                  <a:pt x="0" y="87552"/>
                </a:moveTo>
                <a:cubicBezTo>
                  <a:pt x="10943" y="37698"/>
                  <a:pt x="21887" y="-12156"/>
                  <a:pt x="38910" y="4867"/>
                </a:cubicBezTo>
                <a:cubicBezTo>
                  <a:pt x="55933" y="21890"/>
                  <a:pt x="81063" y="189692"/>
                  <a:pt x="102140" y="189692"/>
                </a:cubicBezTo>
                <a:cubicBezTo>
                  <a:pt x="123217" y="189692"/>
                  <a:pt x="143483" y="4056"/>
                  <a:pt x="165370" y="4867"/>
                </a:cubicBezTo>
                <a:cubicBezTo>
                  <a:pt x="187257" y="5678"/>
                  <a:pt x="212387" y="195367"/>
                  <a:pt x="233463" y="194556"/>
                </a:cubicBezTo>
                <a:cubicBezTo>
                  <a:pt x="254539" y="193745"/>
                  <a:pt x="270752" y="814"/>
                  <a:pt x="291829" y="3"/>
                </a:cubicBezTo>
                <a:cubicBezTo>
                  <a:pt x="312906" y="-808"/>
                  <a:pt x="338036" y="189692"/>
                  <a:pt x="359923" y="189692"/>
                </a:cubicBezTo>
                <a:cubicBezTo>
                  <a:pt x="381810" y="189692"/>
                  <a:pt x="406940" y="814"/>
                  <a:pt x="423153" y="3"/>
                </a:cubicBezTo>
                <a:cubicBezTo>
                  <a:pt x="439366" y="-808"/>
                  <a:pt x="443418" y="166182"/>
                  <a:pt x="457199" y="184827"/>
                </a:cubicBezTo>
                <a:cubicBezTo>
                  <a:pt x="470980" y="203472"/>
                  <a:pt x="477466" y="127273"/>
                  <a:pt x="505838" y="111871"/>
                </a:cubicBezTo>
                <a:cubicBezTo>
                  <a:pt x="534210" y="96469"/>
                  <a:pt x="627434" y="92416"/>
                  <a:pt x="627434" y="92416"/>
                </a:cubicBezTo>
              </a:path>
            </a:pathLst>
          </a:custGeom>
          <a:noFill/>
          <a:ln>
            <a:solidFill>
              <a:srgbClr val="00FFFF"/>
            </a:solidFill>
            <a:headEnd type="none" w="med" len="med"/>
            <a:tailEnd type="triangl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7471475" y="4036178"/>
            <a:ext cx="57259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en-US" sz="5400" b="1" cap="none" spc="0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B</a:t>
            </a:r>
            <a:endParaRPr lang="en-US" sz="5400" b="1" cap="none" spc="0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780030" y="2945704"/>
            <a:ext cx="60465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FFFF"/>
                </a:solidFill>
                <a:effectLst/>
              </a:rPr>
              <a:t>A</a:t>
            </a:r>
            <a:endParaRPr lang="en-US" sz="5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00FFFF"/>
              </a:solidFill>
              <a:effectLst/>
            </a:endParaRPr>
          </a:p>
        </p:txBody>
      </p:sp>
      <p:sp>
        <p:nvSpPr>
          <p:cNvPr id="105" name="Rectangle 104"/>
          <p:cNvSpPr/>
          <p:nvPr/>
        </p:nvSpPr>
        <p:spPr>
          <a:xfrm>
            <a:off x="780030" y="4000565"/>
            <a:ext cx="60465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FFFF"/>
                </a:solidFill>
                <a:effectLst/>
              </a:rPr>
              <a:t>A</a:t>
            </a:r>
            <a:endParaRPr lang="en-US" sz="5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00FFFF"/>
              </a:solidFill>
              <a:effectLst/>
            </a:endParaRPr>
          </a:p>
        </p:txBody>
      </p:sp>
      <p:sp>
        <p:nvSpPr>
          <p:cNvPr id="109" name="Rectangle 108"/>
          <p:cNvSpPr/>
          <p:nvPr/>
        </p:nvSpPr>
        <p:spPr>
          <a:xfrm>
            <a:off x="2113906" y="2954813"/>
            <a:ext cx="60465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FFFF"/>
                </a:solidFill>
                <a:effectLst/>
              </a:rPr>
              <a:t>A</a:t>
            </a:r>
            <a:endParaRPr lang="en-US" sz="5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00FFFF"/>
              </a:solidFill>
              <a:effectLst/>
            </a:endParaRPr>
          </a:p>
        </p:txBody>
      </p:sp>
      <p:sp>
        <p:nvSpPr>
          <p:cNvPr id="110" name="Rectangle 109"/>
          <p:cNvSpPr/>
          <p:nvPr/>
        </p:nvSpPr>
        <p:spPr>
          <a:xfrm>
            <a:off x="2113906" y="4009674"/>
            <a:ext cx="60465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FFFF"/>
                </a:solidFill>
                <a:effectLst/>
              </a:rPr>
              <a:t>A</a:t>
            </a:r>
            <a:endParaRPr lang="en-US" sz="5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00FFFF"/>
              </a:solidFill>
              <a:effectLst/>
            </a:endParaRPr>
          </a:p>
        </p:txBody>
      </p:sp>
      <p:sp>
        <p:nvSpPr>
          <p:cNvPr id="111" name="Rectangle 110"/>
          <p:cNvSpPr/>
          <p:nvPr/>
        </p:nvSpPr>
        <p:spPr>
          <a:xfrm>
            <a:off x="3447782" y="2958956"/>
            <a:ext cx="60465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FFFF"/>
                </a:solidFill>
                <a:effectLst/>
              </a:rPr>
              <a:t>A</a:t>
            </a:r>
            <a:endParaRPr lang="en-US" sz="5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00FFFF"/>
              </a:solidFill>
              <a:effectLst/>
            </a:endParaRPr>
          </a:p>
        </p:txBody>
      </p:sp>
      <p:sp>
        <p:nvSpPr>
          <p:cNvPr id="112" name="Rectangle 111"/>
          <p:cNvSpPr/>
          <p:nvPr/>
        </p:nvSpPr>
        <p:spPr>
          <a:xfrm>
            <a:off x="3447782" y="4013817"/>
            <a:ext cx="60465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FFFF"/>
                </a:solidFill>
                <a:effectLst/>
              </a:rPr>
              <a:t>A</a:t>
            </a:r>
            <a:endParaRPr lang="en-US" sz="5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00FFFF"/>
              </a:solidFill>
              <a:effectLst/>
            </a:endParaRPr>
          </a:p>
        </p:txBody>
      </p:sp>
      <p:sp>
        <p:nvSpPr>
          <p:cNvPr id="114" name="Rectangle 113"/>
          <p:cNvSpPr/>
          <p:nvPr/>
        </p:nvSpPr>
        <p:spPr>
          <a:xfrm>
            <a:off x="6115533" y="4022926"/>
            <a:ext cx="60465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FFFF"/>
                </a:solidFill>
                <a:effectLst/>
              </a:rPr>
              <a:t>A</a:t>
            </a:r>
            <a:endParaRPr lang="en-US" sz="5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00FFFF"/>
              </a:solidFill>
              <a:effectLst/>
            </a:endParaRPr>
          </a:p>
        </p:txBody>
      </p:sp>
      <p:sp>
        <p:nvSpPr>
          <p:cNvPr id="121" name="Rectangle 120"/>
          <p:cNvSpPr/>
          <p:nvPr/>
        </p:nvSpPr>
        <p:spPr>
          <a:xfrm>
            <a:off x="4781658" y="4033169"/>
            <a:ext cx="60465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FFFF"/>
                </a:solidFill>
                <a:effectLst/>
              </a:rPr>
              <a:t>A</a:t>
            </a:r>
            <a:endParaRPr lang="en-US" sz="5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00FFFF"/>
              </a:solidFill>
              <a:effectLst/>
            </a:endParaRPr>
          </a:p>
        </p:txBody>
      </p:sp>
      <p:sp>
        <p:nvSpPr>
          <p:cNvPr id="122" name="Rectangle 121"/>
          <p:cNvSpPr/>
          <p:nvPr/>
        </p:nvSpPr>
        <p:spPr>
          <a:xfrm>
            <a:off x="4775993" y="2945704"/>
            <a:ext cx="57259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en-US" sz="5400" b="1" cap="none" spc="0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B</a:t>
            </a:r>
            <a:endParaRPr lang="en-US" sz="5400" b="1" cap="none" spc="0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pic>
        <p:nvPicPr>
          <p:cNvPr id="94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4519" y="3152388"/>
            <a:ext cx="1076928" cy="9976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2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9372" y="4150007"/>
            <a:ext cx="1076928" cy="9976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3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08532" y="3176954"/>
            <a:ext cx="1076928" cy="9976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0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21411" y="4218787"/>
            <a:ext cx="1076928" cy="9976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1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30774" y="3182294"/>
            <a:ext cx="1076928" cy="9976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17895" y="4218787"/>
            <a:ext cx="1076928" cy="9976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71967" y="4273218"/>
            <a:ext cx="1076928" cy="9976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41582" y="4258378"/>
            <a:ext cx="1076928" cy="9976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317234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1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2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4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6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8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000"/>
                            </p:stCondLst>
                            <p:childTnLst>
                              <p:par>
                                <p:cTn id="3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2500"/>
                            </p:stCondLst>
                            <p:childTnLst>
                              <p:par>
                                <p:cTn id="34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2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3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4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5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6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7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8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9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3500"/>
                            </p:stCondLst>
                            <p:childTnLst>
                              <p:par>
                                <p:cTn id="5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4000"/>
                            </p:stCondLst>
                            <p:childTnLst>
                              <p:par>
                                <p:cTn id="55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14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456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66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66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83" tmFilter="0, 0; 0.125,0.2665; 0.25,0.4; 0.375,0.465; 0.5,0.5;  0.625,0.535; 0.75,0.6; 0.875,0.7335; 1,1">
                                          <p:stCondLst>
                                            <p:cond delay="331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41" tmFilter="0, 0; 0.125,0.2665; 0.25,0.4; 0.375,0.465; 0.5,0.5;  0.625,0.535; 0.75,0.6; 0.875,0.7335; 1,1">
                                          <p:stCondLst>
                                            <p:cond delay="414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3" dur="7">
                                          <p:stCondLst>
                                            <p:cond delay="162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4" dur="41" decel="50000">
                                          <p:stCondLst>
                                            <p:cond delay="169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5" dur="7">
                                          <p:stCondLst>
                                            <p:cond delay="328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6" dur="41" decel="50000">
                                          <p:stCondLst>
                                            <p:cond delay="335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7" dur="7">
                                          <p:stCondLst>
                                            <p:cond delay="41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8" dur="41" decel="50000">
                                          <p:stCondLst>
                                            <p:cond delay="417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7">
                                          <p:stCondLst>
                                            <p:cond delay="452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0" dur="41" decel="50000">
                                          <p:stCondLst>
                                            <p:cond delay="459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4500"/>
                            </p:stCondLst>
                            <p:childTnLst>
                              <p:par>
                                <p:cTn id="7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5000"/>
                            </p:stCondLst>
                            <p:childTnLst>
                              <p:par>
                                <p:cTn id="76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8" dur="14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9" dur="456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66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66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83" tmFilter="0, 0; 0.125,0.2665; 0.25,0.4; 0.375,0.465; 0.5,0.5;  0.625,0.535; 0.75,0.6; 0.875,0.7335; 1,1">
                                          <p:stCondLst>
                                            <p:cond delay="331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41" tmFilter="0, 0; 0.125,0.2665; 0.25,0.4; 0.375,0.465; 0.5,0.5;  0.625,0.535; 0.75,0.6; 0.875,0.7335; 1,1">
                                          <p:stCondLst>
                                            <p:cond delay="414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4" dur="7">
                                          <p:stCondLst>
                                            <p:cond delay="162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5" dur="41" decel="50000">
                                          <p:stCondLst>
                                            <p:cond delay="169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6" dur="7">
                                          <p:stCondLst>
                                            <p:cond delay="328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7" dur="41" decel="50000">
                                          <p:stCondLst>
                                            <p:cond delay="335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8" dur="7">
                                          <p:stCondLst>
                                            <p:cond delay="41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9" dur="41" decel="50000">
                                          <p:stCondLst>
                                            <p:cond delay="417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0" dur="7">
                                          <p:stCondLst>
                                            <p:cond delay="452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1" dur="41" decel="50000">
                                          <p:stCondLst>
                                            <p:cond delay="459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5500"/>
                            </p:stCondLst>
                            <p:childTnLst>
                              <p:par>
                                <p:cTn id="9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5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>
                            <p:stCondLst>
                              <p:cond delay="6000"/>
                            </p:stCondLst>
                            <p:childTnLst>
                              <p:par>
                                <p:cTn id="97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9" dur="14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0" dur="456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166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166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83" tmFilter="0, 0; 0.125,0.2665; 0.25,0.4; 0.375,0.465; 0.5,0.5;  0.625,0.535; 0.75,0.6; 0.875,0.7335; 1,1">
                                          <p:stCondLst>
                                            <p:cond delay="331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41" tmFilter="0, 0; 0.125,0.2665; 0.25,0.4; 0.375,0.465; 0.5,0.5;  0.625,0.535; 0.75,0.6; 0.875,0.7335; 1,1">
                                          <p:stCondLst>
                                            <p:cond delay="414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5" dur="7">
                                          <p:stCondLst>
                                            <p:cond delay="162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6" dur="41" decel="50000">
                                          <p:stCondLst>
                                            <p:cond delay="169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7" dur="7">
                                          <p:stCondLst>
                                            <p:cond delay="328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8" dur="41" decel="50000">
                                          <p:stCondLst>
                                            <p:cond delay="335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9" dur="7">
                                          <p:stCondLst>
                                            <p:cond delay="41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10" dur="41" decel="50000">
                                          <p:stCondLst>
                                            <p:cond delay="417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1" dur="7">
                                          <p:stCondLst>
                                            <p:cond delay="452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2" dur="41" decel="50000">
                                          <p:stCondLst>
                                            <p:cond delay="459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3" fill="hold">
                            <p:stCondLst>
                              <p:cond delay="6500"/>
                            </p:stCondLst>
                            <p:childTnLst>
                              <p:par>
                                <p:cTn id="11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6" dur="5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7" fill="hold">
                            <p:stCondLst>
                              <p:cond delay="7000"/>
                            </p:stCondLst>
                            <p:childTnLst>
                              <p:par>
                                <p:cTn id="118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0" dur="14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1" dur="456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166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166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83" tmFilter="0, 0; 0.125,0.2665; 0.25,0.4; 0.375,0.465; 0.5,0.5;  0.625,0.535; 0.75,0.6; 0.875,0.7335; 1,1">
                                          <p:stCondLst>
                                            <p:cond delay="331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41" tmFilter="0, 0; 0.125,0.2665; 0.25,0.4; 0.375,0.465; 0.5,0.5;  0.625,0.535; 0.75,0.6; 0.875,0.7335; 1,1">
                                          <p:stCondLst>
                                            <p:cond delay="414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26" dur="7">
                                          <p:stCondLst>
                                            <p:cond delay="162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27" dur="41" decel="50000">
                                          <p:stCondLst>
                                            <p:cond delay="169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8" dur="7">
                                          <p:stCondLst>
                                            <p:cond delay="328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29" dur="41" decel="50000">
                                          <p:stCondLst>
                                            <p:cond delay="335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0" dur="7">
                                          <p:stCondLst>
                                            <p:cond delay="41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31" dur="41" decel="50000">
                                          <p:stCondLst>
                                            <p:cond delay="417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2" dur="7">
                                          <p:stCondLst>
                                            <p:cond delay="452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33" dur="41" decel="50000">
                                          <p:stCondLst>
                                            <p:cond delay="459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4" fill="hold">
                            <p:stCondLst>
                              <p:cond delay="7500"/>
                            </p:stCondLst>
                            <p:childTnLst>
                              <p:par>
                                <p:cTn id="13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7" dur="5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8" fill="hold">
                            <p:stCondLst>
                              <p:cond delay="8000"/>
                            </p:stCondLst>
                            <p:childTnLst>
                              <p:par>
                                <p:cTn id="139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1" dur="14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2" dur="456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" dur="166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166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5" dur="83" tmFilter="0, 0; 0.125,0.2665; 0.25,0.4; 0.375,0.465; 0.5,0.5;  0.625,0.535; 0.75,0.6; 0.875,0.7335; 1,1">
                                          <p:stCondLst>
                                            <p:cond delay="331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6" dur="41" tmFilter="0, 0; 0.125,0.2665; 0.25,0.4; 0.375,0.465; 0.5,0.5;  0.625,0.535; 0.75,0.6; 0.875,0.7335; 1,1">
                                          <p:stCondLst>
                                            <p:cond delay="414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47" dur="7">
                                          <p:stCondLst>
                                            <p:cond delay="162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8" dur="41" decel="50000">
                                          <p:stCondLst>
                                            <p:cond delay="169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9" dur="7">
                                          <p:stCondLst>
                                            <p:cond delay="328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50" dur="41" decel="50000">
                                          <p:stCondLst>
                                            <p:cond delay="335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1" dur="7">
                                          <p:stCondLst>
                                            <p:cond delay="41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52" dur="41" decel="50000">
                                          <p:stCondLst>
                                            <p:cond delay="417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3" dur="7">
                                          <p:stCondLst>
                                            <p:cond delay="452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54" dur="41" decel="50000">
                                          <p:stCondLst>
                                            <p:cond delay="459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5" fill="hold">
                            <p:stCondLst>
                              <p:cond delay="8500"/>
                            </p:stCondLst>
                            <p:childTnLst>
                              <p:par>
                                <p:cTn id="15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8" dur="5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9" fill="hold">
                            <p:stCondLst>
                              <p:cond delay="9000"/>
                            </p:stCondLst>
                            <p:childTnLst>
                              <p:par>
                                <p:cTn id="160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2" dur="14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3" dur="456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4" dur="166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5" dur="166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6" dur="83" tmFilter="0, 0; 0.125,0.2665; 0.25,0.4; 0.375,0.465; 0.5,0.5;  0.625,0.535; 0.75,0.6; 0.875,0.7335; 1,1">
                                          <p:stCondLst>
                                            <p:cond delay="331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7" dur="41" tmFilter="0, 0; 0.125,0.2665; 0.25,0.4; 0.375,0.465; 0.5,0.5;  0.625,0.535; 0.75,0.6; 0.875,0.7335; 1,1">
                                          <p:stCondLst>
                                            <p:cond delay="414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68" dur="7">
                                          <p:stCondLst>
                                            <p:cond delay="162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69" dur="41" decel="50000">
                                          <p:stCondLst>
                                            <p:cond delay="169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0" dur="7">
                                          <p:stCondLst>
                                            <p:cond delay="328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71" dur="41" decel="50000">
                                          <p:stCondLst>
                                            <p:cond delay="335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2" dur="7">
                                          <p:stCondLst>
                                            <p:cond delay="41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73" dur="41" decel="50000">
                                          <p:stCondLst>
                                            <p:cond delay="417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4" dur="7">
                                          <p:stCondLst>
                                            <p:cond delay="452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75" dur="41" decel="50000">
                                          <p:stCondLst>
                                            <p:cond delay="459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6" fill="hold">
                            <p:stCondLst>
                              <p:cond delay="9500"/>
                            </p:stCondLst>
                            <p:childTnLst>
                              <p:par>
                                <p:cTn id="17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105" grpId="0"/>
      <p:bldP spid="109" grpId="0"/>
      <p:bldP spid="110" grpId="0"/>
      <p:bldP spid="111" grpId="0"/>
      <p:bldP spid="112" grpId="0"/>
      <p:bldP spid="114" grpId="0"/>
      <p:bldP spid="121" grpId="0"/>
      <p:bldP spid="12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Freeform 22"/>
          <p:cNvSpPr/>
          <p:nvPr/>
        </p:nvSpPr>
        <p:spPr>
          <a:xfrm>
            <a:off x="547329" y="1428551"/>
            <a:ext cx="1827213" cy="1508215"/>
          </a:xfrm>
          <a:custGeom>
            <a:avLst/>
            <a:gdLst>
              <a:gd name="connsiteX0" fmla="*/ 0 w 1715027"/>
              <a:gd name="connsiteY0" fmla="*/ 1185202 h 1585515"/>
              <a:gd name="connsiteX1" fmla="*/ 139057 w 1715027"/>
              <a:gd name="connsiteY1" fmla="*/ 1117781 h 1585515"/>
              <a:gd name="connsiteX2" fmla="*/ 396100 w 1715027"/>
              <a:gd name="connsiteY2" fmla="*/ 1117 h 1585515"/>
              <a:gd name="connsiteX3" fmla="*/ 901759 w 1715027"/>
              <a:gd name="connsiteY3" fmla="*/ 919731 h 1585515"/>
              <a:gd name="connsiteX4" fmla="*/ 1285217 w 1715027"/>
              <a:gd name="connsiteY4" fmla="*/ 1467528 h 1585515"/>
              <a:gd name="connsiteX5" fmla="*/ 1715027 w 1715027"/>
              <a:gd name="connsiteY5" fmla="*/ 1585515 h 1585515"/>
              <a:gd name="connsiteX0" fmla="*/ 0 w 1715027"/>
              <a:gd name="connsiteY0" fmla="*/ 1184085 h 1584398"/>
              <a:gd name="connsiteX1" fmla="*/ 172767 w 1715027"/>
              <a:gd name="connsiteY1" fmla="*/ 918615 h 1584398"/>
              <a:gd name="connsiteX2" fmla="*/ 396100 w 1715027"/>
              <a:gd name="connsiteY2" fmla="*/ 0 h 1584398"/>
              <a:gd name="connsiteX3" fmla="*/ 901759 w 1715027"/>
              <a:gd name="connsiteY3" fmla="*/ 918614 h 1584398"/>
              <a:gd name="connsiteX4" fmla="*/ 1285217 w 1715027"/>
              <a:gd name="connsiteY4" fmla="*/ 1466411 h 1584398"/>
              <a:gd name="connsiteX5" fmla="*/ 1715027 w 1715027"/>
              <a:gd name="connsiteY5" fmla="*/ 1584398 h 1584398"/>
              <a:gd name="connsiteX0" fmla="*/ 0 w 1715027"/>
              <a:gd name="connsiteY0" fmla="*/ 1369493 h 1584398"/>
              <a:gd name="connsiteX1" fmla="*/ 172767 w 1715027"/>
              <a:gd name="connsiteY1" fmla="*/ 918615 h 1584398"/>
              <a:gd name="connsiteX2" fmla="*/ 396100 w 1715027"/>
              <a:gd name="connsiteY2" fmla="*/ 0 h 1584398"/>
              <a:gd name="connsiteX3" fmla="*/ 901759 w 1715027"/>
              <a:gd name="connsiteY3" fmla="*/ 918614 h 1584398"/>
              <a:gd name="connsiteX4" fmla="*/ 1285217 w 1715027"/>
              <a:gd name="connsiteY4" fmla="*/ 1466411 h 1584398"/>
              <a:gd name="connsiteX5" fmla="*/ 1715027 w 1715027"/>
              <a:gd name="connsiteY5" fmla="*/ 1584398 h 1584398"/>
              <a:gd name="connsiteX0" fmla="*/ 0 w 1715027"/>
              <a:gd name="connsiteY0" fmla="*/ 1369493 h 1584398"/>
              <a:gd name="connsiteX1" fmla="*/ 172767 w 1715027"/>
              <a:gd name="connsiteY1" fmla="*/ 918615 h 1584398"/>
              <a:gd name="connsiteX2" fmla="*/ 396100 w 1715027"/>
              <a:gd name="connsiteY2" fmla="*/ 0 h 1584398"/>
              <a:gd name="connsiteX3" fmla="*/ 901759 w 1715027"/>
              <a:gd name="connsiteY3" fmla="*/ 918614 h 1584398"/>
              <a:gd name="connsiteX4" fmla="*/ 1285217 w 1715027"/>
              <a:gd name="connsiteY4" fmla="*/ 1466411 h 1584398"/>
              <a:gd name="connsiteX5" fmla="*/ 1715027 w 1715027"/>
              <a:gd name="connsiteY5" fmla="*/ 1584398 h 1584398"/>
              <a:gd name="connsiteX0" fmla="*/ 0 w 1715027"/>
              <a:gd name="connsiteY0" fmla="*/ 1420059 h 1634964"/>
              <a:gd name="connsiteX1" fmla="*/ 172767 w 1715027"/>
              <a:gd name="connsiteY1" fmla="*/ 969181 h 1634964"/>
              <a:gd name="connsiteX2" fmla="*/ 429810 w 1715027"/>
              <a:gd name="connsiteY2" fmla="*/ 0 h 1634964"/>
              <a:gd name="connsiteX3" fmla="*/ 901759 w 1715027"/>
              <a:gd name="connsiteY3" fmla="*/ 969180 h 1634964"/>
              <a:gd name="connsiteX4" fmla="*/ 1285217 w 1715027"/>
              <a:gd name="connsiteY4" fmla="*/ 1516977 h 1634964"/>
              <a:gd name="connsiteX5" fmla="*/ 1715027 w 1715027"/>
              <a:gd name="connsiteY5" fmla="*/ 1634964 h 1634964"/>
              <a:gd name="connsiteX0" fmla="*/ 0 w 1715027"/>
              <a:gd name="connsiteY0" fmla="*/ 1420077 h 1634982"/>
              <a:gd name="connsiteX1" fmla="*/ 172767 w 1715027"/>
              <a:gd name="connsiteY1" fmla="*/ 969199 h 1634982"/>
              <a:gd name="connsiteX2" fmla="*/ 429810 w 1715027"/>
              <a:gd name="connsiteY2" fmla="*/ 18 h 1634982"/>
              <a:gd name="connsiteX3" fmla="*/ 901759 w 1715027"/>
              <a:gd name="connsiteY3" fmla="*/ 969198 h 1634982"/>
              <a:gd name="connsiteX4" fmla="*/ 1285217 w 1715027"/>
              <a:gd name="connsiteY4" fmla="*/ 1516995 h 1634982"/>
              <a:gd name="connsiteX5" fmla="*/ 1715027 w 1715027"/>
              <a:gd name="connsiteY5" fmla="*/ 1634982 h 1634982"/>
              <a:gd name="connsiteX0" fmla="*/ 0 w 1715027"/>
              <a:gd name="connsiteY0" fmla="*/ 1424289 h 1639194"/>
              <a:gd name="connsiteX1" fmla="*/ 172767 w 1715027"/>
              <a:gd name="connsiteY1" fmla="*/ 973411 h 1639194"/>
              <a:gd name="connsiteX2" fmla="*/ 467734 w 1715027"/>
              <a:gd name="connsiteY2" fmla="*/ 17 h 1639194"/>
              <a:gd name="connsiteX3" fmla="*/ 901759 w 1715027"/>
              <a:gd name="connsiteY3" fmla="*/ 973410 h 1639194"/>
              <a:gd name="connsiteX4" fmla="*/ 1285217 w 1715027"/>
              <a:gd name="connsiteY4" fmla="*/ 1521207 h 1639194"/>
              <a:gd name="connsiteX5" fmla="*/ 1715027 w 1715027"/>
              <a:gd name="connsiteY5" fmla="*/ 1639194 h 1639194"/>
              <a:gd name="connsiteX0" fmla="*/ 0 w 1715027"/>
              <a:gd name="connsiteY0" fmla="*/ 1424342 h 1639247"/>
              <a:gd name="connsiteX1" fmla="*/ 172767 w 1715027"/>
              <a:gd name="connsiteY1" fmla="*/ 973464 h 1639247"/>
              <a:gd name="connsiteX2" fmla="*/ 467734 w 1715027"/>
              <a:gd name="connsiteY2" fmla="*/ 70 h 1639247"/>
              <a:gd name="connsiteX3" fmla="*/ 897545 w 1715027"/>
              <a:gd name="connsiteY3" fmla="*/ 1024029 h 1639247"/>
              <a:gd name="connsiteX4" fmla="*/ 1285217 w 1715027"/>
              <a:gd name="connsiteY4" fmla="*/ 1521260 h 1639247"/>
              <a:gd name="connsiteX5" fmla="*/ 1715027 w 1715027"/>
              <a:gd name="connsiteY5" fmla="*/ 1639247 h 1639247"/>
              <a:gd name="connsiteX0" fmla="*/ 0 w 1715027"/>
              <a:gd name="connsiteY0" fmla="*/ 1424342 h 1639247"/>
              <a:gd name="connsiteX1" fmla="*/ 172767 w 1715027"/>
              <a:gd name="connsiteY1" fmla="*/ 973464 h 1639247"/>
              <a:gd name="connsiteX2" fmla="*/ 467734 w 1715027"/>
              <a:gd name="connsiteY2" fmla="*/ 70 h 1639247"/>
              <a:gd name="connsiteX3" fmla="*/ 897545 w 1715027"/>
              <a:gd name="connsiteY3" fmla="*/ 1024029 h 1639247"/>
              <a:gd name="connsiteX4" fmla="*/ 1715027 w 1715027"/>
              <a:gd name="connsiteY4" fmla="*/ 1639247 h 1639247"/>
              <a:gd name="connsiteX0" fmla="*/ 0 w 1715027"/>
              <a:gd name="connsiteY0" fmla="*/ 1424342 h 1639247"/>
              <a:gd name="connsiteX1" fmla="*/ 172767 w 1715027"/>
              <a:gd name="connsiteY1" fmla="*/ 973464 h 1639247"/>
              <a:gd name="connsiteX2" fmla="*/ 467734 w 1715027"/>
              <a:gd name="connsiteY2" fmla="*/ 70 h 1639247"/>
              <a:gd name="connsiteX3" fmla="*/ 897545 w 1715027"/>
              <a:gd name="connsiteY3" fmla="*/ 1024029 h 1639247"/>
              <a:gd name="connsiteX4" fmla="*/ 1715027 w 1715027"/>
              <a:gd name="connsiteY4" fmla="*/ 1639247 h 1639247"/>
              <a:gd name="connsiteX0" fmla="*/ 0 w 1715027"/>
              <a:gd name="connsiteY0" fmla="*/ 1424342 h 1639247"/>
              <a:gd name="connsiteX1" fmla="*/ 172767 w 1715027"/>
              <a:gd name="connsiteY1" fmla="*/ 973464 h 1639247"/>
              <a:gd name="connsiteX2" fmla="*/ 467734 w 1715027"/>
              <a:gd name="connsiteY2" fmla="*/ 70 h 1639247"/>
              <a:gd name="connsiteX3" fmla="*/ 897545 w 1715027"/>
              <a:gd name="connsiteY3" fmla="*/ 1024029 h 1639247"/>
              <a:gd name="connsiteX4" fmla="*/ 1715027 w 1715027"/>
              <a:gd name="connsiteY4" fmla="*/ 1639247 h 1639247"/>
              <a:gd name="connsiteX0" fmla="*/ 0 w 1715027"/>
              <a:gd name="connsiteY0" fmla="*/ 1424273 h 1639178"/>
              <a:gd name="connsiteX1" fmla="*/ 172767 w 1715027"/>
              <a:gd name="connsiteY1" fmla="*/ 973395 h 1639178"/>
              <a:gd name="connsiteX2" fmla="*/ 467734 w 1715027"/>
              <a:gd name="connsiteY2" fmla="*/ 1 h 1639178"/>
              <a:gd name="connsiteX3" fmla="*/ 897545 w 1715027"/>
              <a:gd name="connsiteY3" fmla="*/ 1023960 h 1639178"/>
              <a:gd name="connsiteX4" fmla="*/ 1715027 w 1715027"/>
              <a:gd name="connsiteY4" fmla="*/ 1639178 h 1639178"/>
              <a:gd name="connsiteX0" fmla="*/ 0 w 1715027"/>
              <a:gd name="connsiteY0" fmla="*/ 1428486 h 1643391"/>
              <a:gd name="connsiteX1" fmla="*/ 172767 w 1715027"/>
              <a:gd name="connsiteY1" fmla="*/ 977608 h 1643391"/>
              <a:gd name="connsiteX2" fmla="*/ 421382 w 1715027"/>
              <a:gd name="connsiteY2" fmla="*/ 0 h 1643391"/>
              <a:gd name="connsiteX3" fmla="*/ 897545 w 1715027"/>
              <a:gd name="connsiteY3" fmla="*/ 1028173 h 1643391"/>
              <a:gd name="connsiteX4" fmla="*/ 1715027 w 1715027"/>
              <a:gd name="connsiteY4" fmla="*/ 1643391 h 1643391"/>
              <a:gd name="connsiteX0" fmla="*/ 0 w 1715027"/>
              <a:gd name="connsiteY0" fmla="*/ 1428486 h 1643391"/>
              <a:gd name="connsiteX1" fmla="*/ 172767 w 1715027"/>
              <a:gd name="connsiteY1" fmla="*/ 977608 h 1643391"/>
              <a:gd name="connsiteX2" fmla="*/ 421382 w 1715027"/>
              <a:gd name="connsiteY2" fmla="*/ 0 h 1643391"/>
              <a:gd name="connsiteX3" fmla="*/ 897545 w 1715027"/>
              <a:gd name="connsiteY3" fmla="*/ 1028173 h 1643391"/>
              <a:gd name="connsiteX4" fmla="*/ 1715027 w 1715027"/>
              <a:gd name="connsiteY4" fmla="*/ 1643391 h 1643391"/>
              <a:gd name="connsiteX0" fmla="*/ 0 w 1715027"/>
              <a:gd name="connsiteY0" fmla="*/ 1428486 h 1643391"/>
              <a:gd name="connsiteX1" fmla="*/ 172767 w 1715027"/>
              <a:gd name="connsiteY1" fmla="*/ 977608 h 1643391"/>
              <a:gd name="connsiteX2" fmla="*/ 421382 w 1715027"/>
              <a:gd name="connsiteY2" fmla="*/ 0 h 1643391"/>
              <a:gd name="connsiteX3" fmla="*/ 897545 w 1715027"/>
              <a:gd name="connsiteY3" fmla="*/ 1028173 h 1643391"/>
              <a:gd name="connsiteX4" fmla="*/ 1715027 w 1715027"/>
              <a:gd name="connsiteY4" fmla="*/ 1643391 h 1643391"/>
              <a:gd name="connsiteX0" fmla="*/ 0 w 1715027"/>
              <a:gd name="connsiteY0" fmla="*/ 1428516 h 1643421"/>
              <a:gd name="connsiteX1" fmla="*/ 155912 w 1715027"/>
              <a:gd name="connsiteY1" fmla="*/ 994494 h 1643421"/>
              <a:gd name="connsiteX2" fmla="*/ 421382 w 1715027"/>
              <a:gd name="connsiteY2" fmla="*/ 30 h 1643421"/>
              <a:gd name="connsiteX3" fmla="*/ 897545 w 1715027"/>
              <a:gd name="connsiteY3" fmla="*/ 1028203 h 1643421"/>
              <a:gd name="connsiteX4" fmla="*/ 1715027 w 1715027"/>
              <a:gd name="connsiteY4" fmla="*/ 1643421 h 1643421"/>
              <a:gd name="connsiteX0" fmla="*/ 0 w 1715027"/>
              <a:gd name="connsiteY0" fmla="*/ 1428516 h 1643421"/>
              <a:gd name="connsiteX1" fmla="*/ 155912 w 1715027"/>
              <a:gd name="connsiteY1" fmla="*/ 994494 h 1643421"/>
              <a:gd name="connsiteX2" fmla="*/ 421382 w 1715027"/>
              <a:gd name="connsiteY2" fmla="*/ 30 h 1643421"/>
              <a:gd name="connsiteX3" fmla="*/ 897545 w 1715027"/>
              <a:gd name="connsiteY3" fmla="*/ 1028203 h 1643421"/>
              <a:gd name="connsiteX4" fmla="*/ 1715027 w 1715027"/>
              <a:gd name="connsiteY4" fmla="*/ 1643421 h 1643421"/>
              <a:gd name="connsiteX0" fmla="*/ 0 w 1715027"/>
              <a:gd name="connsiteY0" fmla="*/ 1428516 h 1643421"/>
              <a:gd name="connsiteX1" fmla="*/ 84277 w 1715027"/>
              <a:gd name="connsiteY1" fmla="*/ 1268391 h 1643421"/>
              <a:gd name="connsiteX2" fmla="*/ 155912 w 1715027"/>
              <a:gd name="connsiteY2" fmla="*/ 994494 h 1643421"/>
              <a:gd name="connsiteX3" fmla="*/ 421382 w 1715027"/>
              <a:gd name="connsiteY3" fmla="*/ 30 h 1643421"/>
              <a:gd name="connsiteX4" fmla="*/ 897545 w 1715027"/>
              <a:gd name="connsiteY4" fmla="*/ 1028203 h 1643421"/>
              <a:gd name="connsiteX5" fmla="*/ 1715027 w 1715027"/>
              <a:gd name="connsiteY5" fmla="*/ 1643421 h 1643421"/>
              <a:gd name="connsiteX0" fmla="*/ 0 w 1727669"/>
              <a:gd name="connsiteY0" fmla="*/ 1681345 h 1681345"/>
              <a:gd name="connsiteX1" fmla="*/ 96919 w 1727669"/>
              <a:gd name="connsiteY1" fmla="*/ 1268391 h 1681345"/>
              <a:gd name="connsiteX2" fmla="*/ 168554 w 1727669"/>
              <a:gd name="connsiteY2" fmla="*/ 994494 h 1681345"/>
              <a:gd name="connsiteX3" fmla="*/ 434024 w 1727669"/>
              <a:gd name="connsiteY3" fmla="*/ 30 h 1681345"/>
              <a:gd name="connsiteX4" fmla="*/ 910187 w 1727669"/>
              <a:gd name="connsiteY4" fmla="*/ 1028203 h 1681345"/>
              <a:gd name="connsiteX5" fmla="*/ 1727669 w 1727669"/>
              <a:gd name="connsiteY5" fmla="*/ 1643421 h 1681345"/>
              <a:gd name="connsiteX0" fmla="*/ 9202 w 1736871"/>
              <a:gd name="connsiteY0" fmla="*/ 1681345 h 1681345"/>
              <a:gd name="connsiteX1" fmla="*/ 9203 w 1736871"/>
              <a:gd name="connsiteY1" fmla="*/ 1340026 h 1681345"/>
              <a:gd name="connsiteX2" fmla="*/ 177756 w 1736871"/>
              <a:gd name="connsiteY2" fmla="*/ 994494 h 1681345"/>
              <a:gd name="connsiteX3" fmla="*/ 443226 w 1736871"/>
              <a:gd name="connsiteY3" fmla="*/ 30 h 1681345"/>
              <a:gd name="connsiteX4" fmla="*/ 919389 w 1736871"/>
              <a:gd name="connsiteY4" fmla="*/ 1028203 h 1681345"/>
              <a:gd name="connsiteX5" fmla="*/ 1736871 w 1736871"/>
              <a:gd name="connsiteY5" fmla="*/ 1643421 h 1681345"/>
              <a:gd name="connsiteX0" fmla="*/ 0 w 1727669"/>
              <a:gd name="connsiteY0" fmla="*/ 1681345 h 1681345"/>
              <a:gd name="connsiteX1" fmla="*/ 1 w 1727669"/>
              <a:gd name="connsiteY1" fmla="*/ 1340026 h 1681345"/>
              <a:gd name="connsiteX2" fmla="*/ 168554 w 1727669"/>
              <a:gd name="connsiteY2" fmla="*/ 994494 h 1681345"/>
              <a:gd name="connsiteX3" fmla="*/ 434024 w 1727669"/>
              <a:gd name="connsiteY3" fmla="*/ 30 h 1681345"/>
              <a:gd name="connsiteX4" fmla="*/ 910187 w 1727669"/>
              <a:gd name="connsiteY4" fmla="*/ 1028203 h 1681345"/>
              <a:gd name="connsiteX5" fmla="*/ 1727669 w 1727669"/>
              <a:gd name="connsiteY5" fmla="*/ 1643421 h 1681345"/>
              <a:gd name="connsiteX0" fmla="*/ 25 w 1727694"/>
              <a:gd name="connsiteY0" fmla="*/ 1681345 h 1681345"/>
              <a:gd name="connsiteX1" fmla="*/ 26 w 1727694"/>
              <a:gd name="connsiteY1" fmla="*/ 1340026 h 1681345"/>
              <a:gd name="connsiteX2" fmla="*/ 168579 w 1727694"/>
              <a:gd name="connsiteY2" fmla="*/ 994494 h 1681345"/>
              <a:gd name="connsiteX3" fmla="*/ 434049 w 1727694"/>
              <a:gd name="connsiteY3" fmla="*/ 30 h 1681345"/>
              <a:gd name="connsiteX4" fmla="*/ 910212 w 1727694"/>
              <a:gd name="connsiteY4" fmla="*/ 1028203 h 1681345"/>
              <a:gd name="connsiteX5" fmla="*/ 1727694 w 1727694"/>
              <a:gd name="connsiteY5" fmla="*/ 1643421 h 1681345"/>
              <a:gd name="connsiteX0" fmla="*/ 3906 w 1731575"/>
              <a:gd name="connsiteY0" fmla="*/ 1681345 h 1681345"/>
              <a:gd name="connsiteX1" fmla="*/ 3907 w 1731575"/>
              <a:gd name="connsiteY1" fmla="*/ 1340026 h 1681345"/>
              <a:gd name="connsiteX2" fmla="*/ 172460 w 1731575"/>
              <a:gd name="connsiteY2" fmla="*/ 994494 h 1681345"/>
              <a:gd name="connsiteX3" fmla="*/ 437930 w 1731575"/>
              <a:gd name="connsiteY3" fmla="*/ 30 h 1681345"/>
              <a:gd name="connsiteX4" fmla="*/ 914093 w 1731575"/>
              <a:gd name="connsiteY4" fmla="*/ 1028203 h 1681345"/>
              <a:gd name="connsiteX5" fmla="*/ 1731575 w 1731575"/>
              <a:gd name="connsiteY5" fmla="*/ 1643421 h 1681345"/>
              <a:gd name="connsiteX0" fmla="*/ 3906 w 1820065"/>
              <a:gd name="connsiteY0" fmla="*/ 1681345 h 1702414"/>
              <a:gd name="connsiteX1" fmla="*/ 3907 w 1820065"/>
              <a:gd name="connsiteY1" fmla="*/ 1340026 h 1702414"/>
              <a:gd name="connsiteX2" fmla="*/ 172460 w 1820065"/>
              <a:gd name="connsiteY2" fmla="*/ 994494 h 1702414"/>
              <a:gd name="connsiteX3" fmla="*/ 437930 w 1820065"/>
              <a:gd name="connsiteY3" fmla="*/ 30 h 1702414"/>
              <a:gd name="connsiteX4" fmla="*/ 914093 w 1820065"/>
              <a:gd name="connsiteY4" fmla="*/ 1028203 h 1702414"/>
              <a:gd name="connsiteX5" fmla="*/ 1820065 w 1820065"/>
              <a:gd name="connsiteY5" fmla="*/ 1702414 h 1702414"/>
              <a:gd name="connsiteX0" fmla="*/ 3906 w 1820065"/>
              <a:gd name="connsiteY0" fmla="*/ 1681440 h 1702509"/>
              <a:gd name="connsiteX1" fmla="*/ 3907 w 1820065"/>
              <a:gd name="connsiteY1" fmla="*/ 1340121 h 1702509"/>
              <a:gd name="connsiteX2" fmla="*/ 164032 w 1820065"/>
              <a:gd name="connsiteY2" fmla="*/ 960879 h 1702509"/>
              <a:gd name="connsiteX3" fmla="*/ 437930 w 1820065"/>
              <a:gd name="connsiteY3" fmla="*/ 125 h 1702509"/>
              <a:gd name="connsiteX4" fmla="*/ 914093 w 1820065"/>
              <a:gd name="connsiteY4" fmla="*/ 1028298 h 1702509"/>
              <a:gd name="connsiteX5" fmla="*/ 1820065 w 1820065"/>
              <a:gd name="connsiteY5" fmla="*/ 1702509 h 1702509"/>
              <a:gd name="connsiteX0" fmla="*/ 3906 w 1820065"/>
              <a:gd name="connsiteY0" fmla="*/ 1681365 h 1702434"/>
              <a:gd name="connsiteX1" fmla="*/ 3907 w 1820065"/>
              <a:gd name="connsiteY1" fmla="*/ 1340046 h 1702434"/>
              <a:gd name="connsiteX2" fmla="*/ 164032 w 1820065"/>
              <a:gd name="connsiteY2" fmla="*/ 960804 h 1702434"/>
              <a:gd name="connsiteX3" fmla="*/ 437930 w 1820065"/>
              <a:gd name="connsiteY3" fmla="*/ 50 h 1702434"/>
              <a:gd name="connsiteX4" fmla="*/ 914093 w 1820065"/>
              <a:gd name="connsiteY4" fmla="*/ 1028223 h 1702434"/>
              <a:gd name="connsiteX5" fmla="*/ 1820065 w 1820065"/>
              <a:gd name="connsiteY5" fmla="*/ 1702434 h 1702434"/>
              <a:gd name="connsiteX0" fmla="*/ 3906 w 1815852"/>
              <a:gd name="connsiteY0" fmla="*/ 1681365 h 1681365"/>
              <a:gd name="connsiteX1" fmla="*/ 3907 w 1815852"/>
              <a:gd name="connsiteY1" fmla="*/ 1340046 h 1681365"/>
              <a:gd name="connsiteX2" fmla="*/ 164032 w 1815852"/>
              <a:gd name="connsiteY2" fmla="*/ 960804 h 1681365"/>
              <a:gd name="connsiteX3" fmla="*/ 437930 w 1815852"/>
              <a:gd name="connsiteY3" fmla="*/ 50 h 1681365"/>
              <a:gd name="connsiteX4" fmla="*/ 914093 w 1815852"/>
              <a:gd name="connsiteY4" fmla="*/ 1028223 h 1681365"/>
              <a:gd name="connsiteX5" fmla="*/ 1815852 w 1815852"/>
              <a:gd name="connsiteY5" fmla="*/ 1681365 h 1681365"/>
              <a:gd name="connsiteX0" fmla="*/ 3906 w 1815852"/>
              <a:gd name="connsiteY0" fmla="*/ 753868 h 753868"/>
              <a:gd name="connsiteX1" fmla="*/ 3907 w 1815852"/>
              <a:gd name="connsiteY1" fmla="*/ 412549 h 753868"/>
              <a:gd name="connsiteX2" fmla="*/ 164032 w 1815852"/>
              <a:gd name="connsiteY2" fmla="*/ 33307 h 753868"/>
              <a:gd name="connsiteX3" fmla="*/ 914093 w 1815852"/>
              <a:gd name="connsiteY3" fmla="*/ 100726 h 753868"/>
              <a:gd name="connsiteX4" fmla="*/ 1815852 w 1815852"/>
              <a:gd name="connsiteY4" fmla="*/ 753868 h 753868"/>
              <a:gd name="connsiteX0" fmla="*/ 3906 w 1815852"/>
              <a:gd name="connsiteY0" fmla="*/ 661183 h 661183"/>
              <a:gd name="connsiteX1" fmla="*/ 3907 w 1815852"/>
              <a:gd name="connsiteY1" fmla="*/ 319864 h 661183"/>
              <a:gd name="connsiteX2" fmla="*/ 914093 w 1815852"/>
              <a:gd name="connsiteY2" fmla="*/ 8041 h 661183"/>
              <a:gd name="connsiteX3" fmla="*/ 1815852 w 1815852"/>
              <a:gd name="connsiteY3" fmla="*/ 661183 h 661183"/>
              <a:gd name="connsiteX0" fmla="*/ 2022 w 1813968"/>
              <a:gd name="connsiteY0" fmla="*/ 1233225 h 1233225"/>
              <a:gd name="connsiteX1" fmla="*/ 14902 w 1813968"/>
              <a:gd name="connsiteY1" fmla="*/ 16142 h 1233225"/>
              <a:gd name="connsiteX2" fmla="*/ 912209 w 1813968"/>
              <a:gd name="connsiteY2" fmla="*/ 580083 h 1233225"/>
              <a:gd name="connsiteX3" fmla="*/ 1813968 w 1813968"/>
              <a:gd name="connsiteY3" fmla="*/ 1233225 h 1233225"/>
              <a:gd name="connsiteX0" fmla="*/ 2022 w 1813968"/>
              <a:gd name="connsiteY0" fmla="*/ 1231263 h 1231263"/>
              <a:gd name="connsiteX1" fmla="*/ 14902 w 1813968"/>
              <a:gd name="connsiteY1" fmla="*/ 14180 h 1231263"/>
              <a:gd name="connsiteX2" fmla="*/ 912209 w 1813968"/>
              <a:gd name="connsiteY2" fmla="*/ 655394 h 1231263"/>
              <a:gd name="connsiteX3" fmla="*/ 1813968 w 1813968"/>
              <a:gd name="connsiteY3" fmla="*/ 1231263 h 1231263"/>
              <a:gd name="connsiteX0" fmla="*/ 2022 w 1805767"/>
              <a:gd name="connsiteY0" fmla="*/ 1230931 h 1230931"/>
              <a:gd name="connsiteX1" fmla="*/ 14902 w 1805767"/>
              <a:gd name="connsiteY1" fmla="*/ 13848 h 1230931"/>
              <a:gd name="connsiteX2" fmla="*/ 912209 w 1805767"/>
              <a:gd name="connsiteY2" fmla="*/ 655062 h 1230931"/>
              <a:gd name="connsiteX3" fmla="*/ 1805767 w 1805767"/>
              <a:gd name="connsiteY3" fmla="*/ 1136620 h 1230931"/>
              <a:gd name="connsiteX0" fmla="*/ 2022 w 1838571"/>
              <a:gd name="connsiteY0" fmla="*/ 1231277 h 1235377"/>
              <a:gd name="connsiteX1" fmla="*/ 14902 w 1838571"/>
              <a:gd name="connsiteY1" fmla="*/ 14194 h 1235377"/>
              <a:gd name="connsiteX2" fmla="*/ 912209 w 1838571"/>
              <a:gd name="connsiteY2" fmla="*/ 655408 h 1235377"/>
              <a:gd name="connsiteX3" fmla="*/ 1838571 w 1838571"/>
              <a:gd name="connsiteY3" fmla="*/ 1235377 h 1235377"/>
              <a:gd name="connsiteX0" fmla="*/ 2022 w 1893131"/>
              <a:gd name="connsiteY0" fmla="*/ 1230719 h 1234819"/>
              <a:gd name="connsiteX1" fmla="*/ 14902 w 1893131"/>
              <a:gd name="connsiteY1" fmla="*/ 13636 h 1234819"/>
              <a:gd name="connsiteX2" fmla="*/ 912209 w 1893131"/>
              <a:gd name="connsiteY2" fmla="*/ 654850 h 1234819"/>
              <a:gd name="connsiteX3" fmla="*/ 1830029 w 1893131"/>
              <a:gd name="connsiteY3" fmla="*/ 1074058 h 1234819"/>
              <a:gd name="connsiteX4" fmla="*/ 1838571 w 1893131"/>
              <a:gd name="connsiteY4" fmla="*/ 1234819 h 1234819"/>
              <a:gd name="connsiteX0" fmla="*/ 2022 w 1893131"/>
              <a:gd name="connsiteY0" fmla="*/ 1230719 h 1234819"/>
              <a:gd name="connsiteX1" fmla="*/ 14902 w 1893131"/>
              <a:gd name="connsiteY1" fmla="*/ 13636 h 1234819"/>
              <a:gd name="connsiteX2" fmla="*/ 912209 w 1893131"/>
              <a:gd name="connsiteY2" fmla="*/ 654850 h 1234819"/>
              <a:gd name="connsiteX3" fmla="*/ 1830029 w 1893131"/>
              <a:gd name="connsiteY3" fmla="*/ 1074058 h 1234819"/>
              <a:gd name="connsiteX4" fmla="*/ 1838571 w 1893131"/>
              <a:gd name="connsiteY4" fmla="*/ 1234819 h 1234819"/>
              <a:gd name="connsiteX0" fmla="*/ 2022 w 1838571"/>
              <a:gd name="connsiteY0" fmla="*/ 1230719 h 1234819"/>
              <a:gd name="connsiteX1" fmla="*/ 14902 w 1838571"/>
              <a:gd name="connsiteY1" fmla="*/ 13636 h 1234819"/>
              <a:gd name="connsiteX2" fmla="*/ 912209 w 1838571"/>
              <a:gd name="connsiteY2" fmla="*/ 654850 h 1234819"/>
              <a:gd name="connsiteX3" fmla="*/ 1830029 w 1838571"/>
              <a:gd name="connsiteY3" fmla="*/ 1074058 h 1234819"/>
              <a:gd name="connsiteX4" fmla="*/ 1838571 w 1838571"/>
              <a:gd name="connsiteY4" fmla="*/ 1234819 h 1234819"/>
              <a:gd name="connsiteX0" fmla="*/ 2022 w 1838571"/>
              <a:gd name="connsiteY0" fmla="*/ 1230678 h 1234778"/>
              <a:gd name="connsiteX1" fmla="*/ 14902 w 1838571"/>
              <a:gd name="connsiteY1" fmla="*/ 13595 h 1234778"/>
              <a:gd name="connsiteX2" fmla="*/ 912209 w 1838571"/>
              <a:gd name="connsiteY2" fmla="*/ 654809 h 1234778"/>
              <a:gd name="connsiteX3" fmla="*/ 1813627 w 1838571"/>
              <a:gd name="connsiteY3" fmla="*/ 1061716 h 1234778"/>
              <a:gd name="connsiteX4" fmla="*/ 1838571 w 1838571"/>
              <a:gd name="connsiteY4" fmla="*/ 1234778 h 1234778"/>
              <a:gd name="connsiteX0" fmla="*/ 2022 w 1838597"/>
              <a:gd name="connsiteY0" fmla="*/ 1230678 h 1234778"/>
              <a:gd name="connsiteX1" fmla="*/ 14902 w 1838597"/>
              <a:gd name="connsiteY1" fmla="*/ 13595 h 1234778"/>
              <a:gd name="connsiteX2" fmla="*/ 912209 w 1838597"/>
              <a:gd name="connsiteY2" fmla="*/ 654809 h 1234778"/>
              <a:gd name="connsiteX3" fmla="*/ 1813627 w 1838597"/>
              <a:gd name="connsiteY3" fmla="*/ 1061716 h 1234778"/>
              <a:gd name="connsiteX4" fmla="*/ 1838571 w 1838597"/>
              <a:gd name="connsiteY4" fmla="*/ 1234778 h 1234778"/>
              <a:gd name="connsiteX0" fmla="*/ 2022 w 1820518"/>
              <a:gd name="connsiteY0" fmla="*/ 1230678 h 1234778"/>
              <a:gd name="connsiteX1" fmla="*/ 14902 w 1820518"/>
              <a:gd name="connsiteY1" fmla="*/ 13595 h 1234778"/>
              <a:gd name="connsiteX2" fmla="*/ 912209 w 1820518"/>
              <a:gd name="connsiteY2" fmla="*/ 654809 h 1234778"/>
              <a:gd name="connsiteX3" fmla="*/ 1813627 w 1820518"/>
              <a:gd name="connsiteY3" fmla="*/ 1061716 h 1234778"/>
              <a:gd name="connsiteX4" fmla="*/ 1813969 w 1820518"/>
              <a:gd name="connsiteY4" fmla="*/ 1234778 h 1234778"/>
              <a:gd name="connsiteX0" fmla="*/ 2022 w 1826666"/>
              <a:gd name="connsiteY0" fmla="*/ 1230678 h 1230678"/>
              <a:gd name="connsiteX1" fmla="*/ 14902 w 1826666"/>
              <a:gd name="connsiteY1" fmla="*/ 13595 h 1230678"/>
              <a:gd name="connsiteX2" fmla="*/ 912209 w 1826666"/>
              <a:gd name="connsiteY2" fmla="*/ 654809 h 1230678"/>
              <a:gd name="connsiteX3" fmla="*/ 1813627 w 1826666"/>
              <a:gd name="connsiteY3" fmla="*/ 1061716 h 1230678"/>
              <a:gd name="connsiteX4" fmla="*/ 1826270 w 1826666"/>
              <a:gd name="connsiteY4" fmla="*/ 1230678 h 1230678"/>
              <a:gd name="connsiteX0" fmla="*/ 2022 w 1827897"/>
              <a:gd name="connsiteY0" fmla="*/ 1230718 h 1230718"/>
              <a:gd name="connsiteX1" fmla="*/ 14902 w 1827897"/>
              <a:gd name="connsiteY1" fmla="*/ 13635 h 1230718"/>
              <a:gd name="connsiteX2" fmla="*/ 912209 w 1827897"/>
              <a:gd name="connsiteY2" fmla="*/ 654849 h 1230718"/>
              <a:gd name="connsiteX3" fmla="*/ 1817727 w 1827897"/>
              <a:gd name="connsiteY3" fmla="*/ 1074057 h 1230718"/>
              <a:gd name="connsiteX4" fmla="*/ 1826270 w 1827897"/>
              <a:gd name="connsiteY4" fmla="*/ 1230718 h 1230718"/>
              <a:gd name="connsiteX0" fmla="*/ 2022 w 1827897"/>
              <a:gd name="connsiteY0" fmla="*/ 1230718 h 1230718"/>
              <a:gd name="connsiteX1" fmla="*/ 14902 w 1827897"/>
              <a:gd name="connsiteY1" fmla="*/ 13635 h 1230718"/>
              <a:gd name="connsiteX2" fmla="*/ 912209 w 1827897"/>
              <a:gd name="connsiteY2" fmla="*/ 654849 h 1230718"/>
              <a:gd name="connsiteX3" fmla="*/ 1817727 w 1827897"/>
              <a:gd name="connsiteY3" fmla="*/ 1074057 h 1230718"/>
              <a:gd name="connsiteX4" fmla="*/ 1826270 w 1827897"/>
              <a:gd name="connsiteY4" fmla="*/ 1230718 h 1230718"/>
              <a:gd name="connsiteX0" fmla="*/ 2022 w 1826312"/>
              <a:gd name="connsiteY0" fmla="*/ 1230718 h 1230718"/>
              <a:gd name="connsiteX1" fmla="*/ 14902 w 1826312"/>
              <a:gd name="connsiteY1" fmla="*/ 13635 h 1230718"/>
              <a:gd name="connsiteX2" fmla="*/ 912209 w 1826312"/>
              <a:gd name="connsiteY2" fmla="*/ 654849 h 1230718"/>
              <a:gd name="connsiteX3" fmla="*/ 1817727 w 1826312"/>
              <a:gd name="connsiteY3" fmla="*/ 1074057 h 1230718"/>
              <a:gd name="connsiteX4" fmla="*/ 1826270 w 1826312"/>
              <a:gd name="connsiteY4" fmla="*/ 1230718 h 1230718"/>
              <a:gd name="connsiteX0" fmla="*/ 2923 w 1827213"/>
              <a:gd name="connsiteY0" fmla="*/ 1518158 h 1518158"/>
              <a:gd name="connsiteX1" fmla="*/ 7602 w 1827213"/>
              <a:gd name="connsiteY1" fmla="*/ 9943 h 1518158"/>
              <a:gd name="connsiteX2" fmla="*/ 913110 w 1827213"/>
              <a:gd name="connsiteY2" fmla="*/ 942289 h 1518158"/>
              <a:gd name="connsiteX3" fmla="*/ 1818628 w 1827213"/>
              <a:gd name="connsiteY3" fmla="*/ 1361497 h 1518158"/>
              <a:gd name="connsiteX4" fmla="*/ 1827171 w 1827213"/>
              <a:gd name="connsiteY4" fmla="*/ 1518158 h 1518158"/>
              <a:gd name="connsiteX0" fmla="*/ 2923 w 1827213"/>
              <a:gd name="connsiteY0" fmla="*/ 1508215 h 1508215"/>
              <a:gd name="connsiteX1" fmla="*/ 7602 w 1827213"/>
              <a:gd name="connsiteY1" fmla="*/ 0 h 1508215"/>
              <a:gd name="connsiteX2" fmla="*/ 913110 w 1827213"/>
              <a:gd name="connsiteY2" fmla="*/ 932346 h 1508215"/>
              <a:gd name="connsiteX3" fmla="*/ 1818628 w 1827213"/>
              <a:gd name="connsiteY3" fmla="*/ 1351554 h 1508215"/>
              <a:gd name="connsiteX4" fmla="*/ 1827171 w 1827213"/>
              <a:gd name="connsiteY4" fmla="*/ 1508215 h 15082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27213" h="1508215">
                <a:moveTo>
                  <a:pt x="2923" y="1508215"/>
                </a:moveTo>
                <a:cubicBezTo>
                  <a:pt x="-5505" y="1475910"/>
                  <a:pt x="6901" y="101833"/>
                  <a:pt x="7602" y="0"/>
                </a:cubicBezTo>
                <a:cubicBezTo>
                  <a:pt x="212605" y="301188"/>
                  <a:pt x="611272" y="707087"/>
                  <a:pt x="913110" y="932346"/>
                </a:cubicBezTo>
                <a:cubicBezTo>
                  <a:pt x="1214948" y="1157605"/>
                  <a:pt x="1660135" y="1275395"/>
                  <a:pt x="1818628" y="1351554"/>
                </a:cubicBezTo>
                <a:cubicBezTo>
                  <a:pt x="1821305" y="1435914"/>
                  <a:pt x="1827798" y="1462970"/>
                  <a:pt x="1827171" y="1508215"/>
                </a:cubicBezTo>
              </a:path>
            </a:pathLst>
          </a:custGeom>
          <a:gradFill>
            <a:gsLst>
              <a:gs pos="0">
                <a:srgbClr val="21D6E0"/>
              </a:gs>
              <a:gs pos="56000">
                <a:srgbClr val="0087E6"/>
              </a:gs>
              <a:gs pos="100000">
                <a:srgbClr val="005CBF"/>
              </a:gs>
            </a:gsLst>
            <a:lin ang="2700000" scaled="1"/>
          </a:gradFill>
          <a:ln>
            <a:solidFill>
              <a:srgbClr val="00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2" name="Picture 7" descr="C:\Users\dliao\Documents\My Notebook\Physics\UCSF PostDoc\Tlsty Journal Club\PersisterJournalClub20110131\RNA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77000" y="1371214"/>
            <a:ext cx="1934310" cy="2034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pPr>
              <a:defRPr/>
            </a:pPr>
            <a:fld id="{4B7943FE-5ACA-4D49-B86A-9C786B9DD70D}" type="slidenum">
              <a:rPr lang="en-US"/>
              <a:pPr>
                <a:defRPr/>
              </a:pPr>
              <a:t>2</a:t>
            </a:fld>
            <a:endParaRPr lang="en-US"/>
          </a:p>
        </p:txBody>
      </p:sp>
      <p:sp>
        <p:nvSpPr>
          <p:cNvPr id="8" name="Rectangle 2"/>
          <p:cNvSpPr txBox="1">
            <a:spLocks noChangeArrowheads="1"/>
          </p:cNvSpPr>
          <p:nvPr/>
        </p:nvSpPr>
        <p:spPr bwMode="auto">
          <a:xfrm>
            <a:off x="0" y="0"/>
            <a:ext cx="9144000" cy="5334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  <a:effectLst>
            <a:outerShdw blurRad="254000" dist="63500" dir="5400000" sx="105000" sy="105000" algn="ctr" rotWithShape="0">
              <a:schemeClr val="bg1">
                <a:alpha val="50000"/>
              </a:schemeClr>
            </a:outerShdw>
          </a:effec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US" sz="2400" dirty="0" smtClean="0">
                <a:solidFill>
                  <a:srgbClr val="FFFF66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Deterministic dynamics with incommensurate periods</a:t>
            </a:r>
            <a:endParaRPr lang="en-US" sz="2400" dirty="0">
              <a:solidFill>
                <a:srgbClr val="FFFF66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152400" y="533400"/>
            <a:ext cx="9448800" cy="6553200"/>
          </a:xfrm>
          <a:prstGeom prst="rect">
            <a:avLst/>
          </a:prstGeom>
          <a:noFill/>
          <a:ln w="381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" name="Group 4"/>
          <p:cNvGrpSpPr/>
          <p:nvPr/>
        </p:nvGrpSpPr>
        <p:grpSpPr>
          <a:xfrm>
            <a:off x="3080119" y="3155631"/>
            <a:ext cx="2558681" cy="536295"/>
            <a:chOff x="3080119" y="3739702"/>
            <a:chExt cx="2558681" cy="536295"/>
          </a:xfrm>
        </p:grpSpPr>
        <p:sp>
          <p:nvSpPr>
            <p:cNvPr id="13" name="Freeform 12"/>
            <p:cNvSpPr/>
            <p:nvPr/>
          </p:nvSpPr>
          <p:spPr>
            <a:xfrm>
              <a:off x="4324093" y="3739702"/>
              <a:ext cx="917136" cy="441101"/>
            </a:xfrm>
            <a:custGeom>
              <a:avLst/>
              <a:gdLst>
                <a:gd name="connsiteX0" fmla="*/ 0 w 1584101"/>
                <a:gd name="connsiteY0" fmla="*/ 759854 h 759854"/>
                <a:gd name="connsiteX1" fmla="*/ 0 w 1584101"/>
                <a:gd name="connsiteY1" fmla="*/ 0 h 759854"/>
                <a:gd name="connsiteX2" fmla="*/ 1584101 w 1584101"/>
                <a:gd name="connsiteY2" fmla="*/ 12879 h 759854"/>
                <a:gd name="connsiteX0" fmla="*/ 0 w 1579887"/>
                <a:gd name="connsiteY0" fmla="*/ 759854 h 759854"/>
                <a:gd name="connsiteX1" fmla="*/ 0 w 1579887"/>
                <a:gd name="connsiteY1" fmla="*/ 0 h 759854"/>
                <a:gd name="connsiteX2" fmla="*/ 1579887 w 1579887"/>
                <a:gd name="connsiteY2" fmla="*/ 238 h 7598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579887" h="759854">
                  <a:moveTo>
                    <a:pt x="0" y="759854"/>
                  </a:moveTo>
                  <a:lnTo>
                    <a:pt x="0" y="0"/>
                  </a:lnTo>
                  <a:lnTo>
                    <a:pt x="1579887" y="238"/>
                  </a:lnTo>
                </a:path>
              </a:pathLst>
            </a:custGeom>
            <a:noFill/>
            <a:ln w="57150">
              <a:solidFill>
                <a:schemeClr val="bg2">
                  <a:lumMod val="40000"/>
                  <a:lumOff val="60000"/>
                </a:schemeClr>
              </a:solidFill>
              <a:headEnd type="none" w="med" len="med"/>
              <a:tailEnd type="triangle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52" name="Picture 6" descr="C:\Users\dliao\Documents\My Notebook\Physics\UCSF PostDoc\Tlsty Journal Club\PersisterJournalClub20110131\DNADoubleStrand.png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080119" y="4114800"/>
              <a:ext cx="2558681" cy="16119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2" name="Freeform 1"/>
          <p:cNvSpPr/>
          <p:nvPr/>
        </p:nvSpPr>
        <p:spPr>
          <a:xfrm>
            <a:off x="2743327" y="1168529"/>
            <a:ext cx="730866" cy="413991"/>
          </a:xfrm>
          <a:custGeom>
            <a:avLst/>
            <a:gdLst>
              <a:gd name="connsiteX0" fmla="*/ 84377 w 729336"/>
              <a:gd name="connsiteY0" fmla="*/ 340657 h 688387"/>
              <a:gd name="connsiteX1" fmla="*/ 32861 w 729336"/>
              <a:gd name="connsiteY1" fmla="*/ 662629 h 688387"/>
              <a:gd name="connsiteX2" fmla="*/ 612411 w 729336"/>
              <a:gd name="connsiteY2" fmla="*/ 688387 h 688387"/>
              <a:gd name="connsiteX3" fmla="*/ 728320 w 729336"/>
              <a:gd name="connsiteY3" fmla="*/ 417930 h 688387"/>
              <a:gd name="connsiteX4" fmla="*/ 586653 w 729336"/>
              <a:gd name="connsiteY4" fmla="*/ 405051 h 688387"/>
              <a:gd name="connsiteX5" fmla="*/ 548016 w 729336"/>
              <a:gd name="connsiteY5" fmla="*/ 546719 h 688387"/>
              <a:gd name="connsiteX6" fmla="*/ 380591 w 729336"/>
              <a:gd name="connsiteY6" fmla="*/ 314899 h 688387"/>
              <a:gd name="connsiteX7" fmla="*/ 509380 w 729336"/>
              <a:gd name="connsiteY7" fmla="*/ 160353 h 688387"/>
              <a:gd name="connsiteX8" fmla="*/ 548016 w 729336"/>
              <a:gd name="connsiteY8" fmla="*/ 276263 h 688387"/>
              <a:gd name="connsiteX9" fmla="*/ 728320 w 729336"/>
              <a:gd name="connsiteY9" fmla="*/ 186111 h 688387"/>
              <a:gd name="connsiteX10" fmla="*/ 560895 w 729336"/>
              <a:gd name="connsiteY10" fmla="*/ 31564 h 688387"/>
              <a:gd name="connsiteX11" fmla="*/ 187408 w 729336"/>
              <a:gd name="connsiteY11" fmla="*/ 31564 h 688387"/>
              <a:gd name="connsiteX12" fmla="*/ 84377 w 729336"/>
              <a:gd name="connsiteY12" fmla="*/ 340657 h 688387"/>
              <a:gd name="connsiteX0" fmla="*/ 84377 w 729336"/>
              <a:gd name="connsiteY0" fmla="*/ 340657 h 688387"/>
              <a:gd name="connsiteX1" fmla="*/ 32861 w 729336"/>
              <a:gd name="connsiteY1" fmla="*/ 662629 h 688387"/>
              <a:gd name="connsiteX2" fmla="*/ 612411 w 729336"/>
              <a:gd name="connsiteY2" fmla="*/ 688387 h 688387"/>
              <a:gd name="connsiteX3" fmla="*/ 728320 w 729336"/>
              <a:gd name="connsiteY3" fmla="*/ 417930 h 688387"/>
              <a:gd name="connsiteX4" fmla="*/ 586653 w 729336"/>
              <a:gd name="connsiteY4" fmla="*/ 405051 h 688387"/>
              <a:gd name="connsiteX5" fmla="*/ 548016 w 729336"/>
              <a:gd name="connsiteY5" fmla="*/ 546719 h 688387"/>
              <a:gd name="connsiteX6" fmla="*/ 357731 w 729336"/>
              <a:gd name="connsiteY6" fmla="*/ 342331 h 688387"/>
              <a:gd name="connsiteX7" fmla="*/ 509380 w 729336"/>
              <a:gd name="connsiteY7" fmla="*/ 160353 h 688387"/>
              <a:gd name="connsiteX8" fmla="*/ 548016 w 729336"/>
              <a:gd name="connsiteY8" fmla="*/ 276263 h 688387"/>
              <a:gd name="connsiteX9" fmla="*/ 728320 w 729336"/>
              <a:gd name="connsiteY9" fmla="*/ 186111 h 688387"/>
              <a:gd name="connsiteX10" fmla="*/ 560895 w 729336"/>
              <a:gd name="connsiteY10" fmla="*/ 31564 h 688387"/>
              <a:gd name="connsiteX11" fmla="*/ 187408 w 729336"/>
              <a:gd name="connsiteY11" fmla="*/ 31564 h 688387"/>
              <a:gd name="connsiteX12" fmla="*/ 84377 w 729336"/>
              <a:gd name="connsiteY12" fmla="*/ 340657 h 688387"/>
              <a:gd name="connsiteX0" fmla="*/ 84377 w 729336"/>
              <a:gd name="connsiteY0" fmla="*/ 340657 h 688387"/>
              <a:gd name="connsiteX1" fmla="*/ 32861 w 729336"/>
              <a:gd name="connsiteY1" fmla="*/ 662629 h 688387"/>
              <a:gd name="connsiteX2" fmla="*/ 612411 w 729336"/>
              <a:gd name="connsiteY2" fmla="*/ 688387 h 688387"/>
              <a:gd name="connsiteX3" fmla="*/ 728320 w 729336"/>
              <a:gd name="connsiteY3" fmla="*/ 417930 h 688387"/>
              <a:gd name="connsiteX4" fmla="*/ 586653 w 729336"/>
              <a:gd name="connsiteY4" fmla="*/ 405051 h 688387"/>
              <a:gd name="connsiteX5" fmla="*/ 548016 w 729336"/>
              <a:gd name="connsiteY5" fmla="*/ 546719 h 688387"/>
              <a:gd name="connsiteX6" fmla="*/ 357731 w 729336"/>
              <a:gd name="connsiteY6" fmla="*/ 342331 h 688387"/>
              <a:gd name="connsiteX7" fmla="*/ 509380 w 729336"/>
              <a:gd name="connsiteY7" fmla="*/ 160353 h 688387"/>
              <a:gd name="connsiteX8" fmla="*/ 548016 w 729336"/>
              <a:gd name="connsiteY8" fmla="*/ 276263 h 688387"/>
              <a:gd name="connsiteX9" fmla="*/ 728320 w 729336"/>
              <a:gd name="connsiteY9" fmla="*/ 186111 h 688387"/>
              <a:gd name="connsiteX10" fmla="*/ 560895 w 729336"/>
              <a:gd name="connsiteY10" fmla="*/ 31564 h 688387"/>
              <a:gd name="connsiteX11" fmla="*/ 187408 w 729336"/>
              <a:gd name="connsiteY11" fmla="*/ 31564 h 688387"/>
              <a:gd name="connsiteX12" fmla="*/ 84377 w 729336"/>
              <a:gd name="connsiteY12" fmla="*/ 340657 h 688387"/>
              <a:gd name="connsiteX0" fmla="*/ 84377 w 729336"/>
              <a:gd name="connsiteY0" fmla="*/ 340657 h 688387"/>
              <a:gd name="connsiteX1" fmla="*/ 32861 w 729336"/>
              <a:gd name="connsiteY1" fmla="*/ 662629 h 688387"/>
              <a:gd name="connsiteX2" fmla="*/ 612411 w 729336"/>
              <a:gd name="connsiteY2" fmla="*/ 688387 h 688387"/>
              <a:gd name="connsiteX3" fmla="*/ 728320 w 729336"/>
              <a:gd name="connsiteY3" fmla="*/ 417930 h 688387"/>
              <a:gd name="connsiteX4" fmla="*/ 586653 w 729336"/>
              <a:gd name="connsiteY4" fmla="*/ 405051 h 688387"/>
              <a:gd name="connsiteX5" fmla="*/ 548016 w 729336"/>
              <a:gd name="connsiteY5" fmla="*/ 546719 h 688387"/>
              <a:gd name="connsiteX6" fmla="*/ 357731 w 729336"/>
              <a:gd name="connsiteY6" fmla="*/ 356047 h 688387"/>
              <a:gd name="connsiteX7" fmla="*/ 509380 w 729336"/>
              <a:gd name="connsiteY7" fmla="*/ 160353 h 688387"/>
              <a:gd name="connsiteX8" fmla="*/ 548016 w 729336"/>
              <a:gd name="connsiteY8" fmla="*/ 276263 h 688387"/>
              <a:gd name="connsiteX9" fmla="*/ 728320 w 729336"/>
              <a:gd name="connsiteY9" fmla="*/ 186111 h 688387"/>
              <a:gd name="connsiteX10" fmla="*/ 560895 w 729336"/>
              <a:gd name="connsiteY10" fmla="*/ 31564 h 688387"/>
              <a:gd name="connsiteX11" fmla="*/ 187408 w 729336"/>
              <a:gd name="connsiteY11" fmla="*/ 31564 h 688387"/>
              <a:gd name="connsiteX12" fmla="*/ 84377 w 729336"/>
              <a:gd name="connsiteY12" fmla="*/ 340657 h 688387"/>
              <a:gd name="connsiteX0" fmla="*/ 84377 w 729336"/>
              <a:gd name="connsiteY0" fmla="*/ 340657 h 688387"/>
              <a:gd name="connsiteX1" fmla="*/ 32861 w 729336"/>
              <a:gd name="connsiteY1" fmla="*/ 662629 h 688387"/>
              <a:gd name="connsiteX2" fmla="*/ 612411 w 729336"/>
              <a:gd name="connsiteY2" fmla="*/ 688387 h 688387"/>
              <a:gd name="connsiteX3" fmla="*/ 728320 w 729336"/>
              <a:gd name="connsiteY3" fmla="*/ 417930 h 688387"/>
              <a:gd name="connsiteX4" fmla="*/ 586653 w 729336"/>
              <a:gd name="connsiteY4" fmla="*/ 405051 h 688387"/>
              <a:gd name="connsiteX5" fmla="*/ 548016 w 729336"/>
              <a:gd name="connsiteY5" fmla="*/ 546719 h 688387"/>
              <a:gd name="connsiteX6" fmla="*/ 357731 w 729336"/>
              <a:gd name="connsiteY6" fmla="*/ 356047 h 688387"/>
              <a:gd name="connsiteX7" fmla="*/ 532240 w 729336"/>
              <a:gd name="connsiteY7" fmla="*/ 164925 h 688387"/>
              <a:gd name="connsiteX8" fmla="*/ 548016 w 729336"/>
              <a:gd name="connsiteY8" fmla="*/ 276263 h 688387"/>
              <a:gd name="connsiteX9" fmla="*/ 728320 w 729336"/>
              <a:gd name="connsiteY9" fmla="*/ 186111 h 688387"/>
              <a:gd name="connsiteX10" fmla="*/ 560895 w 729336"/>
              <a:gd name="connsiteY10" fmla="*/ 31564 h 688387"/>
              <a:gd name="connsiteX11" fmla="*/ 187408 w 729336"/>
              <a:gd name="connsiteY11" fmla="*/ 31564 h 688387"/>
              <a:gd name="connsiteX12" fmla="*/ 84377 w 729336"/>
              <a:gd name="connsiteY12" fmla="*/ 340657 h 688387"/>
              <a:gd name="connsiteX0" fmla="*/ 84377 w 729336"/>
              <a:gd name="connsiteY0" fmla="*/ 340657 h 688387"/>
              <a:gd name="connsiteX1" fmla="*/ 32861 w 729336"/>
              <a:gd name="connsiteY1" fmla="*/ 662629 h 688387"/>
              <a:gd name="connsiteX2" fmla="*/ 612411 w 729336"/>
              <a:gd name="connsiteY2" fmla="*/ 688387 h 688387"/>
              <a:gd name="connsiteX3" fmla="*/ 728320 w 729336"/>
              <a:gd name="connsiteY3" fmla="*/ 417930 h 688387"/>
              <a:gd name="connsiteX4" fmla="*/ 586653 w 729336"/>
              <a:gd name="connsiteY4" fmla="*/ 405051 h 688387"/>
              <a:gd name="connsiteX5" fmla="*/ 548016 w 729336"/>
              <a:gd name="connsiteY5" fmla="*/ 546719 h 688387"/>
              <a:gd name="connsiteX6" fmla="*/ 357731 w 729336"/>
              <a:gd name="connsiteY6" fmla="*/ 356047 h 688387"/>
              <a:gd name="connsiteX7" fmla="*/ 532240 w 729336"/>
              <a:gd name="connsiteY7" fmla="*/ 164925 h 688387"/>
              <a:gd name="connsiteX8" fmla="*/ 548016 w 729336"/>
              <a:gd name="connsiteY8" fmla="*/ 276263 h 688387"/>
              <a:gd name="connsiteX9" fmla="*/ 728320 w 729336"/>
              <a:gd name="connsiteY9" fmla="*/ 186111 h 688387"/>
              <a:gd name="connsiteX10" fmla="*/ 560895 w 729336"/>
              <a:gd name="connsiteY10" fmla="*/ 31564 h 688387"/>
              <a:gd name="connsiteX11" fmla="*/ 187408 w 729336"/>
              <a:gd name="connsiteY11" fmla="*/ 31564 h 688387"/>
              <a:gd name="connsiteX12" fmla="*/ 84377 w 729336"/>
              <a:gd name="connsiteY12" fmla="*/ 340657 h 688387"/>
              <a:gd name="connsiteX0" fmla="*/ 84377 w 729336"/>
              <a:gd name="connsiteY0" fmla="*/ 340657 h 688387"/>
              <a:gd name="connsiteX1" fmla="*/ 32861 w 729336"/>
              <a:gd name="connsiteY1" fmla="*/ 662629 h 688387"/>
              <a:gd name="connsiteX2" fmla="*/ 612411 w 729336"/>
              <a:gd name="connsiteY2" fmla="*/ 688387 h 688387"/>
              <a:gd name="connsiteX3" fmla="*/ 728320 w 729336"/>
              <a:gd name="connsiteY3" fmla="*/ 417930 h 688387"/>
              <a:gd name="connsiteX4" fmla="*/ 586653 w 729336"/>
              <a:gd name="connsiteY4" fmla="*/ 405051 h 688387"/>
              <a:gd name="connsiteX5" fmla="*/ 529728 w 729336"/>
              <a:gd name="connsiteY5" fmla="*/ 533003 h 688387"/>
              <a:gd name="connsiteX6" fmla="*/ 357731 w 729336"/>
              <a:gd name="connsiteY6" fmla="*/ 356047 h 688387"/>
              <a:gd name="connsiteX7" fmla="*/ 532240 w 729336"/>
              <a:gd name="connsiteY7" fmla="*/ 164925 h 688387"/>
              <a:gd name="connsiteX8" fmla="*/ 548016 w 729336"/>
              <a:gd name="connsiteY8" fmla="*/ 276263 h 688387"/>
              <a:gd name="connsiteX9" fmla="*/ 728320 w 729336"/>
              <a:gd name="connsiteY9" fmla="*/ 186111 h 688387"/>
              <a:gd name="connsiteX10" fmla="*/ 560895 w 729336"/>
              <a:gd name="connsiteY10" fmla="*/ 31564 h 688387"/>
              <a:gd name="connsiteX11" fmla="*/ 187408 w 729336"/>
              <a:gd name="connsiteY11" fmla="*/ 31564 h 688387"/>
              <a:gd name="connsiteX12" fmla="*/ 84377 w 729336"/>
              <a:gd name="connsiteY12" fmla="*/ 340657 h 688387"/>
              <a:gd name="connsiteX0" fmla="*/ 84377 w 729336"/>
              <a:gd name="connsiteY0" fmla="*/ 340657 h 688387"/>
              <a:gd name="connsiteX1" fmla="*/ 32861 w 729336"/>
              <a:gd name="connsiteY1" fmla="*/ 662629 h 688387"/>
              <a:gd name="connsiteX2" fmla="*/ 612411 w 729336"/>
              <a:gd name="connsiteY2" fmla="*/ 688387 h 688387"/>
              <a:gd name="connsiteX3" fmla="*/ 728320 w 729336"/>
              <a:gd name="connsiteY3" fmla="*/ 417930 h 688387"/>
              <a:gd name="connsiteX4" fmla="*/ 586653 w 729336"/>
              <a:gd name="connsiteY4" fmla="*/ 405051 h 688387"/>
              <a:gd name="connsiteX5" fmla="*/ 529728 w 729336"/>
              <a:gd name="connsiteY5" fmla="*/ 533003 h 688387"/>
              <a:gd name="connsiteX6" fmla="*/ 357731 w 729336"/>
              <a:gd name="connsiteY6" fmla="*/ 356047 h 688387"/>
              <a:gd name="connsiteX7" fmla="*/ 532240 w 729336"/>
              <a:gd name="connsiteY7" fmla="*/ 164925 h 688387"/>
              <a:gd name="connsiteX8" fmla="*/ 548016 w 729336"/>
              <a:gd name="connsiteY8" fmla="*/ 276263 h 688387"/>
              <a:gd name="connsiteX9" fmla="*/ 728320 w 729336"/>
              <a:gd name="connsiteY9" fmla="*/ 186111 h 688387"/>
              <a:gd name="connsiteX10" fmla="*/ 560895 w 729336"/>
              <a:gd name="connsiteY10" fmla="*/ 31564 h 688387"/>
              <a:gd name="connsiteX11" fmla="*/ 187408 w 729336"/>
              <a:gd name="connsiteY11" fmla="*/ 31564 h 688387"/>
              <a:gd name="connsiteX12" fmla="*/ 84377 w 729336"/>
              <a:gd name="connsiteY12" fmla="*/ 340657 h 688387"/>
              <a:gd name="connsiteX0" fmla="*/ 84377 w 730333"/>
              <a:gd name="connsiteY0" fmla="*/ 340657 h 688387"/>
              <a:gd name="connsiteX1" fmla="*/ 32861 w 730333"/>
              <a:gd name="connsiteY1" fmla="*/ 662629 h 688387"/>
              <a:gd name="connsiteX2" fmla="*/ 612411 w 730333"/>
              <a:gd name="connsiteY2" fmla="*/ 688387 h 688387"/>
              <a:gd name="connsiteX3" fmla="*/ 728320 w 730333"/>
              <a:gd name="connsiteY3" fmla="*/ 417930 h 688387"/>
              <a:gd name="connsiteX4" fmla="*/ 568365 w 730333"/>
              <a:gd name="connsiteY4" fmla="*/ 405051 h 688387"/>
              <a:gd name="connsiteX5" fmla="*/ 529728 w 730333"/>
              <a:gd name="connsiteY5" fmla="*/ 533003 h 688387"/>
              <a:gd name="connsiteX6" fmla="*/ 357731 w 730333"/>
              <a:gd name="connsiteY6" fmla="*/ 356047 h 688387"/>
              <a:gd name="connsiteX7" fmla="*/ 532240 w 730333"/>
              <a:gd name="connsiteY7" fmla="*/ 164925 h 688387"/>
              <a:gd name="connsiteX8" fmla="*/ 548016 w 730333"/>
              <a:gd name="connsiteY8" fmla="*/ 276263 h 688387"/>
              <a:gd name="connsiteX9" fmla="*/ 728320 w 730333"/>
              <a:gd name="connsiteY9" fmla="*/ 186111 h 688387"/>
              <a:gd name="connsiteX10" fmla="*/ 560895 w 730333"/>
              <a:gd name="connsiteY10" fmla="*/ 31564 h 688387"/>
              <a:gd name="connsiteX11" fmla="*/ 187408 w 730333"/>
              <a:gd name="connsiteY11" fmla="*/ 31564 h 688387"/>
              <a:gd name="connsiteX12" fmla="*/ 84377 w 730333"/>
              <a:gd name="connsiteY12" fmla="*/ 340657 h 688387"/>
              <a:gd name="connsiteX0" fmla="*/ 84377 w 730333"/>
              <a:gd name="connsiteY0" fmla="*/ 340657 h 688387"/>
              <a:gd name="connsiteX1" fmla="*/ 32861 w 730333"/>
              <a:gd name="connsiteY1" fmla="*/ 662629 h 688387"/>
              <a:gd name="connsiteX2" fmla="*/ 612411 w 730333"/>
              <a:gd name="connsiteY2" fmla="*/ 688387 h 688387"/>
              <a:gd name="connsiteX3" fmla="*/ 728320 w 730333"/>
              <a:gd name="connsiteY3" fmla="*/ 417930 h 688387"/>
              <a:gd name="connsiteX4" fmla="*/ 568365 w 730333"/>
              <a:gd name="connsiteY4" fmla="*/ 405051 h 688387"/>
              <a:gd name="connsiteX5" fmla="*/ 529728 w 730333"/>
              <a:gd name="connsiteY5" fmla="*/ 533003 h 688387"/>
              <a:gd name="connsiteX6" fmla="*/ 357731 w 730333"/>
              <a:gd name="connsiteY6" fmla="*/ 356047 h 688387"/>
              <a:gd name="connsiteX7" fmla="*/ 518524 w 730333"/>
              <a:gd name="connsiteY7" fmla="*/ 155781 h 688387"/>
              <a:gd name="connsiteX8" fmla="*/ 548016 w 730333"/>
              <a:gd name="connsiteY8" fmla="*/ 276263 h 688387"/>
              <a:gd name="connsiteX9" fmla="*/ 728320 w 730333"/>
              <a:gd name="connsiteY9" fmla="*/ 186111 h 688387"/>
              <a:gd name="connsiteX10" fmla="*/ 560895 w 730333"/>
              <a:gd name="connsiteY10" fmla="*/ 31564 h 688387"/>
              <a:gd name="connsiteX11" fmla="*/ 187408 w 730333"/>
              <a:gd name="connsiteY11" fmla="*/ 31564 h 688387"/>
              <a:gd name="connsiteX12" fmla="*/ 84377 w 730333"/>
              <a:gd name="connsiteY12" fmla="*/ 340657 h 688387"/>
              <a:gd name="connsiteX0" fmla="*/ 84377 w 730333"/>
              <a:gd name="connsiteY0" fmla="*/ 340657 h 688387"/>
              <a:gd name="connsiteX1" fmla="*/ 32861 w 730333"/>
              <a:gd name="connsiteY1" fmla="*/ 662629 h 688387"/>
              <a:gd name="connsiteX2" fmla="*/ 612411 w 730333"/>
              <a:gd name="connsiteY2" fmla="*/ 688387 h 688387"/>
              <a:gd name="connsiteX3" fmla="*/ 728320 w 730333"/>
              <a:gd name="connsiteY3" fmla="*/ 417930 h 688387"/>
              <a:gd name="connsiteX4" fmla="*/ 568365 w 730333"/>
              <a:gd name="connsiteY4" fmla="*/ 405051 h 688387"/>
              <a:gd name="connsiteX5" fmla="*/ 488580 w 730333"/>
              <a:gd name="connsiteY5" fmla="*/ 523859 h 688387"/>
              <a:gd name="connsiteX6" fmla="*/ 357731 w 730333"/>
              <a:gd name="connsiteY6" fmla="*/ 356047 h 688387"/>
              <a:gd name="connsiteX7" fmla="*/ 518524 w 730333"/>
              <a:gd name="connsiteY7" fmla="*/ 155781 h 688387"/>
              <a:gd name="connsiteX8" fmla="*/ 548016 w 730333"/>
              <a:gd name="connsiteY8" fmla="*/ 276263 h 688387"/>
              <a:gd name="connsiteX9" fmla="*/ 728320 w 730333"/>
              <a:gd name="connsiteY9" fmla="*/ 186111 h 688387"/>
              <a:gd name="connsiteX10" fmla="*/ 560895 w 730333"/>
              <a:gd name="connsiteY10" fmla="*/ 31564 h 688387"/>
              <a:gd name="connsiteX11" fmla="*/ 187408 w 730333"/>
              <a:gd name="connsiteY11" fmla="*/ 31564 h 688387"/>
              <a:gd name="connsiteX12" fmla="*/ 84377 w 730333"/>
              <a:gd name="connsiteY12" fmla="*/ 340657 h 688387"/>
              <a:gd name="connsiteX0" fmla="*/ 84377 w 730333"/>
              <a:gd name="connsiteY0" fmla="*/ 340657 h 688387"/>
              <a:gd name="connsiteX1" fmla="*/ 32861 w 730333"/>
              <a:gd name="connsiteY1" fmla="*/ 662629 h 688387"/>
              <a:gd name="connsiteX2" fmla="*/ 612411 w 730333"/>
              <a:gd name="connsiteY2" fmla="*/ 688387 h 688387"/>
              <a:gd name="connsiteX3" fmla="*/ 728320 w 730333"/>
              <a:gd name="connsiteY3" fmla="*/ 417930 h 688387"/>
              <a:gd name="connsiteX4" fmla="*/ 568365 w 730333"/>
              <a:gd name="connsiteY4" fmla="*/ 405051 h 688387"/>
              <a:gd name="connsiteX5" fmla="*/ 488580 w 730333"/>
              <a:gd name="connsiteY5" fmla="*/ 523859 h 688387"/>
              <a:gd name="connsiteX6" fmla="*/ 357731 w 730333"/>
              <a:gd name="connsiteY6" fmla="*/ 356047 h 688387"/>
              <a:gd name="connsiteX7" fmla="*/ 468232 w 730333"/>
              <a:gd name="connsiteY7" fmla="*/ 160353 h 688387"/>
              <a:gd name="connsiteX8" fmla="*/ 548016 w 730333"/>
              <a:gd name="connsiteY8" fmla="*/ 276263 h 688387"/>
              <a:gd name="connsiteX9" fmla="*/ 728320 w 730333"/>
              <a:gd name="connsiteY9" fmla="*/ 186111 h 688387"/>
              <a:gd name="connsiteX10" fmla="*/ 560895 w 730333"/>
              <a:gd name="connsiteY10" fmla="*/ 31564 h 688387"/>
              <a:gd name="connsiteX11" fmla="*/ 187408 w 730333"/>
              <a:gd name="connsiteY11" fmla="*/ 31564 h 688387"/>
              <a:gd name="connsiteX12" fmla="*/ 84377 w 730333"/>
              <a:gd name="connsiteY12" fmla="*/ 340657 h 688387"/>
              <a:gd name="connsiteX0" fmla="*/ 84377 w 730333"/>
              <a:gd name="connsiteY0" fmla="*/ 340657 h 688387"/>
              <a:gd name="connsiteX1" fmla="*/ 32861 w 730333"/>
              <a:gd name="connsiteY1" fmla="*/ 662629 h 688387"/>
              <a:gd name="connsiteX2" fmla="*/ 612411 w 730333"/>
              <a:gd name="connsiteY2" fmla="*/ 688387 h 688387"/>
              <a:gd name="connsiteX3" fmla="*/ 728320 w 730333"/>
              <a:gd name="connsiteY3" fmla="*/ 417930 h 688387"/>
              <a:gd name="connsiteX4" fmla="*/ 568365 w 730333"/>
              <a:gd name="connsiteY4" fmla="*/ 405051 h 688387"/>
              <a:gd name="connsiteX5" fmla="*/ 488580 w 730333"/>
              <a:gd name="connsiteY5" fmla="*/ 523859 h 688387"/>
              <a:gd name="connsiteX6" fmla="*/ 357731 w 730333"/>
              <a:gd name="connsiteY6" fmla="*/ 356047 h 688387"/>
              <a:gd name="connsiteX7" fmla="*/ 468232 w 730333"/>
              <a:gd name="connsiteY7" fmla="*/ 160353 h 688387"/>
              <a:gd name="connsiteX8" fmla="*/ 548016 w 730333"/>
              <a:gd name="connsiteY8" fmla="*/ 276263 h 688387"/>
              <a:gd name="connsiteX9" fmla="*/ 728320 w 730333"/>
              <a:gd name="connsiteY9" fmla="*/ 186111 h 688387"/>
              <a:gd name="connsiteX10" fmla="*/ 560895 w 730333"/>
              <a:gd name="connsiteY10" fmla="*/ 31564 h 688387"/>
              <a:gd name="connsiteX11" fmla="*/ 187408 w 730333"/>
              <a:gd name="connsiteY11" fmla="*/ 31564 h 688387"/>
              <a:gd name="connsiteX12" fmla="*/ 84377 w 730333"/>
              <a:gd name="connsiteY12" fmla="*/ 340657 h 688387"/>
              <a:gd name="connsiteX0" fmla="*/ 84377 w 730333"/>
              <a:gd name="connsiteY0" fmla="*/ 340657 h 688387"/>
              <a:gd name="connsiteX1" fmla="*/ 32861 w 730333"/>
              <a:gd name="connsiteY1" fmla="*/ 662629 h 688387"/>
              <a:gd name="connsiteX2" fmla="*/ 612411 w 730333"/>
              <a:gd name="connsiteY2" fmla="*/ 688387 h 688387"/>
              <a:gd name="connsiteX3" fmla="*/ 728320 w 730333"/>
              <a:gd name="connsiteY3" fmla="*/ 417930 h 688387"/>
              <a:gd name="connsiteX4" fmla="*/ 568365 w 730333"/>
              <a:gd name="connsiteY4" fmla="*/ 405051 h 688387"/>
              <a:gd name="connsiteX5" fmla="*/ 456576 w 730333"/>
              <a:gd name="connsiteY5" fmla="*/ 523859 h 688387"/>
              <a:gd name="connsiteX6" fmla="*/ 357731 w 730333"/>
              <a:gd name="connsiteY6" fmla="*/ 356047 h 688387"/>
              <a:gd name="connsiteX7" fmla="*/ 468232 w 730333"/>
              <a:gd name="connsiteY7" fmla="*/ 160353 h 688387"/>
              <a:gd name="connsiteX8" fmla="*/ 548016 w 730333"/>
              <a:gd name="connsiteY8" fmla="*/ 276263 h 688387"/>
              <a:gd name="connsiteX9" fmla="*/ 728320 w 730333"/>
              <a:gd name="connsiteY9" fmla="*/ 186111 h 688387"/>
              <a:gd name="connsiteX10" fmla="*/ 560895 w 730333"/>
              <a:gd name="connsiteY10" fmla="*/ 31564 h 688387"/>
              <a:gd name="connsiteX11" fmla="*/ 187408 w 730333"/>
              <a:gd name="connsiteY11" fmla="*/ 31564 h 688387"/>
              <a:gd name="connsiteX12" fmla="*/ 84377 w 730333"/>
              <a:gd name="connsiteY12" fmla="*/ 340657 h 688387"/>
              <a:gd name="connsiteX0" fmla="*/ 84377 w 730333"/>
              <a:gd name="connsiteY0" fmla="*/ 340657 h 688387"/>
              <a:gd name="connsiteX1" fmla="*/ 32861 w 730333"/>
              <a:gd name="connsiteY1" fmla="*/ 662629 h 688387"/>
              <a:gd name="connsiteX2" fmla="*/ 612411 w 730333"/>
              <a:gd name="connsiteY2" fmla="*/ 688387 h 688387"/>
              <a:gd name="connsiteX3" fmla="*/ 728320 w 730333"/>
              <a:gd name="connsiteY3" fmla="*/ 417930 h 688387"/>
              <a:gd name="connsiteX4" fmla="*/ 568365 w 730333"/>
              <a:gd name="connsiteY4" fmla="*/ 405051 h 688387"/>
              <a:gd name="connsiteX5" fmla="*/ 456576 w 730333"/>
              <a:gd name="connsiteY5" fmla="*/ 523859 h 688387"/>
              <a:gd name="connsiteX6" fmla="*/ 357731 w 730333"/>
              <a:gd name="connsiteY6" fmla="*/ 356047 h 688387"/>
              <a:gd name="connsiteX7" fmla="*/ 468232 w 730333"/>
              <a:gd name="connsiteY7" fmla="*/ 160353 h 688387"/>
              <a:gd name="connsiteX8" fmla="*/ 548016 w 730333"/>
              <a:gd name="connsiteY8" fmla="*/ 276263 h 688387"/>
              <a:gd name="connsiteX9" fmla="*/ 728320 w 730333"/>
              <a:gd name="connsiteY9" fmla="*/ 186111 h 688387"/>
              <a:gd name="connsiteX10" fmla="*/ 560895 w 730333"/>
              <a:gd name="connsiteY10" fmla="*/ 31564 h 688387"/>
              <a:gd name="connsiteX11" fmla="*/ 187408 w 730333"/>
              <a:gd name="connsiteY11" fmla="*/ 31564 h 688387"/>
              <a:gd name="connsiteX12" fmla="*/ 84377 w 730333"/>
              <a:gd name="connsiteY12" fmla="*/ 340657 h 688387"/>
              <a:gd name="connsiteX0" fmla="*/ 84377 w 730866"/>
              <a:gd name="connsiteY0" fmla="*/ 340657 h 688387"/>
              <a:gd name="connsiteX1" fmla="*/ 32861 w 730866"/>
              <a:gd name="connsiteY1" fmla="*/ 662629 h 688387"/>
              <a:gd name="connsiteX2" fmla="*/ 612411 w 730866"/>
              <a:gd name="connsiteY2" fmla="*/ 688387 h 688387"/>
              <a:gd name="connsiteX3" fmla="*/ 728320 w 730866"/>
              <a:gd name="connsiteY3" fmla="*/ 417930 h 688387"/>
              <a:gd name="connsiteX4" fmla="*/ 559221 w 730866"/>
              <a:gd name="connsiteY4" fmla="*/ 405051 h 688387"/>
              <a:gd name="connsiteX5" fmla="*/ 456576 w 730866"/>
              <a:gd name="connsiteY5" fmla="*/ 523859 h 688387"/>
              <a:gd name="connsiteX6" fmla="*/ 357731 w 730866"/>
              <a:gd name="connsiteY6" fmla="*/ 356047 h 688387"/>
              <a:gd name="connsiteX7" fmla="*/ 468232 w 730866"/>
              <a:gd name="connsiteY7" fmla="*/ 160353 h 688387"/>
              <a:gd name="connsiteX8" fmla="*/ 548016 w 730866"/>
              <a:gd name="connsiteY8" fmla="*/ 276263 h 688387"/>
              <a:gd name="connsiteX9" fmla="*/ 728320 w 730866"/>
              <a:gd name="connsiteY9" fmla="*/ 186111 h 688387"/>
              <a:gd name="connsiteX10" fmla="*/ 560895 w 730866"/>
              <a:gd name="connsiteY10" fmla="*/ 31564 h 688387"/>
              <a:gd name="connsiteX11" fmla="*/ 187408 w 730866"/>
              <a:gd name="connsiteY11" fmla="*/ 31564 h 688387"/>
              <a:gd name="connsiteX12" fmla="*/ 84377 w 730866"/>
              <a:gd name="connsiteY12" fmla="*/ 340657 h 688387"/>
              <a:gd name="connsiteX0" fmla="*/ 84377 w 730866"/>
              <a:gd name="connsiteY0" fmla="*/ 340657 h 688387"/>
              <a:gd name="connsiteX1" fmla="*/ 32861 w 730866"/>
              <a:gd name="connsiteY1" fmla="*/ 662629 h 688387"/>
              <a:gd name="connsiteX2" fmla="*/ 612411 w 730866"/>
              <a:gd name="connsiteY2" fmla="*/ 688387 h 688387"/>
              <a:gd name="connsiteX3" fmla="*/ 728320 w 730866"/>
              <a:gd name="connsiteY3" fmla="*/ 417930 h 688387"/>
              <a:gd name="connsiteX4" fmla="*/ 559221 w 730866"/>
              <a:gd name="connsiteY4" fmla="*/ 405051 h 688387"/>
              <a:gd name="connsiteX5" fmla="*/ 456576 w 730866"/>
              <a:gd name="connsiteY5" fmla="*/ 523859 h 688387"/>
              <a:gd name="connsiteX6" fmla="*/ 357731 w 730866"/>
              <a:gd name="connsiteY6" fmla="*/ 356047 h 688387"/>
              <a:gd name="connsiteX7" fmla="*/ 468232 w 730866"/>
              <a:gd name="connsiteY7" fmla="*/ 160353 h 688387"/>
              <a:gd name="connsiteX8" fmla="*/ 566304 w 730866"/>
              <a:gd name="connsiteY8" fmla="*/ 285407 h 688387"/>
              <a:gd name="connsiteX9" fmla="*/ 728320 w 730866"/>
              <a:gd name="connsiteY9" fmla="*/ 186111 h 688387"/>
              <a:gd name="connsiteX10" fmla="*/ 560895 w 730866"/>
              <a:gd name="connsiteY10" fmla="*/ 31564 h 688387"/>
              <a:gd name="connsiteX11" fmla="*/ 187408 w 730866"/>
              <a:gd name="connsiteY11" fmla="*/ 31564 h 688387"/>
              <a:gd name="connsiteX12" fmla="*/ 84377 w 730866"/>
              <a:gd name="connsiteY12" fmla="*/ 340657 h 688387"/>
              <a:gd name="connsiteX0" fmla="*/ 84377 w 730866"/>
              <a:gd name="connsiteY0" fmla="*/ 340657 h 688387"/>
              <a:gd name="connsiteX1" fmla="*/ 32861 w 730866"/>
              <a:gd name="connsiteY1" fmla="*/ 662629 h 688387"/>
              <a:gd name="connsiteX2" fmla="*/ 612411 w 730866"/>
              <a:gd name="connsiteY2" fmla="*/ 688387 h 688387"/>
              <a:gd name="connsiteX3" fmla="*/ 728320 w 730866"/>
              <a:gd name="connsiteY3" fmla="*/ 417930 h 688387"/>
              <a:gd name="connsiteX4" fmla="*/ 559221 w 730866"/>
              <a:gd name="connsiteY4" fmla="*/ 405051 h 688387"/>
              <a:gd name="connsiteX5" fmla="*/ 456576 w 730866"/>
              <a:gd name="connsiteY5" fmla="*/ 523859 h 688387"/>
              <a:gd name="connsiteX6" fmla="*/ 357731 w 730866"/>
              <a:gd name="connsiteY6" fmla="*/ 356047 h 688387"/>
              <a:gd name="connsiteX7" fmla="*/ 468232 w 730866"/>
              <a:gd name="connsiteY7" fmla="*/ 160353 h 688387"/>
              <a:gd name="connsiteX8" fmla="*/ 566304 w 730866"/>
              <a:gd name="connsiteY8" fmla="*/ 285407 h 688387"/>
              <a:gd name="connsiteX9" fmla="*/ 728320 w 730866"/>
              <a:gd name="connsiteY9" fmla="*/ 186111 h 688387"/>
              <a:gd name="connsiteX10" fmla="*/ 560895 w 730866"/>
              <a:gd name="connsiteY10" fmla="*/ 31564 h 688387"/>
              <a:gd name="connsiteX11" fmla="*/ 187408 w 730866"/>
              <a:gd name="connsiteY11" fmla="*/ 31564 h 688387"/>
              <a:gd name="connsiteX12" fmla="*/ 84377 w 730866"/>
              <a:gd name="connsiteY12" fmla="*/ 340657 h 688387"/>
              <a:gd name="connsiteX0" fmla="*/ 84377 w 730866"/>
              <a:gd name="connsiteY0" fmla="*/ 340657 h 688387"/>
              <a:gd name="connsiteX1" fmla="*/ 32861 w 730866"/>
              <a:gd name="connsiteY1" fmla="*/ 662629 h 688387"/>
              <a:gd name="connsiteX2" fmla="*/ 612411 w 730866"/>
              <a:gd name="connsiteY2" fmla="*/ 688387 h 688387"/>
              <a:gd name="connsiteX3" fmla="*/ 728320 w 730866"/>
              <a:gd name="connsiteY3" fmla="*/ 417930 h 688387"/>
              <a:gd name="connsiteX4" fmla="*/ 559221 w 730866"/>
              <a:gd name="connsiteY4" fmla="*/ 405051 h 688387"/>
              <a:gd name="connsiteX5" fmla="*/ 456576 w 730866"/>
              <a:gd name="connsiteY5" fmla="*/ 523859 h 688387"/>
              <a:gd name="connsiteX6" fmla="*/ 357731 w 730866"/>
              <a:gd name="connsiteY6" fmla="*/ 356047 h 688387"/>
              <a:gd name="connsiteX7" fmla="*/ 468232 w 730866"/>
              <a:gd name="connsiteY7" fmla="*/ 160353 h 688387"/>
              <a:gd name="connsiteX8" fmla="*/ 566304 w 730866"/>
              <a:gd name="connsiteY8" fmla="*/ 285407 h 688387"/>
              <a:gd name="connsiteX9" fmla="*/ 728320 w 730866"/>
              <a:gd name="connsiteY9" fmla="*/ 186111 h 688387"/>
              <a:gd name="connsiteX10" fmla="*/ 560895 w 730866"/>
              <a:gd name="connsiteY10" fmla="*/ 31564 h 688387"/>
              <a:gd name="connsiteX11" fmla="*/ 187408 w 730866"/>
              <a:gd name="connsiteY11" fmla="*/ 31564 h 688387"/>
              <a:gd name="connsiteX12" fmla="*/ 84377 w 730866"/>
              <a:gd name="connsiteY12" fmla="*/ 340657 h 688387"/>
              <a:gd name="connsiteX0" fmla="*/ 84377 w 730866"/>
              <a:gd name="connsiteY0" fmla="*/ 340657 h 688387"/>
              <a:gd name="connsiteX1" fmla="*/ 32861 w 730866"/>
              <a:gd name="connsiteY1" fmla="*/ 662629 h 688387"/>
              <a:gd name="connsiteX2" fmla="*/ 612411 w 730866"/>
              <a:gd name="connsiteY2" fmla="*/ 688387 h 688387"/>
              <a:gd name="connsiteX3" fmla="*/ 728320 w 730866"/>
              <a:gd name="connsiteY3" fmla="*/ 417930 h 688387"/>
              <a:gd name="connsiteX4" fmla="*/ 559221 w 730866"/>
              <a:gd name="connsiteY4" fmla="*/ 405051 h 688387"/>
              <a:gd name="connsiteX5" fmla="*/ 456576 w 730866"/>
              <a:gd name="connsiteY5" fmla="*/ 523859 h 688387"/>
              <a:gd name="connsiteX6" fmla="*/ 353159 w 730866"/>
              <a:gd name="connsiteY6" fmla="*/ 337759 h 688387"/>
              <a:gd name="connsiteX7" fmla="*/ 468232 w 730866"/>
              <a:gd name="connsiteY7" fmla="*/ 160353 h 688387"/>
              <a:gd name="connsiteX8" fmla="*/ 566304 w 730866"/>
              <a:gd name="connsiteY8" fmla="*/ 285407 h 688387"/>
              <a:gd name="connsiteX9" fmla="*/ 728320 w 730866"/>
              <a:gd name="connsiteY9" fmla="*/ 186111 h 688387"/>
              <a:gd name="connsiteX10" fmla="*/ 560895 w 730866"/>
              <a:gd name="connsiteY10" fmla="*/ 31564 h 688387"/>
              <a:gd name="connsiteX11" fmla="*/ 187408 w 730866"/>
              <a:gd name="connsiteY11" fmla="*/ 31564 h 688387"/>
              <a:gd name="connsiteX12" fmla="*/ 84377 w 730866"/>
              <a:gd name="connsiteY12" fmla="*/ 340657 h 688387"/>
              <a:gd name="connsiteX0" fmla="*/ 84377 w 730866"/>
              <a:gd name="connsiteY0" fmla="*/ 340657 h 688387"/>
              <a:gd name="connsiteX1" fmla="*/ 32861 w 730866"/>
              <a:gd name="connsiteY1" fmla="*/ 662629 h 688387"/>
              <a:gd name="connsiteX2" fmla="*/ 612411 w 730866"/>
              <a:gd name="connsiteY2" fmla="*/ 688387 h 688387"/>
              <a:gd name="connsiteX3" fmla="*/ 728320 w 730866"/>
              <a:gd name="connsiteY3" fmla="*/ 417930 h 688387"/>
              <a:gd name="connsiteX4" fmla="*/ 559221 w 730866"/>
              <a:gd name="connsiteY4" fmla="*/ 405051 h 688387"/>
              <a:gd name="connsiteX5" fmla="*/ 456576 w 730866"/>
              <a:gd name="connsiteY5" fmla="*/ 523859 h 688387"/>
              <a:gd name="connsiteX6" fmla="*/ 353159 w 730866"/>
              <a:gd name="connsiteY6" fmla="*/ 337759 h 688387"/>
              <a:gd name="connsiteX7" fmla="*/ 468232 w 730866"/>
              <a:gd name="connsiteY7" fmla="*/ 160353 h 688387"/>
              <a:gd name="connsiteX8" fmla="*/ 566304 w 730866"/>
              <a:gd name="connsiteY8" fmla="*/ 285407 h 688387"/>
              <a:gd name="connsiteX9" fmla="*/ 728320 w 730866"/>
              <a:gd name="connsiteY9" fmla="*/ 186111 h 688387"/>
              <a:gd name="connsiteX10" fmla="*/ 560895 w 730866"/>
              <a:gd name="connsiteY10" fmla="*/ 31564 h 688387"/>
              <a:gd name="connsiteX11" fmla="*/ 187408 w 730866"/>
              <a:gd name="connsiteY11" fmla="*/ 31564 h 688387"/>
              <a:gd name="connsiteX12" fmla="*/ 84377 w 730866"/>
              <a:gd name="connsiteY12" fmla="*/ 340657 h 688387"/>
              <a:gd name="connsiteX0" fmla="*/ 84377 w 730866"/>
              <a:gd name="connsiteY0" fmla="*/ 340657 h 688387"/>
              <a:gd name="connsiteX1" fmla="*/ 32861 w 730866"/>
              <a:gd name="connsiteY1" fmla="*/ 662629 h 688387"/>
              <a:gd name="connsiteX2" fmla="*/ 612411 w 730866"/>
              <a:gd name="connsiteY2" fmla="*/ 688387 h 688387"/>
              <a:gd name="connsiteX3" fmla="*/ 728320 w 730866"/>
              <a:gd name="connsiteY3" fmla="*/ 417930 h 688387"/>
              <a:gd name="connsiteX4" fmla="*/ 559221 w 730866"/>
              <a:gd name="connsiteY4" fmla="*/ 405051 h 688387"/>
              <a:gd name="connsiteX5" fmla="*/ 456576 w 730866"/>
              <a:gd name="connsiteY5" fmla="*/ 523859 h 688387"/>
              <a:gd name="connsiteX6" fmla="*/ 353159 w 730866"/>
              <a:gd name="connsiteY6" fmla="*/ 337759 h 688387"/>
              <a:gd name="connsiteX7" fmla="*/ 468232 w 730866"/>
              <a:gd name="connsiteY7" fmla="*/ 160353 h 688387"/>
              <a:gd name="connsiteX8" fmla="*/ 566304 w 730866"/>
              <a:gd name="connsiteY8" fmla="*/ 285407 h 688387"/>
              <a:gd name="connsiteX9" fmla="*/ 728320 w 730866"/>
              <a:gd name="connsiteY9" fmla="*/ 186111 h 688387"/>
              <a:gd name="connsiteX10" fmla="*/ 560895 w 730866"/>
              <a:gd name="connsiteY10" fmla="*/ 31564 h 688387"/>
              <a:gd name="connsiteX11" fmla="*/ 187408 w 730866"/>
              <a:gd name="connsiteY11" fmla="*/ 31564 h 688387"/>
              <a:gd name="connsiteX12" fmla="*/ 84377 w 730866"/>
              <a:gd name="connsiteY12" fmla="*/ 340657 h 688387"/>
              <a:gd name="connsiteX0" fmla="*/ 84377 w 730866"/>
              <a:gd name="connsiteY0" fmla="*/ 340657 h 688387"/>
              <a:gd name="connsiteX1" fmla="*/ 32861 w 730866"/>
              <a:gd name="connsiteY1" fmla="*/ 662629 h 688387"/>
              <a:gd name="connsiteX2" fmla="*/ 612411 w 730866"/>
              <a:gd name="connsiteY2" fmla="*/ 688387 h 688387"/>
              <a:gd name="connsiteX3" fmla="*/ 728320 w 730866"/>
              <a:gd name="connsiteY3" fmla="*/ 417930 h 688387"/>
              <a:gd name="connsiteX4" fmla="*/ 559221 w 730866"/>
              <a:gd name="connsiteY4" fmla="*/ 405051 h 688387"/>
              <a:gd name="connsiteX5" fmla="*/ 460053 w 730866"/>
              <a:gd name="connsiteY5" fmla="*/ 512296 h 688387"/>
              <a:gd name="connsiteX6" fmla="*/ 353159 w 730866"/>
              <a:gd name="connsiteY6" fmla="*/ 337759 h 688387"/>
              <a:gd name="connsiteX7" fmla="*/ 468232 w 730866"/>
              <a:gd name="connsiteY7" fmla="*/ 160353 h 688387"/>
              <a:gd name="connsiteX8" fmla="*/ 566304 w 730866"/>
              <a:gd name="connsiteY8" fmla="*/ 285407 h 688387"/>
              <a:gd name="connsiteX9" fmla="*/ 728320 w 730866"/>
              <a:gd name="connsiteY9" fmla="*/ 186111 h 688387"/>
              <a:gd name="connsiteX10" fmla="*/ 560895 w 730866"/>
              <a:gd name="connsiteY10" fmla="*/ 31564 h 688387"/>
              <a:gd name="connsiteX11" fmla="*/ 187408 w 730866"/>
              <a:gd name="connsiteY11" fmla="*/ 31564 h 688387"/>
              <a:gd name="connsiteX12" fmla="*/ 84377 w 730866"/>
              <a:gd name="connsiteY12" fmla="*/ 340657 h 6883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730866" h="688387">
                <a:moveTo>
                  <a:pt x="84377" y="340657"/>
                </a:moveTo>
                <a:cubicBezTo>
                  <a:pt x="58619" y="445834"/>
                  <a:pt x="-55145" y="604674"/>
                  <a:pt x="32861" y="662629"/>
                </a:cubicBezTo>
                <a:cubicBezTo>
                  <a:pt x="120867" y="720584"/>
                  <a:pt x="496501" y="729170"/>
                  <a:pt x="612411" y="688387"/>
                </a:cubicBezTo>
                <a:cubicBezTo>
                  <a:pt x="728321" y="647604"/>
                  <a:pt x="737185" y="465153"/>
                  <a:pt x="728320" y="417930"/>
                </a:cubicBezTo>
                <a:cubicBezTo>
                  <a:pt x="719455" y="370707"/>
                  <a:pt x="603932" y="389323"/>
                  <a:pt x="559221" y="405051"/>
                </a:cubicBezTo>
                <a:cubicBezTo>
                  <a:pt x="514510" y="420779"/>
                  <a:pt x="526401" y="514367"/>
                  <a:pt x="460053" y="512296"/>
                </a:cubicBezTo>
                <a:cubicBezTo>
                  <a:pt x="393705" y="510225"/>
                  <a:pt x="351796" y="396416"/>
                  <a:pt x="353159" y="337759"/>
                </a:cubicBezTo>
                <a:cubicBezTo>
                  <a:pt x="354522" y="279102"/>
                  <a:pt x="405276" y="155362"/>
                  <a:pt x="468232" y="160353"/>
                </a:cubicBezTo>
                <a:cubicBezTo>
                  <a:pt x="531188" y="165344"/>
                  <a:pt x="504668" y="253682"/>
                  <a:pt x="566304" y="285407"/>
                </a:cubicBezTo>
                <a:cubicBezTo>
                  <a:pt x="627940" y="317132"/>
                  <a:pt x="729221" y="228418"/>
                  <a:pt x="728320" y="186111"/>
                </a:cubicBezTo>
                <a:cubicBezTo>
                  <a:pt x="727419" y="143804"/>
                  <a:pt x="651047" y="57322"/>
                  <a:pt x="560895" y="31564"/>
                </a:cubicBezTo>
                <a:cubicBezTo>
                  <a:pt x="470743" y="5806"/>
                  <a:pt x="266828" y="-24245"/>
                  <a:pt x="187408" y="31564"/>
                </a:cubicBezTo>
                <a:cubicBezTo>
                  <a:pt x="107988" y="87373"/>
                  <a:pt x="110135" y="235480"/>
                  <a:pt x="84377" y="340657"/>
                </a:cubicBezTo>
                <a:close/>
              </a:path>
            </a:pathLst>
          </a:custGeom>
          <a:gradFill>
            <a:gsLst>
              <a:gs pos="0">
                <a:srgbClr val="00FFFF"/>
              </a:gs>
              <a:gs pos="44000">
                <a:srgbClr val="00B0F0"/>
              </a:gs>
              <a:gs pos="100000">
                <a:srgbClr val="0070C0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53" name="Picture 5"/>
          <p:cNvPicPr>
            <a:picLocks noChangeAspect="1" noChangeArrowheads="1" noCrop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411352" y="3156726"/>
            <a:ext cx="801343" cy="6836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7" name="Freeform 26"/>
          <p:cNvSpPr/>
          <p:nvPr/>
        </p:nvSpPr>
        <p:spPr>
          <a:xfrm>
            <a:off x="3584079" y="3589242"/>
            <a:ext cx="730866" cy="413991"/>
          </a:xfrm>
          <a:custGeom>
            <a:avLst/>
            <a:gdLst>
              <a:gd name="connsiteX0" fmla="*/ 84377 w 729336"/>
              <a:gd name="connsiteY0" fmla="*/ 340657 h 688387"/>
              <a:gd name="connsiteX1" fmla="*/ 32861 w 729336"/>
              <a:gd name="connsiteY1" fmla="*/ 662629 h 688387"/>
              <a:gd name="connsiteX2" fmla="*/ 612411 w 729336"/>
              <a:gd name="connsiteY2" fmla="*/ 688387 h 688387"/>
              <a:gd name="connsiteX3" fmla="*/ 728320 w 729336"/>
              <a:gd name="connsiteY3" fmla="*/ 417930 h 688387"/>
              <a:gd name="connsiteX4" fmla="*/ 586653 w 729336"/>
              <a:gd name="connsiteY4" fmla="*/ 405051 h 688387"/>
              <a:gd name="connsiteX5" fmla="*/ 548016 w 729336"/>
              <a:gd name="connsiteY5" fmla="*/ 546719 h 688387"/>
              <a:gd name="connsiteX6" fmla="*/ 380591 w 729336"/>
              <a:gd name="connsiteY6" fmla="*/ 314899 h 688387"/>
              <a:gd name="connsiteX7" fmla="*/ 509380 w 729336"/>
              <a:gd name="connsiteY7" fmla="*/ 160353 h 688387"/>
              <a:gd name="connsiteX8" fmla="*/ 548016 w 729336"/>
              <a:gd name="connsiteY8" fmla="*/ 276263 h 688387"/>
              <a:gd name="connsiteX9" fmla="*/ 728320 w 729336"/>
              <a:gd name="connsiteY9" fmla="*/ 186111 h 688387"/>
              <a:gd name="connsiteX10" fmla="*/ 560895 w 729336"/>
              <a:gd name="connsiteY10" fmla="*/ 31564 h 688387"/>
              <a:gd name="connsiteX11" fmla="*/ 187408 w 729336"/>
              <a:gd name="connsiteY11" fmla="*/ 31564 h 688387"/>
              <a:gd name="connsiteX12" fmla="*/ 84377 w 729336"/>
              <a:gd name="connsiteY12" fmla="*/ 340657 h 688387"/>
              <a:gd name="connsiteX0" fmla="*/ 84377 w 729336"/>
              <a:gd name="connsiteY0" fmla="*/ 340657 h 688387"/>
              <a:gd name="connsiteX1" fmla="*/ 32861 w 729336"/>
              <a:gd name="connsiteY1" fmla="*/ 662629 h 688387"/>
              <a:gd name="connsiteX2" fmla="*/ 612411 w 729336"/>
              <a:gd name="connsiteY2" fmla="*/ 688387 h 688387"/>
              <a:gd name="connsiteX3" fmla="*/ 728320 w 729336"/>
              <a:gd name="connsiteY3" fmla="*/ 417930 h 688387"/>
              <a:gd name="connsiteX4" fmla="*/ 586653 w 729336"/>
              <a:gd name="connsiteY4" fmla="*/ 405051 h 688387"/>
              <a:gd name="connsiteX5" fmla="*/ 548016 w 729336"/>
              <a:gd name="connsiteY5" fmla="*/ 546719 h 688387"/>
              <a:gd name="connsiteX6" fmla="*/ 357731 w 729336"/>
              <a:gd name="connsiteY6" fmla="*/ 342331 h 688387"/>
              <a:gd name="connsiteX7" fmla="*/ 509380 w 729336"/>
              <a:gd name="connsiteY7" fmla="*/ 160353 h 688387"/>
              <a:gd name="connsiteX8" fmla="*/ 548016 w 729336"/>
              <a:gd name="connsiteY8" fmla="*/ 276263 h 688387"/>
              <a:gd name="connsiteX9" fmla="*/ 728320 w 729336"/>
              <a:gd name="connsiteY9" fmla="*/ 186111 h 688387"/>
              <a:gd name="connsiteX10" fmla="*/ 560895 w 729336"/>
              <a:gd name="connsiteY10" fmla="*/ 31564 h 688387"/>
              <a:gd name="connsiteX11" fmla="*/ 187408 w 729336"/>
              <a:gd name="connsiteY11" fmla="*/ 31564 h 688387"/>
              <a:gd name="connsiteX12" fmla="*/ 84377 w 729336"/>
              <a:gd name="connsiteY12" fmla="*/ 340657 h 688387"/>
              <a:gd name="connsiteX0" fmla="*/ 84377 w 729336"/>
              <a:gd name="connsiteY0" fmla="*/ 340657 h 688387"/>
              <a:gd name="connsiteX1" fmla="*/ 32861 w 729336"/>
              <a:gd name="connsiteY1" fmla="*/ 662629 h 688387"/>
              <a:gd name="connsiteX2" fmla="*/ 612411 w 729336"/>
              <a:gd name="connsiteY2" fmla="*/ 688387 h 688387"/>
              <a:gd name="connsiteX3" fmla="*/ 728320 w 729336"/>
              <a:gd name="connsiteY3" fmla="*/ 417930 h 688387"/>
              <a:gd name="connsiteX4" fmla="*/ 586653 w 729336"/>
              <a:gd name="connsiteY4" fmla="*/ 405051 h 688387"/>
              <a:gd name="connsiteX5" fmla="*/ 548016 w 729336"/>
              <a:gd name="connsiteY5" fmla="*/ 546719 h 688387"/>
              <a:gd name="connsiteX6" fmla="*/ 357731 w 729336"/>
              <a:gd name="connsiteY6" fmla="*/ 342331 h 688387"/>
              <a:gd name="connsiteX7" fmla="*/ 509380 w 729336"/>
              <a:gd name="connsiteY7" fmla="*/ 160353 h 688387"/>
              <a:gd name="connsiteX8" fmla="*/ 548016 w 729336"/>
              <a:gd name="connsiteY8" fmla="*/ 276263 h 688387"/>
              <a:gd name="connsiteX9" fmla="*/ 728320 w 729336"/>
              <a:gd name="connsiteY9" fmla="*/ 186111 h 688387"/>
              <a:gd name="connsiteX10" fmla="*/ 560895 w 729336"/>
              <a:gd name="connsiteY10" fmla="*/ 31564 h 688387"/>
              <a:gd name="connsiteX11" fmla="*/ 187408 w 729336"/>
              <a:gd name="connsiteY11" fmla="*/ 31564 h 688387"/>
              <a:gd name="connsiteX12" fmla="*/ 84377 w 729336"/>
              <a:gd name="connsiteY12" fmla="*/ 340657 h 688387"/>
              <a:gd name="connsiteX0" fmla="*/ 84377 w 729336"/>
              <a:gd name="connsiteY0" fmla="*/ 340657 h 688387"/>
              <a:gd name="connsiteX1" fmla="*/ 32861 w 729336"/>
              <a:gd name="connsiteY1" fmla="*/ 662629 h 688387"/>
              <a:gd name="connsiteX2" fmla="*/ 612411 w 729336"/>
              <a:gd name="connsiteY2" fmla="*/ 688387 h 688387"/>
              <a:gd name="connsiteX3" fmla="*/ 728320 w 729336"/>
              <a:gd name="connsiteY3" fmla="*/ 417930 h 688387"/>
              <a:gd name="connsiteX4" fmla="*/ 586653 w 729336"/>
              <a:gd name="connsiteY4" fmla="*/ 405051 h 688387"/>
              <a:gd name="connsiteX5" fmla="*/ 548016 w 729336"/>
              <a:gd name="connsiteY5" fmla="*/ 546719 h 688387"/>
              <a:gd name="connsiteX6" fmla="*/ 357731 w 729336"/>
              <a:gd name="connsiteY6" fmla="*/ 356047 h 688387"/>
              <a:gd name="connsiteX7" fmla="*/ 509380 w 729336"/>
              <a:gd name="connsiteY7" fmla="*/ 160353 h 688387"/>
              <a:gd name="connsiteX8" fmla="*/ 548016 w 729336"/>
              <a:gd name="connsiteY8" fmla="*/ 276263 h 688387"/>
              <a:gd name="connsiteX9" fmla="*/ 728320 w 729336"/>
              <a:gd name="connsiteY9" fmla="*/ 186111 h 688387"/>
              <a:gd name="connsiteX10" fmla="*/ 560895 w 729336"/>
              <a:gd name="connsiteY10" fmla="*/ 31564 h 688387"/>
              <a:gd name="connsiteX11" fmla="*/ 187408 w 729336"/>
              <a:gd name="connsiteY11" fmla="*/ 31564 h 688387"/>
              <a:gd name="connsiteX12" fmla="*/ 84377 w 729336"/>
              <a:gd name="connsiteY12" fmla="*/ 340657 h 688387"/>
              <a:gd name="connsiteX0" fmla="*/ 84377 w 729336"/>
              <a:gd name="connsiteY0" fmla="*/ 340657 h 688387"/>
              <a:gd name="connsiteX1" fmla="*/ 32861 w 729336"/>
              <a:gd name="connsiteY1" fmla="*/ 662629 h 688387"/>
              <a:gd name="connsiteX2" fmla="*/ 612411 w 729336"/>
              <a:gd name="connsiteY2" fmla="*/ 688387 h 688387"/>
              <a:gd name="connsiteX3" fmla="*/ 728320 w 729336"/>
              <a:gd name="connsiteY3" fmla="*/ 417930 h 688387"/>
              <a:gd name="connsiteX4" fmla="*/ 586653 w 729336"/>
              <a:gd name="connsiteY4" fmla="*/ 405051 h 688387"/>
              <a:gd name="connsiteX5" fmla="*/ 548016 w 729336"/>
              <a:gd name="connsiteY5" fmla="*/ 546719 h 688387"/>
              <a:gd name="connsiteX6" fmla="*/ 357731 w 729336"/>
              <a:gd name="connsiteY6" fmla="*/ 356047 h 688387"/>
              <a:gd name="connsiteX7" fmla="*/ 532240 w 729336"/>
              <a:gd name="connsiteY7" fmla="*/ 164925 h 688387"/>
              <a:gd name="connsiteX8" fmla="*/ 548016 w 729336"/>
              <a:gd name="connsiteY8" fmla="*/ 276263 h 688387"/>
              <a:gd name="connsiteX9" fmla="*/ 728320 w 729336"/>
              <a:gd name="connsiteY9" fmla="*/ 186111 h 688387"/>
              <a:gd name="connsiteX10" fmla="*/ 560895 w 729336"/>
              <a:gd name="connsiteY10" fmla="*/ 31564 h 688387"/>
              <a:gd name="connsiteX11" fmla="*/ 187408 w 729336"/>
              <a:gd name="connsiteY11" fmla="*/ 31564 h 688387"/>
              <a:gd name="connsiteX12" fmla="*/ 84377 w 729336"/>
              <a:gd name="connsiteY12" fmla="*/ 340657 h 688387"/>
              <a:gd name="connsiteX0" fmla="*/ 84377 w 729336"/>
              <a:gd name="connsiteY0" fmla="*/ 340657 h 688387"/>
              <a:gd name="connsiteX1" fmla="*/ 32861 w 729336"/>
              <a:gd name="connsiteY1" fmla="*/ 662629 h 688387"/>
              <a:gd name="connsiteX2" fmla="*/ 612411 w 729336"/>
              <a:gd name="connsiteY2" fmla="*/ 688387 h 688387"/>
              <a:gd name="connsiteX3" fmla="*/ 728320 w 729336"/>
              <a:gd name="connsiteY3" fmla="*/ 417930 h 688387"/>
              <a:gd name="connsiteX4" fmla="*/ 586653 w 729336"/>
              <a:gd name="connsiteY4" fmla="*/ 405051 h 688387"/>
              <a:gd name="connsiteX5" fmla="*/ 548016 w 729336"/>
              <a:gd name="connsiteY5" fmla="*/ 546719 h 688387"/>
              <a:gd name="connsiteX6" fmla="*/ 357731 w 729336"/>
              <a:gd name="connsiteY6" fmla="*/ 356047 h 688387"/>
              <a:gd name="connsiteX7" fmla="*/ 532240 w 729336"/>
              <a:gd name="connsiteY7" fmla="*/ 164925 h 688387"/>
              <a:gd name="connsiteX8" fmla="*/ 548016 w 729336"/>
              <a:gd name="connsiteY8" fmla="*/ 276263 h 688387"/>
              <a:gd name="connsiteX9" fmla="*/ 728320 w 729336"/>
              <a:gd name="connsiteY9" fmla="*/ 186111 h 688387"/>
              <a:gd name="connsiteX10" fmla="*/ 560895 w 729336"/>
              <a:gd name="connsiteY10" fmla="*/ 31564 h 688387"/>
              <a:gd name="connsiteX11" fmla="*/ 187408 w 729336"/>
              <a:gd name="connsiteY11" fmla="*/ 31564 h 688387"/>
              <a:gd name="connsiteX12" fmla="*/ 84377 w 729336"/>
              <a:gd name="connsiteY12" fmla="*/ 340657 h 688387"/>
              <a:gd name="connsiteX0" fmla="*/ 84377 w 729336"/>
              <a:gd name="connsiteY0" fmla="*/ 340657 h 688387"/>
              <a:gd name="connsiteX1" fmla="*/ 32861 w 729336"/>
              <a:gd name="connsiteY1" fmla="*/ 662629 h 688387"/>
              <a:gd name="connsiteX2" fmla="*/ 612411 w 729336"/>
              <a:gd name="connsiteY2" fmla="*/ 688387 h 688387"/>
              <a:gd name="connsiteX3" fmla="*/ 728320 w 729336"/>
              <a:gd name="connsiteY3" fmla="*/ 417930 h 688387"/>
              <a:gd name="connsiteX4" fmla="*/ 586653 w 729336"/>
              <a:gd name="connsiteY4" fmla="*/ 405051 h 688387"/>
              <a:gd name="connsiteX5" fmla="*/ 529728 w 729336"/>
              <a:gd name="connsiteY5" fmla="*/ 533003 h 688387"/>
              <a:gd name="connsiteX6" fmla="*/ 357731 w 729336"/>
              <a:gd name="connsiteY6" fmla="*/ 356047 h 688387"/>
              <a:gd name="connsiteX7" fmla="*/ 532240 w 729336"/>
              <a:gd name="connsiteY7" fmla="*/ 164925 h 688387"/>
              <a:gd name="connsiteX8" fmla="*/ 548016 w 729336"/>
              <a:gd name="connsiteY8" fmla="*/ 276263 h 688387"/>
              <a:gd name="connsiteX9" fmla="*/ 728320 w 729336"/>
              <a:gd name="connsiteY9" fmla="*/ 186111 h 688387"/>
              <a:gd name="connsiteX10" fmla="*/ 560895 w 729336"/>
              <a:gd name="connsiteY10" fmla="*/ 31564 h 688387"/>
              <a:gd name="connsiteX11" fmla="*/ 187408 w 729336"/>
              <a:gd name="connsiteY11" fmla="*/ 31564 h 688387"/>
              <a:gd name="connsiteX12" fmla="*/ 84377 w 729336"/>
              <a:gd name="connsiteY12" fmla="*/ 340657 h 688387"/>
              <a:gd name="connsiteX0" fmla="*/ 84377 w 729336"/>
              <a:gd name="connsiteY0" fmla="*/ 340657 h 688387"/>
              <a:gd name="connsiteX1" fmla="*/ 32861 w 729336"/>
              <a:gd name="connsiteY1" fmla="*/ 662629 h 688387"/>
              <a:gd name="connsiteX2" fmla="*/ 612411 w 729336"/>
              <a:gd name="connsiteY2" fmla="*/ 688387 h 688387"/>
              <a:gd name="connsiteX3" fmla="*/ 728320 w 729336"/>
              <a:gd name="connsiteY3" fmla="*/ 417930 h 688387"/>
              <a:gd name="connsiteX4" fmla="*/ 586653 w 729336"/>
              <a:gd name="connsiteY4" fmla="*/ 405051 h 688387"/>
              <a:gd name="connsiteX5" fmla="*/ 529728 w 729336"/>
              <a:gd name="connsiteY5" fmla="*/ 533003 h 688387"/>
              <a:gd name="connsiteX6" fmla="*/ 357731 w 729336"/>
              <a:gd name="connsiteY6" fmla="*/ 356047 h 688387"/>
              <a:gd name="connsiteX7" fmla="*/ 532240 w 729336"/>
              <a:gd name="connsiteY7" fmla="*/ 164925 h 688387"/>
              <a:gd name="connsiteX8" fmla="*/ 548016 w 729336"/>
              <a:gd name="connsiteY8" fmla="*/ 276263 h 688387"/>
              <a:gd name="connsiteX9" fmla="*/ 728320 w 729336"/>
              <a:gd name="connsiteY9" fmla="*/ 186111 h 688387"/>
              <a:gd name="connsiteX10" fmla="*/ 560895 w 729336"/>
              <a:gd name="connsiteY10" fmla="*/ 31564 h 688387"/>
              <a:gd name="connsiteX11" fmla="*/ 187408 w 729336"/>
              <a:gd name="connsiteY11" fmla="*/ 31564 h 688387"/>
              <a:gd name="connsiteX12" fmla="*/ 84377 w 729336"/>
              <a:gd name="connsiteY12" fmla="*/ 340657 h 688387"/>
              <a:gd name="connsiteX0" fmla="*/ 84377 w 730333"/>
              <a:gd name="connsiteY0" fmla="*/ 340657 h 688387"/>
              <a:gd name="connsiteX1" fmla="*/ 32861 w 730333"/>
              <a:gd name="connsiteY1" fmla="*/ 662629 h 688387"/>
              <a:gd name="connsiteX2" fmla="*/ 612411 w 730333"/>
              <a:gd name="connsiteY2" fmla="*/ 688387 h 688387"/>
              <a:gd name="connsiteX3" fmla="*/ 728320 w 730333"/>
              <a:gd name="connsiteY3" fmla="*/ 417930 h 688387"/>
              <a:gd name="connsiteX4" fmla="*/ 568365 w 730333"/>
              <a:gd name="connsiteY4" fmla="*/ 405051 h 688387"/>
              <a:gd name="connsiteX5" fmla="*/ 529728 w 730333"/>
              <a:gd name="connsiteY5" fmla="*/ 533003 h 688387"/>
              <a:gd name="connsiteX6" fmla="*/ 357731 w 730333"/>
              <a:gd name="connsiteY6" fmla="*/ 356047 h 688387"/>
              <a:gd name="connsiteX7" fmla="*/ 532240 w 730333"/>
              <a:gd name="connsiteY7" fmla="*/ 164925 h 688387"/>
              <a:gd name="connsiteX8" fmla="*/ 548016 w 730333"/>
              <a:gd name="connsiteY8" fmla="*/ 276263 h 688387"/>
              <a:gd name="connsiteX9" fmla="*/ 728320 w 730333"/>
              <a:gd name="connsiteY9" fmla="*/ 186111 h 688387"/>
              <a:gd name="connsiteX10" fmla="*/ 560895 w 730333"/>
              <a:gd name="connsiteY10" fmla="*/ 31564 h 688387"/>
              <a:gd name="connsiteX11" fmla="*/ 187408 w 730333"/>
              <a:gd name="connsiteY11" fmla="*/ 31564 h 688387"/>
              <a:gd name="connsiteX12" fmla="*/ 84377 w 730333"/>
              <a:gd name="connsiteY12" fmla="*/ 340657 h 688387"/>
              <a:gd name="connsiteX0" fmla="*/ 84377 w 730333"/>
              <a:gd name="connsiteY0" fmla="*/ 340657 h 688387"/>
              <a:gd name="connsiteX1" fmla="*/ 32861 w 730333"/>
              <a:gd name="connsiteY1" fmla="*/ 662629 h 688387"/>
              <a:gd name="connsiteX2" fmla="*/ 612411 w 730333"/>
              <a:gd name="connsiteY2" fmla="*/ 688387 h 688387"/>
              <a:gd name="connsiteX3" fmla="*/ 728320 w 730333"/>
              <a:gd name="connsiteY3" fmla="*/ 417930 h 688387"/>
              <a:gd name="connsiteX4" fmla="*/ 568365 w 730333"/>
              <a:gd name="connsiteY4" fmla="*/ 405051 h 688387"/>
              <a:gd name="connsiteX5" fmla="*/ 529728 w 730333"/>
              <a:gd name="connsiteY5" fmla="*/ 533003 h 688387"/>
              <a:gd name="connsiteX6" fmla="*/ 357731 w 730333"/>
              <a:gd name="connsiteY6" fmla="*/ 356047 h 688387"/>
              <a:gd name="connsiteX7" fmla="*/ 518524 w 730333"/>
              <a:gd name="connsiteY7" fmla="*/ 155781 h 688387"/>
              <a:gd name="connsiteX8" fmla="*/ 548016 w 730333"/>
              <a:gd name="connsiteY8" fmla="*/ 276263 h 688387"/>
              <a:gd name="connsiteX9" fmla="*/ 728320 w 730333"/>
              <a:gd name="connsiteY9" fmla="*/ 186111 h 688387"/>
              <a:gd name="connsiteX10" fmla="*/ 560895 w 730333"/>
              <a:gd name="connsiteY10" fmla="*/ 31564 h 688387"/>
              <a:gd name="connsiteX11" fmla="*/ 187408 w 730333"/>
              <a:gd name="connsiteY11" fmla="*/ 31564 h 688387"/>
              <a:gd name="connsiteX12" fmla="*/ 84377 w 730333"/>
              <a:gd name="connsiteY12" fmla="*/ 340657 h 688387"/>
              <a:gd name="connsiteX0" fmla="*/ 84377 w 730333"/>
              <a:gd name="connsiteY0" fmla="*/ 340657 h 688387"/>
              <a:gd name="connsiteX1" fmla="*/ 32861 w 730333"/>
              <a:gd name="connsiteY1" fmla="*/ 662629 h 688387"/>
              <a:gd name="connsiteX2" fmla="*/ 612411 w 730333"/>
              <a:gd name="connsiteY2" fmla="*/ 688387 h 688387"/>
              <a:gd name="connsiteX3" fmla="*/ 728320 w 730333"/>
              <a:gd name="connsiteY3" fmla="*/ 417930 h 688387"/>
              <a:gd name="connsiteX4" fmla="*/ 568365 w 730333"/>
              <a:gd name="connsiteY4" fmla="*/ 405051 h 688387"/>
              <a:gd name="connsiteX5" fmla="*/ 488580 w 730333"/>
              <a:gd name="connsiteY5" fmla="*/ 523859 h 688387"/>
              <a:gd name="connsiteX6" fmla="*/ 357731 w 730333"/>
              <a:gd name="connsiteY6" fmla="*/ 356047 h 688387"/>
              <a:gd name="connsiteX7" fmla="*/ 518524 w 730333"/>
              <a:gd name="connsiteY7" fmla="*/ 155781 h 688387"/>
              <a:gd name="connsiteX8" fmla="*/ 548016 w 730333"/>
              <a:gd name="connsiteY8" fmla="*/ 276263 h 688387"/>
              <a:gd name="connsiteX9" fmla="*/ 728320 w 730333"/>
              <a:gd name="connsiteY9" fmla="*/ 186111 h 688387"/>
              <a:gd name="connsiteX10" fmla="*/ 560895 w 730333"/>
              <a:gd name="connsiteY10" fmla="*/ 31564 h 688387"/>
              <a:gd name="connsiteX11" fmla="*/ 187408 w 730333"/>
              <a:gd name="connsiteY11" fmla="*/ 31564 h 688387"/>
              <a:gd name="connsiteX12" fmla="*/ 84377 w 730333"/>
              <a:gd name="connsiteY12" fmla="*/ 340657 h 688387"/>
              <a:gd name="connsiteX0" fmla="*/ 84377 w 730333"/>
              <a:gd name="connsiteY0" fmla="*/ 340657 h 688387"/>
              <a:gd name="connsiteX1" fmla="*/ 32861 w 730333"/>
              <a:gd name="connsiteY1" fmla="*/ 662629 h 688387"/>
              <a:gd name="connsiteX2" fmla="*/ 612411 w 730333"/>
              <a:gd name="connsiteY2" fmla="*/ 688387 h 688387"/>
              <a:gd name="connsiteX3" fmla="*/ 728320 w 730333"/>
              <a:gd name="connsiteY3" fmla="*/ 417930 h 688387"/>
              <a:gd name="connsiteX4" fmla="*/ 568365 w 730333"/>
              <a:gd name="connsiteY4" fmla="*/ 405051 h 688387"/>
              <a:gd name="connsiteX5" fmla="*/ 488580 w 730333"/>
              <a:gd name="connsiteY5" fmla="*/ 523859 h 688387"/>
              <a:gd name="connsiteX6" fmla="*/ 357731 w 730333"/>
              <a:gd name="connsiteY6" fmla="*/ 356047 h 688387"/>
              <a:gd name="connsiteX7" fmla="*/ 468232 w 730333"/>
              <a:gd name="connsiteY7" fmla="*/ 160353 h 688387"/>
              <a:gd name="connsiteX8" fmla="*/ 548016 w 730333"/>
              <a:gd name="connsiteY8" fmla="*/ 276263 h 688387"/>
              <a:gd name="connsiteX9" fmla="*/ 728320 w 730333"/>
              <a:gd name="connsiteY9" fmla="*/ 186111 h 688387"/>
              <a:gd name="connsiteX10" fmla="*/ 560895 w 730333"/>
              <a:gd name="connsiteY10" fmla="*/ 31564 h 688387"/>
              <a:gd name="connsiteX11" fmla="*/ 187408 w 730333"/>
              <a:gd name="connsiteY11" fmla="*/ 31564 h 688387"/>
              <a:gd name="connsiteX12" fmla="*/ 84377 w 730333"/>
              <a:gd name="connsiteY12" fmla="*/ 340657 h 688387"/>
              <a:gd name="connsiteX0" fmla="*/ 84377 w 730333"/>
              <a:gd name="connsiteY0" fmla="*/ 340657 h 688387"/>
              <a:gd name="connsiteX1" fmla="*/ 32861 w 730333"/>
              <a:gd name="connsiteY1" fmla="*/ 662629 h 688387"/>
              <a:gd name="connsiteX2" fmla="*/ 612411 w 730333"/>
              <a:gd name="connsiteY2" fmla="*/ 688387 h 688387"/>
              <a:gd name="connsiteX3" fmla="*/ 728320 w 730333"/>
              <a:gd name="connsiteY3" fmla="*/ 417930 h 688387"/>
              <a:gd name="connsiteX4" fmla="*/ 568365 w 730333"/>
              <a:gd name="connsiteY4" fmla="*/ 405051 h 688387"/>
              <a:gd name="connsiteX5" fmla="*/ 488580 w 730333"/>
              <a:gd name="connsiteY5" fmla="*/ 523859 h 688387"/>
              <a:gd name="connsiteX6" fmla="*/ 357731 w 730333"/>
              <a:gd name="connsiteY6" fmla="*/ 356047 h 688387"/>
              <a:gd name="connsiteX7" fmla="*/ 468232 w 730333"/>
              <a:gd name="connsiteY7" fmla="*/ 160353 h 688387"/>
              <a:gd name="connsiteX8" fmla="*/ 548016 w 730333"/>
              <a:gd name="connsiteY8" fmla="*/ 276263 h 688387"/>
              <a:gd name="connsiteX9" fmla="*/ 728320 w 730333"/>
              <a:gd name="connsiteY9" fmla="*/ 186111 h 688387"/>
              <a:gd name="connsiteX10" fmla="*/ 560895 w 730333"/>
              <a:gd name="connsiteY10" fmla="*/ 31564 h 688387"/>
              <a:gd name="connsiteX11" fmla="*/ 187408 w 730333"/>
              <a:gd name="connsiteY11" fmla="*/ 31564 h 688387"/>
              <a:gd name="connsiteX12" fmla="*/ 84377 w 730333"/>
              <a:gd name="connsiteY12" fmla="*/ 340657 h 688387"/>
              <a:gd name="connsiteX0" fmla="*/ 84377 w 730333"/>
              <a:gd name="connsiteY0" fmla="*/ 340657 h 688387"/>
              <a:gd name="connsiteX1" fmla="*/ 32861 w 730333"/>
              <a:gd name="connsiteY1" fmla="*/ 662629 h 688387"/>
              <a:gd name="connsiteX2" fmla="*/ 612411 w 730333"/>
              <a:gd name="connsiteY2" fmla="*/ 688387 h 688387"/>
              <a:gd name="connsiteX3" fmla="*/ 728320 w 730333"/>
              <a:gd name="connsiteY3" fmla="*/ 417930 h 688387"/>
              <a:gd name="connsiteX4" fmla="*/ 568365 w 730333"/>
              <a:gd name="connsiteY4" fmla="*/ 405051 h 688387"/>
              <a:gd name="connsiteX5" fmla="*/ 456576 w 730333"/>
              <a:gd name="connsiteY5" fmla="*/ 523859 h 688387"/>
              <a:gd name="connsiteX6" fmla="*/ 357731 w 730333"/>
              <a:gd name="connsiteY6" fmla="*/ 356047 h 688387"/>
              <a:gd name="connsiteX7" fmla="*/ 468232 w 730333"/>
              <a:gd name="connsiteY7" fmla="*/ 160353 h 688387"/>
              <a:gd name="connsiteX8" fmla="*/ 548016 w 730333"/>
              <a:gd name="connsiteY8" fmla="*/ 276263 h 688387"/>
              <a:gd name="connsiteX9" fmla="*/ 728320 w 730333"/>
              <a:gd name="connsiteY9" fmla="*/ 186111 h 688387"/>
              <a:gd name="connsiteX10" fmla="*/ 560895 w 730333"/>
              <a:gd name="connsiteY10" fmla="*/ 31564 h 688387"/>
              <a:gd name="connsiteX11" fmla="*/ 187408 w 730333"/>
              <a:gd name="connsiteY11" fmla="*/ 31564 h 688387"/>
              <a:gd name="connsiteX12" fmla="*/ 84377 w 730333"/>
              <a:gd name="connsiteY12" fmla="*/ 340657 h 688387"/>
              <a:gd name="connsiteX0" fmla="*/ 84377 w 730333"/>
              <a:gd name="connsiteY0" fmla="*/ 340657 h 688387"/>
              <a:gd name="connsiteX1" fmla="*/ 32861 w 730333"/>
              <a:gd name="connsiteY1" fmla="*/ 662629 h 688387"/>
              <a:gd name="connsiteX2" fmla="*/ 612411 w 730333"/>
              <a:gd name="connsiteY2" fmla="*/ 688387 h 688387"/>
              <a:gd name="connsiteX3" fmla="*/ 728320 w 730333"/>
              <a:gd name="connsiteY3" fmla="*/ 417930 h 688387"/>
              <a:gd name="connsiteX4" fmla="*/ 568365 w 730333"/>
              <a:gd name="connsiteY4" fmla="*/ 405051 h 688387"/>
              <a:gd name="connsiteX5" fmla="*/ 456576 w 730333"/>
              <a:gd name="connsiteY5" fmla="*/ 523859 h 688387"/>
              <a:gd name="connsiteX6" fmla="*/ 357731 w 730333"/>
              <a:gd name="connsiteY6" fmla="*/ 356047 h 688387"/>
              <a:gd name="connsiteX7" fmla="*/ 468232 w 730333"/>
              <a:gd name="connsiteY7" fmla="*/ 160353 h 688387"/>
              <a:gd name="connsiteX8" fmla="*/ 548016 w 730333"/>
              <a:gd name="connsiteY8" fmla="*/ 276263 h 688387"/>
              <a:gd name="connsiteX9" fmla="*/ 728320 w 730333"/>
              <a:gd name="connsiteY9" fmla="*/ 186111 h 688387"/>
              <a:gd name="connsiteX10" fmla="*/ 560895 w 730333"/>
              <a:gd name="connsiteY10" fmla="*/ 31564 h 688387"/>
              <a:gd name="connsiteX11" fmla="*/ 187408 w 730333"/>
              <a:gd name="connsiteY11" fmla="*/ 31564 h 688387"/>
              <a:gd name="connsiteX12" fmla="*/ 84377 w 730333"/>
              <a:gd name="connsiteY12" fmla="*/ 340657 h 688387"/>
              <a:gd name="connsiteX0" fmla="*/ 84377 w 730866"/>
              <a:gd name="connsiteY0" fmla="*/ 340657 h 688387"/>
              <a:gd name="connsiteX1" fmla="*/ 32861 w 730866"/>
              <a:gd name="connsiteY1" fmla="*/ 662629 h 688387"/>
              <a:gd name="connsiteX2" fmla="*/ 612411 w 730866"/>
              <a:gd name="connsiteY2" fmla="*/ 688387 h 688387"/>
              <a:gd name="connsiteX3" fmla="*/ 728320 w 730866"/>
              <a:gd name="connsiteY3" fmla="*/ 417930 h 688387"/>
              <a:gd name="connsiteX4" fmla="*/ 559221 w 730866"/>
              <a:gd name="connsiteY4" fmla="*/ 405051 h 688387"/>
              <a:gd name="connsiteX5" fmla="*/ 456576 w 730866"/>
              <a:gd name="connsiteY5" fmla="*/ 523859 h 688387"/>
              <a:gd name="connsiteX6" fmla="*/ 357731 w 730866"/>
              <a:gd name="connsiteY6" fmla="*/ 356047 h 688387"/>
              <a:gd name="connsiteX7" fmla="*/ 468232 w 730866"/>
              <a:gd name="connsiteY7" fmla="*/ 160353 h 688387"/>
              <a:gd name="connsiteX8" fmla="*/ 548016 w 730866"/>
              <a:gd name="connsiteY8" fmla="*/ 276263 h 688387"/>
              <a:gd name="connsiteX9" fmla="*/ 728320 w 730866"/>
              <a:gd name="connsiteY9" fmla="*/ 186111 h 688387"/>
              <a:gd name="connsiteX10" fmla="*/ 560895 w 730866"/>
              <a:gd name="connsiteY10" fmla="*/ 31564 h 688387"/>
              <a:gd name="connsiteX11" fmla="*/ 187408 w 730866"/>
              <a:gd name="connsiteY11" fmla="*/ 31564 h 688387"/>
              <a:gd name="connsiteX12" fmla="*/ 84377 w 730866"/>
              <a:gd name="connsiteY12" fmla="*/ 340657 h 688387"/>
              <a:gd name="connsiteX0" fmla="*/ 84377 w 730866"/>
              <a:gd name="connsiteY0" fmla="*/ 340657 h 688387"/>
              <a:gd name="connsiteX1" fmla="*/ 32861 w 730866"/>
              <a:gd name="connsiteY1" fmla="*/ 662629 h 688387"/>
              <a:gd name="connsiteX2" fmla="*/ 612411 w 730866"/>
              <a:gd name="connsiteY2" fmla="*/ 688387 h 688387"/>
              <a:gd name="connsiteX3" fmla="*/ 728320 w 730866"/>
              <a:gd name="connsiteY3" fmla="*/ 417930 h 688387"/>
              <a:gd name="connsiteX4" fmla="*/ 559221 w 730866"/>
              <a:gd name="connsiteY4" fmla="*/ 405051 h 688387"/>
              <a:gd name="connsiteX5" fmla="*/ 456576 w 730866"/>
              <a:gd name="connsiteY5" fmla="*/ 523859 h 688387"/>
              <a:gd name="connsiteX6" fmla="*/ 357731 w 730866"/>
              <a:gd name="connsiteY6" fmla="*/ 356047 h 688387"/>
              <a:gd name="connsiteX7" fmla="*/ 468232 w 730866"/>
              <a:gd name="connsiteY7" fmla="*/ 160353 h 688387"/>
              <a:gd name="connsiteX8" fmla="*/ 566304 w 730866"/>
              <a:gd name="connsiteY8" fmla="*/ 285407 h 688387"/>
              <a:gd name="connsiteX9" fmla="*/ 728320 w 730866"/>
              <a:gd name="connsiteY9" fmla="*/ 186111 h 688387"/>
              <a:gd name="connsiteX10" fmla="*/ 560895 w 730866"/>
              <a:gd name="connsiteY10" fmla="*/ 31564 h 688387"/>
              <a:gd name="connsiteX11" fmla="*/ 187408 w 730866"/>
              <a:gd name="connsiteY11" fmla="*/ 31564 h 688387"/>
              <a:gd name="connsiteX12" fmla="*/ 84377 w 730866"/>
              <a:gd name="connsiteY12" fmla="*/ 340657 h 688387"/>
              <a:gd name="connsiteX0" fmla="*/ 84377 w 730866"/>
              <a:gd name="connsiteY0" fmla="*/ 340657 h 688387"/>
              <a:gd name="connsiteX1" fmla="*/ 32861 w 730866"/>
              <a:gd name="connsiteY1" fmla="*/ 662629 h 688387"/>
              <a:gd name="connsiteX2" fmla="*/ 612411 w 730866"/>
              <a:gd name="connsiteY2" fmla="*/ 688387 h 688387"/>
              <a:gd name="connsiteX3" fmla="*/ 728320 w 730866"/>
              <a:gd name="connsiteY3" fmla="*/ 417930 h 688387"/>
              <a:gd name="connsiteX4" fmla="*/ 559221 w 730866"/>
              <a:gd name="connsiteY4" fmla="*/ 405051 h 688387"/>
              <a:gd name="connsiteX5" fmla="*/ 456576 w 730866"/>
              <a:gd name="connsiteY5" fmla="*/ 523859 h 688387"/>
              <a:gd name="connsiteX6" fmla="*/ 357731 w 730866"/>
              <a:gd name="connsiteY6" fmla="*/ 356047 h 688387"/>
              <a:gd name="connsiteX7" fmla="*/ 468232 w 730866"/>
              <a:gd name="connsiteY7" fmla="*/ 160353 h 688387"/>
              <a:gd name="connsiteX8" fmla="*/ 566304 w 730866"/>
              <a:gd name="connsiteY8" fmla="*/ 285407 h 688387"/>
              <a:gd name="connsiteX9" fmla="*/ 728320 w 730866"/>
              <a:gd name="connsiteY9" fmla="*/ 186111 h 688387"/>
              <a:gd name="connsiteX10" fmla="*/ 560895 w 730866"/>
              <a:gd name="connsiteY10" fmla="*/ 31564 h 688387"/>
              <a:gd name="connsiteX11" fmla="*/ 187408 w 730866"/>
              <a:gd name="connsiteY11" fmla="*/ 31564 h 688387"/>
              <a:gd name="connsiteX12" fmla="*/ 84377 w 730866"/>
              <a:gd name="connsiteY12" fmla="*/ 340657 h 688387"/>
              <a:gd name="connsiteX0" fmla="*/ 84377 w 730866"/>
              <a:gd name="connsiteY0" fmla="*/ 340657 h 688387"/>
              <a:gd name="connsiteX1" fmla="*/ 32861 w 730866"/>
              <a:gd name="connsiteY1" fmla="*/ 662629 h 688387"/>
              <a:gd name="connsiteX2" fmla="*/ 612411 w 730866"/>
              <a:gd name="connsiteY2" fmla="*/ 688387 h 688387"/>
              <a:gd name="connsiteX3" fmla="*/ 728320 w 730866"/>
              <a:gd name="connsiteY3" fmla="*/ 417930 h 688387"/>
              <a:gd name="connsiteX4" fmla="*/ 559221 w 730866"/>
              <a:gd name="connsiteY4" fmla="*/ 405051 h 688387"/>
              <a:gd name="connsiteX5" fmla="*/ 456576 w 730866"/>
              <a:gd name="connsiteY5" fmla="*/ 523859 h 688387"/>
              <a:gd name="connsiteX6" fmla="*/ 357731 w 730866"/>
              <a:gd name="connsiteY6" fmla="*/ 356047 h 688387"/>
              <a:gd name="connsiteX7" fmla="*/ 468232 w 730866"/>
              <a:gd name="connsiteY7" fmla="*/ 160353 h 688387"/>
              <a:gd name="connsiteX8" fmla="*/ 566304 w 730866"/>
              <a:gd name="connsiteY8" fmla="*/ 285407 h 688387"/>
              <a:gd name="connsiteX9" fmla="*/ 728320 w 730866"/>
              <a:gd name="connsiteY9" fmla="*/ 186111 h 688387"/>
              <a:gd name="connsiteX10" fmla="*/ 560895 w 730866"/>
              <a:gd name="connsiteY10" fmla="*/ 31564 h 688387"/>
              <a:gd name="connsiteX11" fmla="*/ 187408 w 730866"/>
              <a:gd name="connsiteY11" fmla="*/ 31564 h 688387"/>
              <a:gd name="connsiteX12" fmla="*/ 84377 w 730866"/>
              <a:gd name="connsiteY12" fmla="*/ 340657 h 688387"/>
              <a:gd name="connsiteX0" fmla="*/ 84377 w 730866"/>
              <a:gd name="connsiteY0" fmla="*/ 340657 h 688387"/>
              <a:gd name="connsiteX1" fmla="*/ 32861 w 730866"/>
              <a:gd name="connsiteY1" fmla="*/ 662629 h 688387"/>
              <a:gd name="connsiteX2" fmla="*/ 612411 w 730866"/>
              <a:gd name="connsiteY2" fmla="*/ 688387 h 688387"/>
              <a:gd name="connsiteX3" fmla="*/ 728320 w 730866"/>
              <a:gd name="connsiteY3" fmla="*/ 417930 h 688387"/>
              <a:gd name="connsiteX4" fmla="*/ 559221 w 730866"/>
              <a:gd name="connsiteY4" fmla="*/ 405051 h 688387"/>
              <a:gd name="connsiteX5" fmla="*/ 456576 w 730866"/>
              <a:gd name="connsiteY5" fmla="*/ 523859 h 688387"/>
              <a:gd name="connsiteX6" fmla="*/ 353159 w 730866"/>
              <a:gd name="connsiteY6" fmla="*/ 337759 h 688387"/>
              <a:gd name="connsiteX7" fmla="*/ 468232 w 730866"/>
              <a:gd name="connsiteY7" fmla="*/ 160353 h 688387"/>
              <a:gd name="connsiteX8" fmla="*/ 566304 w 730866"/>
              <a:gd name="connsiteY8" fmla="*/ 285407 h 688387"/>
              <a:gd name="connsiteX9" fmla="*/ 728320 w 730866"/>
              <a:gd name="connsiteY9" fmla="*/ 186111 h 688387"/>
              <a:gd name="connsiteX10" fmla="*/ 560895 w 730866"/>
              <a:gd name="connsiteY10" fmla="*/ 31564 h 688387"/>
              <a:gd name="connsiteX11" fmla="*/ 187408 w 730866"/>
              <a:gd name="connsiteY11" fmla="*/ 31564 h 688387"/>
              <a:gd name="connsiteX12" fmla="*/ 84377 w 730866"/>
              <a:gd name="connsiteY12" fmla="*/ 340657 h 688387"/>
              <a:gd name="connsiteX0" fmla="*/ 84377 w 730866"/>
              <a:gd name="connsiteY0" fmla="*/ 340657 h 688387"/>
              <a:gd name="connsiteX1" fmla="*/ 32861 w 730866"/>
              <a:gd name="connsiteY1" fmla="*/ 662629 h 688387"/>
              <a:gd name="connsiteX2" fmla="*/ 612411 w 730866"/>
              <a:gd name="connsiteY2" fmla="*/ 688387 h 688387"/>
              <a:gd name="connsiteX3" fmla="*/ 728320 w 730866"/>
              <a:gd name="connsiteY3" fmla="*/ 417930 h 688387"/>
              <a:gd name="connsiteX4" fmla="*/ 559221 w 730866"/>
              <a:gd name="connsiteY4" fmla="*/ 405051 h 688387"/>
              <a:gd name="connsiteX5" fmla="*/ 456576 w 730866"/>
              <a:gd name="connsiteY5" fmla="*/ 523859 h 688387"/>
              <a:gd name="connsiteX6" fmla="*/ 353159 w 730866"/>
              <a:gd name="connsiteY6" fmla="*/ 337759 h 688387"/>
              <a:gd name="connsiteX7" fmla="*/ 468232 w 730866"/>
              <a:gd name="connsiteY7" fmla="*/ 160353 h 688387"/>
              <a:gd name="connsiteX8" fmla="*/ 566304 w 730866"/>
              <a:gd name="connsiteY8" fmla="*/ 285407 h 688387"/>
              <a:gd name="connsiteX9" fmla="*/ 728320 w 730866"/>
              <a:gd name="connsiteY9" fmla="*/ 186111 h 688387"/>
              <a:gd name="connsiteX10" fmla="*/ 560895 w 730866"/>
              <a:gd name="connsiteY10" fmla="*/ 31564 h 688387"/>
              <a:gd name="connsiteX11" fmla="*/ 187408 w 730866"/>
              <a:gd name="connsiteY11" fmla="*/ 31564 h 688387"/>
              <a:gd name="connsiteX12" fmla="*/ 84377 w 730866"/>
              <a:gd name="connsiteY12" fmla="*/ 340657 h 688387"/>
              <a:gd name="connsiteX0" fmla="*/ 84377 w 730866"/>
              <a:gd name="connsiteY0" fmla="*/ 340657 h 688387"/>
              <a:gd name="connsiteX1" fmla="*/ 32861 w 730866"/>
              <a:gd name="connsiteY1" fmla="*/ 662629 h 688387"/>
              <a:gd name="connsiteX2" fmla="*/ 612411 w 730866"/>
              <a:gd name="connsiteY2" fmla="*/ 688387 h 688387"/>
              <a:gd name="connsiteX3" fmla="*/ 728320 w 730866"/>
              <a:gd name="connsiteY3" fmla="*/ 417930 h 688387"/>
              <a:gd name="connsiteX4" fmla="*/ 559221 w 730866"/>
              <a:gd name="connsiteY4" fmla="*/ 405051 h 688387"/>
              <a:gd name="connsiteX5" fmla="*/ 456576 w 730866"/>
              <a:gd name="connsiteY5" fmla="*/ 523859 h 688387"/>
              <a:gd name="connsiteX6" fmla="*/ 353159 w 730866"/>
              <a:gd name="connsiteY6" fmla="*/ 337759 h 688387"/>
              <a:gd name="connsiteX7" fmla="*/ 468232 w 730866"/>
              <a:gd name="connsiteY7" fmla="*/ 160353 h 688387"/>
              <a:gd name="connsiteX8" fmla="*/ 566304 w 730866"/>
              <a:gd name="connsiteY8" fmla="*/ 285407 h 688387"/>
              <a:gd name="connsiteX9" fmla="*/ 728320 w 730866"/>
              <a:gd name="connsiteY9" fmla="*/ 186111 h 688387"/>
              <a:gd name="connsiteX10" fmla="*/ 560895 w 730866"/>
              <a:gd name="connsiteY10" fmla="*/ 31564 h 688387"/>
              <a:gd name="connsiteX11" fmla="*/ 187408 w 730866"/>
              <a:gd name="connsiteY11" fmla="*/ 31564 h 688387"/>
              <a:gd name="connsiteX12" fmla="*/ 84377 w 730866"/>
              <a:gd name="connsiteY12" fmla="*/ 340657 h 688387"/>
              <a:gd name="connsiteX0" fmla="*/ 84377 w 730866"/>
              <a:gd name="connsiteY0" fmla="*/ 340657 h 688387"/>
              <a:gd name="connsiteX1" fmla="*/ 32861 w 730866"/>
              <a:gd name="connsiteY1" fmla="*/ 662629 h 688387"/>
              <a:gd name="connsiteX2" fmla="*/ 612411 w 730866"/>
              <a:gd name="connsiteY2" fmla="*/ 688387 h 688387"/>
              <a:gd name="connsiteX3" fmla="*/ 728320 w 730866"/>
              <a:gd name="connsiteY3" fmla="*/ 417930 h 688387"/>
              <a:gd name="connsiteX4" fmla="*/ 559221 w 730866"/>
              <a:gd name="connsiteY4" fmla="*/ 405051 h 688387"/>
              <a:gd name="connsiteX5" fmla="*/ 460053 w 730866"/>
              <a:gd name="connsiteY5" fmla="*/ 512296 h 688387"/>
              <a:gd name="connsiteX6" fmla="*/ 353159 w 730866"/>
              <a:gd name="connsiteY6" fmla="*/ 337759 h 688387"/>
              <a:gd name="connsiteX7" fmla="*/ 468232 w 730866"/>
              <a:gd name="connsiteY7" fmla="*/ 160353 h 688387"/>
              <a:gd name="connsiteX8" fmla="*/ 566304 w 730866"/>
              <a:gd name="connsiteY8" fmla="*/ 285407 h 688387"/>
              <a:gd name="connsiteX9" fmla="*/ 728320 w 730866"/>
              <a:gd name="connsiteY9" fmla="*/ 186111 h 688387"/>
              <a:gd name="connsiteX10" fmla="*/ 560895 w 730866"/>
              <a:gd name="connsiteY10" fmla="*/ 31564 h 688387"/>
              <a:gd name="connsiteX11" fmla="*/ 187408 w 730866"/>
              <a:gd name="connsiteY11" fmla="*/ 31564 h 688387"/>
              <a:gd name="connsiteX12" fmla="*/ 84377 w 730866"/>
              <a:gd name="connsiteY12" fmla="*/ 340657 h 6883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730866" h="688387">
                <a:moveTo>
                  <a:pt x="84377" y="340657"/>
                </a:moveTo>
                <a:cubicBezTo>
                  <a:pt x="58619" y="445834"/>
                  <a:pt x="-55145" y="604674"/>
                  <a:pt x="32861" y="662629"/>
                </a:cubicBezTo>
                <a:cubicBezTo>
                  <a:pt x="120867" y="720584"/>
                  <a:pt x="496501" y="729170"/>
                  <a:pt x="612411" y="688387"/>
                </a:cubicBezTo>
                <a:cubicBezTo>
                  <a:pt x="728321" y="647604"/>
                  <a:pt x="737185" y="465153"/>
                  <a:pt x="728320" y="417930"/>
                </a:cubicBezTo>
                <a:cubicBezTo>
                  <a:pt x="719455" y="370707"/>
                  <a:pt x="603932" y="389323"/>
                  <a:pt x="559221" y="405051"/>
                </a:cubicBezTo>
                <a:cubicBezTo>
                  <a:pt x="514510" y="420779"/>
                  <a:pt x="526401" y="514367"/>
                  <a:pt x="460053" y="512296"/>
                </a:cubicBezTo>
                <a:cubicBezTo>
                  <a:pt x="393705" y="510225"/>
                  <a:pt x="351796" y="396416"/>
                  <a:pt x="353159" y="337759"/>
                </a:cubicBezTo>
                <a:cubicBezTo>
                  <a:pt x="354522" y="279102"/>
                  <a:pt x="405276" y="155362"/>
                  <a:pt x="468232" y="160353"/>
                </a:cubicBezTo>
                <a:cubicBezTo>
                  <a:pt x="531188" y="165344"/>
                  <a:pt x="504668" y="253682"/>
                  <a:pt x="566304" y="285407"/>
                </a:cubicBezTo>
                <a:cubicBezTo>
                  <a:pt x="627940" y="317132"/>
                  <a:pt x="729221" y="228418"/>
                  <a:pt x="728320" y="186111"/>
                </a:cubicBezTo>
                <a:cubicBezTo>
                  <a:pt x="727419" y="143804"/>
                  <a:pt x="651047" y="57322"/>
                  <a:pt x="560895" y="31564"/>
                </a:cubicBezTo>
                <a:cubicBezTo>
                  <a:pt x="470743" y="5806"/>
                  <a:pt x="266828" y="-24245"/>
                  <a:pt x="187408" y="31564"/>
                </a:cubicBezTo>
                <a:cubicBezTo>
                  <a:pt x="107988" y="87373"/>
                  <a:pt x="110135" y="235480"/>
                  <a:pt x="84377" y="340657"/>
                </a:cubicBezTo>
                <a:close/>
              </a:path>
            </a:pathLst>
          </a:custGeom>
          <a:gradFill>
            <a:gsLst>
              <a:gs pos="0">
                <a:srgbClr val="00FFFF"/>
              </a:gs>
              <a:gs pos="44000">
                <a:srgbClr val="00B0F0"/>
              </a:gs>
              <a:gs pos="100000">
                <a:srgbClr val="0070C0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Freeform 27"/>
          <p:cNvSpPr/>
          <p:nvPr/>
        </p:nvSpPr>
        <p:spPr>
          <a:xfrm>
            <a:off x="5029200" y="1556973"/>
            <a:ext cx="730866" cy="413991"/>
          </a:xfrm>
          <a:custGeom>
            <a:avLst/>
            <a:gdLst>
              <a:gd name="connsiteX0" fmla="*/ 84377 w 729336"/>
              <a:gd name="connsiteY0" fmla="*/ 340657 h 688387"/>
              <a:gd name="connsiteX1" fmla="*/ 32861 w 729336"/>
              <a:gd name="connsiteY1" fmla="*/ 662629 h 688387"/>
              <a:gd name="connsiteX2" fmla="*/ 612411 w 729336"/>
              <a:gd name="connsiteY2" fmla="*/ 688387 h 688387"/>
              <a:gd name="connsiteX3" fmla="*/ 728320 w 729336"/>
              <a:gd name="connsiteY3" fmla="*/ 417930 h 688387"/>
              <a:gd name="connsiteX4" fmla="*/ 586653 w 729336"/>
              <a:gd name="connsiteY4" fmla="*/ 405051 h 688387"/>
              <a:gd name="connsiteX5" fmla="*/ 548016 w 729336"/>
              <a:gd name="connsiteY5" fmla="*/ 546719 h 688387"/>
              <a:gd name="connsiteX6" fmla="*/ 380591 w 729336"/>
              <a:gd name="connsiteY6" fmla="*/ 314899 h 688387"/>
              <a:gd name="connsiteX7" fmla="*/ 509380 w 729336"/>
              <a:gd name="connsiteY7" fmla="*/ 160353 h 688387"/>
              <a:gd name="connsiteX8" fmla="*/ 548016 w 729336"/>
              <a:gd name="connsiteY8" fmla="*/ 276263 h 688387"/>
              <a:gd name="connsiteX9" fmla="*/ 728320 w 729336"/>
              <a:gd name="connsiteY9" fmla="*/ 186111 h 688387"/>
              <a:gd name="connsiteX10" fmla="*/ 560895 w 729336"/>
              <a:gd name="connsiteY10" fmla="*/ 31564 h 688387"/>
              <a:gd name="connsiteX11" fmla="*/ 187408 w 729336"/>
              <a:gd name="connsiteY11" fmla="*/ 31564 h 688387"/>
              <a:gd name="connsiteX12" fmla="*/ 84377 w 729336"/>
              <a:gd name="connsiteY12" fmla="*/ 340657 h 688387"/>
              <a:gd name="connsiteX0" fmla="*/ 84377 w 729336"/>
              <a:gd name="connsiteY0" fmla="*/ 340657 h 688387"/>
              <a:gd name="connsiteX1" fmla="*/ 32861 w 729336"/>
              <a:gd name="connsiteY1" fmla="*/ 662629 h 688387"/>
              <a:gd name="connsiteX2" fmla="*/ 612411 w 729336"/>
              <a:gd name="connsiteY2" fmla="*/ 688387 h 688387"/>
              <a:gd name="connsiteX3" fmla="*/ 728320 w 729336"/>
              <a:gd name="connsiteY3" fmla="*/ 417930 h 688387"/>
              <a:gd name="connsiteX4" fmla="*/ 586653 w 729336"/>
              <a:gd name="connsiteY4" fmla="*/ 405051 h 688387"/>
              <a:gd name="connsiteX5" fmla="*/ 548016 w 729336"/>
              <a:gd name="connsiteY5" fmla="*/ 546719 h 688387"/>
              <a:gd name="connsiteX6" fmla="*/ 357731 w 729336"/>
              <a:gd name="connsiteY6" fmla="*/ 342331 h 688387"/>
              <a:gd name="connsiteX7" fmla="*/ 509380 w 729336"/>
              <a:gd name="connsiteY7" fmla="*/ 160353 h 688387"/>
              <a:gd name="connsiteX8" fmla="*/ 548016 w 729336"/>
              <a:gd name="connsiteY8" fmla="*/ 276263 h 688387"/>
              <a:gd name="connsiteX9" fmla="*/ 728320 w 729336"/>
              <a:gd name="connsiteY9" fmla="*/ 186111 h 688387"/>
              <a:gd name="connsiteX10" fmla="*/ 560895 w 729336"/>
              <a:gd name="connsiteY10" fmla="*/ 31564 h 688387"/>
              <a:gd name="connsiteX11" fmla="*/ 187408 w 729336"/>
              <a:gd name="connsiteY11" fmla="*/ 31564 h 688387"/>
              <a:gd name="connsiteX12" fmla="*/ 84377 w 729336"/>
              <a:gd name="connsiteY12" fmla="*/ 340657 h 688387"/>
              <a:gd name="connsiteX0" fmla="*/ 84377 w 729336"/>
              <a:gd name="connsiteY0" fmla="*/ 340657 h 688387"/>
              <a:gd name="connsiteX1" fmla="*/ 32861 w 729336"/>
              <a:gd name="connsiteY1" fmla="*/ 662629 h 688387"/>
              <a:gd name="connsiteX2" fmla="*/ 612411 w 729336"/>
              <a:gd name="connsiteY2" fmla="*/ 688387 h 688387"/>
              <a:gd name="connsiteX3" fmla="*/ 728320 w 729336"/>
              <a:gd name="connsiteY3" fmla="*/ 417930 h 688387"/>
              <a:gd name="connsiteX4" fmla="*/ 586653 w 729336"/>
              <a:gd name="connsiteY4" fmla="*/ 405051 h 688387"/>
              <a:gd name="connsiteX5" fmla="*/ 548016 w 729336"/>
              <a:gd name="connsiteY5" fmla="*/ 546719 h 688387"/>
              <a:gd name="connsiteX6" fmla="*/ 357731 w 729336"/>
              <a:gd name="connsiteY6" fmla="*/ 342331 h 688387"/>
              <a:gd name="connsiteX7" fmla="*/ 509380 w 729336"/>
              <a:gd name="connsiteY7" fmla="*/ 160353 h 688387"/>
              <a:gd name="connsiteX8" fmla="*/ 548016 w 729336"/>
              <a:gd name="connsiteY8" fmla="*/ 276263 h 688387"/>
              <a:gd name="connsiteX9" fmla="*/ 728320 w 729336"/>
              <a:gd name="connsiteY9" fmla="*/ 186111 h 688387"/>
              <a:gd name="connsiteX10" fmla="*/ 560895 w 729336"/>
              <a:gd name="connsiteY10" fmla="*/ 31564 h 688387"/>
              <a:gd name="connsiteX11" fmla="*/ 187408 w 729336"/>
              <a:gd name="connsiteY11" fmla="*/ 31564 h 688387"/>
              <a:gd name="connsiteX12" fmla="*/ 84377 w 729336"/>
              <a:gd name="connsiteY12" fmla="*/ 340657 h 688387"/>
              <a:gd name="connsiteX0" fmla="*/ 84377 w 729336"/>
              <a:gd name="connsiteY0" fmla="*/ 340657 h 688387"/>
              <a:gd name="connsiteX1" fmla="*/ 32861 w 729336"/>
              <a:gd name="connsiteY1" fmla="*/ 662629 h 688387"/>
              <a:gd name="connsiteX2" fmla="*/ 612411 w 729336"/>
              <a:gd name="connsiteY2" fmla="*/ 688387 h 688387"/>
              <a:gd name="connsiteX3" fmla="*/ 728320 w 729336"/>
              <a:gd name="connsiteY3" fmla="*/ 417930 h 688387"/>
              <a:gd name="connsiteX4" fmla="*/ 586653 w 729336"/>
              <a:gd name="connsiteY4" fmla="*/ 405051 h 688387"/>
              <a:gd name="connsiteX5" fmla="*/ 548016 w 729336"/>
              <a:gd name="connsiteY5" fmla="*/ 546719 h 688387"/>
              <a:gd name="connsiteX6" fmla="*/ 357731 w 729336"/>
              <a:gd name="connsiteY6" fmla="*/ 356047 h 688387"/>
              <a:gd name="connsiteX7" fmla="*/ 509380 w 729336"/>
              <a:gd name="connsiteY7" fmla="*/ 160353 h 688387"/>
              <a:gd name="connsiteX8" fmla="*/ 548016 w 729336"/>
              <a:gd name="connsiteY8" fmla="*/ 276263 h 688387"/>
              <a:gd name="connsiteX9" fmla="*/ 728320 w 729336"/>
              <a:gd name="connsiteY9" fmla="*/ 186111 h 688387"/>
              <a:gd name="connsiteX10" fmla="*/ 560895 w 729336"/>
              <a:gd name="connsiteY10" fmla="*/ 31564 h 688387"/>
              <a:gd name="connsiteX11" fmla="*/ 187408 w 729336"/>
              <a:gd name="connsiteY11" fmla="*/ 31564 h 688387"/>
              <a:gd name="connsiteX12" fmla="*/ 84377 w 729336"/>
              <a:gd name="connsiteY12" fmla="*/ 340657 h 688387"/>
              <a:gd name="connsiteX0" fmla="*/ 84377 w 729336"/>
              <a:gd name="connsiteY0" fmla="*/ 340657 h 688387"/>
              <a:gd name="connsiteX1" fmla="*/ 32861 w 729336"/>
              <a:gd name="connsiteY1" fmla="*/ 662629 h 688387"/>
              <a:gd name="connsiteX2" fmla="*/ 612411 w 729336"/>
              <a:gd name="connsiteY2" fmla="*/ 688387 h 688387"/>
              <a:gd name="connsiteX3" fmla="*/ 728320 w 729336"/>
              <a:gd name="connsiteY3" fmla="*/ 417930 h 688387"/>
              <a:gd name="connsiteX4" fmla="*/ 586653 w 729336"/>
              <a:gd name="connsiteY4" fmla="*/ 405051 h 688387"/>
              <a:gd name="connsiteX5" fmla="*/ 548016 w 729336"/>
              <a:gd name="connsiteY5" fmla="*/ 546719 h 688387"/>
              <a:gd name="connsiteX6" fmla="*/ 357731 w 729336"/>
              <a:gd name="connsiteY6" fmla="*/ 356047 h 688387"/>
              <a:gd name="connsiteX7" fmla="*/ 532240 w 729336"/>
              <a:gd name="connsiteY7" fmla="*/ 164925 h 688387"/>
              <a:gd name="connsiteX8" fmla="*/ 548016 w 729336"/>
              <a:gd name="connsiteY8" fmla="*/ 276263 h 688387"/>
              <a:gd name="connsiteX9" fmla="*/ 728320 w 729336"/>
              <a:gd name="connsiteY9" fmla="*/ 186111 h 688387"/>
              <a:gd name="connsiteX10" fmla="*/ 560895 w 729336"/>
              <a:gd name="connsiteY10" fmla="*/ 31564 h 688387"/>
              <a:gd name="connsiteX11" fmla="*/ 187408 w 729336"/>
              <a:gd name="connsiteY11" fmla="*/ 31564 h 688387"/>
              <a:gd name="connsiteX12" fmla="*/ 84377 w 729336"/>
              <a:gd name="connsiteY12" fmla="*/ 340657 h 688387"/>
              <a:gd name="connsiteX0" fmla="*/ 84377 w 729336"/>
              <a:gd name="connsiteY0" fmla="*/ 340657 h 688387"/>
              <a:gd name="connsiteX1" fmla="*/ 32861 w 729336"/>
              <a:gd name="connsiteY1" fmla="*/ 662629 h 688387"/>
              <a:gd name="connsiteX2" fmla="*/ 612411 w 729336"/>
              <a:gd name="connsiteY2" fmla="*/ 688387 h 688387"/>
              <a:gd name="connsiteX3" fmla="*/ 728320 w 729336"/>
              <a:gd name="connsiteY3" fmla="*/ 417930 h 688387"/>
              <a:gd name="connsiteX4" fmla="*/ 586653 w 729336"/>
              <a:gd name="connsiteY4" fmla="*/ 405051 h 688387"/>
              <a:gd name="connsiteX5" fmla="*/ 548016 w 729336"/>
              <a:gd name="connsiteY5" fmla="*/ 546719 h 688387"/>
              <a:gd name="connsiteX6" fmla="*/ 357731 w 729336"/>
              <a:gd name="connsiteY6" fmla="*/ 356047 h 688387"/>
              <a:gd name="connsiteX7" fmla="*/ 532240 w 729336"/>
              <a:gd name="connsiteY7" fmla="*/ 164925 h 688387"/>
              <a:gd name="connsiteX8" fmla="*/ 548016 w 729336"/>
              <a:gd name="connsiteY8" fmla="*/ 276263 h 688387"/>
              <a:gd name="connsiteX9" fmla="*/ 728320 w 729336"/>
              <a:gd name="connsiteY9" fmla="*/ 186111 h 688387"/>
              <a:gd name="connsiteX10" fmla="*/ 560895 w 729336"/>
              <a:gd name="connsiteY10" fmla="*/ 31564 h 688387"/>
              <a:gd name="connsiteX11" fmla="*/ 187408 w 729336"/>
              <a:gd name="connsiteY11" fmla="*/ 31564 h 688387"/>
              <a:gd name="connsiteX12" fmla="*/ 84377 w 729336"/>
              <a:gd name="connsiteY12" fmla="*/ 340657 h 688387"/>
              <a:gd name="connsiteX0" fmla="*/ 84377 w 729336"/>
              <a:gd name="connsiteY0" fmla="*/ 340657 h 688387"/>
              <a:gd name="connsiteX1" fmla="*/ 32861 w 729336"/>
              <a:gd name="connsiteY1" fmla="*/ 662629 h 688387"/>
              <a:gd name="connsiteX2" fmla="*/ 612411 w 729336"/>
              <a:gd name="connsiteY2" fmla="*/ 688387 h 688387"/>
              <a:gd name="connsiteX3" fmla="*/ 728320 w 729336"/>
              <a:gd name="connsiteY3" fmla="*/ 417930 h 688387"/>
              <a:gd name="connsiteX4" fmla="*/ 586653 w 729336"/>
              <a:gd name="connsiteY4" fmla="*/ 405051 h 688387"/>
              <a:gd name="connsiteX5" fmla="*/ 529728 w 729336"/>
              <a:gd name="connsiteY5" fmla="*/ 533003 h 688387"/>
              <a:gd name="connsiteX6" fmla="*/ 357731 w 729336"/>
              <a:gd name="connsiteY6" fmla="*/ 356047 h 688387"/>
              <a:gd name="connsiteX7" fmla="*/ 532240 w 729336"/>
              <a:gd name="connsiteY7" fmla="*/ 164925 h 688387"/>
              <a:gd name="connsiteX8" fmla="*/ 548016 w 729336"/>
              <a:gd name="connsiteY8" fmla="*/ 276263 h 688387"/>
              <a:gd name="connsiteX9" fmla="*/ 728320 w 729336"/>
              <a:gd name="connsiteY9" fmla="*/ 186111 h 688387"/>
              <a:gd name="connsiteX10" fmla="*/ 560895 w 729336"/>
              <a:gd name="connsiteY10" fmla="*/ 31564 h 688387"/>
              <a:gd name="connsiteX11" fmla="*/ 187408 w 729336"/>
              <a:gd name="connsiteY11" fmla="*/ 31564 h 688387"/>
              <a:gd name="connsiteX12" fmla="*/ 84377 w 729336"/>
              <a:gd name="connsiteY12" fmla="*/ 340657 h 688387"/>
              <a:gd name="connsiteX0" fmla="*/ 84377 w 729336"/>
              <a:gd name="connsiteY0" fmla="*/ 340657 h 688387"/>
              <a:gd name="connsiteX1" fmla="*/ 32861 w 729336"/>
              <a:gd name="connsiteY1" fmla="*/ 662629 h 688387"/>
              <a:gd name="connsiteX2" fmla="*/ 612411 w 729336"/>
              <a:gd name="connsiteY2" fmla="*/ 688387 h 688387"/>
              <a:gd name="connsiteX3" fmla="*/ 728320 w 729336"/>
              <a:gd name="connsiteY3" fmla="*/ 417930 h 688387"/>
              <a:gd name="connsiteX4" fmla="*/ 586653 w 729336"/>
              <a:gd name="connsiteY4" fmla="*/ 405051 h 688387"/>
              <a:gd name="connsiteX5" fmla="*/ 529728 w 729336"/>
              <a:gd name="connsiteY5" fmla="*/ 533003 h 688387"/>
              <a:gd name="connsiteX6" fmla="*/ 357731 w 729336"/>
              <a:gd name="connsiteY6" fmla="*/ 356047 h 688387"/>
              <a:gd name="connsiteX7" fmla="*/ 532240 w 729336"/>
              <a:gd name="connsiteY7" fmla="*/ 164925 h 688387"/>
              <a:gd name="connsiteX8" fmla="*/ 548016 w 729336"/>
              <a:gd name="connsiteY8" fmla="*/ 276263 h 688387"/>
              <a:gd name="connsiteX9" fmla="*/ 728320 w 729336"/>
              <a:gd name="connsiteY9" fmla="*/ 186111 h 688387"/>
              <a:gd name="connsiteX10" fmla="*/ 560895 w 729336"/>
              <a:gd name="connsiteY10" fmla="*/ 31564 h 688387"/>
              <a:gd name="connsiteX11" fmla="*/ 187408 w 729336"/>
              <a:gd name="connsiteY11" fmla="*/ 31564 h 688387"/>
              <a:gd name="connsiteX12" fmla="*/ 84377 w 729336"/>
              <a:gd name="connsiteY12" fmla="*/ 340657 h 688387"/>
              <a:gd name="connsiteX0" fmla="*/ 84377 w 730333"/>
              <a:gd name="connsiteY0" fmla="*/ 340657 h 688387"/>
              <a:gd name="connsiteX1" fmla="*/ 32861 w 730333"/>
              <a:gd name="connsiteY1" fmla="*/ 662629 h 688387"/>
              <a:gd name="connsiteX2" fmla="*/ 612411 w 730333"/>
              <a:gd name="connsiteY2" fmla="*/ 688387 h 688387"/>
              <a:gd name="connsiteX3" fmla="*/ 728320 w 730333"/>
              <a:gd name="connsiteY3" fmla="*/ 417930 h 688387"/>
              <a:gd name="connsiteX4" fmla="*/ 568365 w 730333"/>
              <a:gd name="connsiteY4" fmla="*/ 405051 h 688387"/>
              <a:gd name="connsiteX5" fmla="*/ 529728 w 730333"/>
              <a:gd name="connsiteY5" fmla="*/ 533003 h 688387"/>
              <a:gd name="connsiteX6" fmla="*/ 357731 w 730333"/>
              <a:gd name="connsiteY6" fmla="*/ 356047 h 688387"/>
              <a:gd name="connsiteX7" fmla="*/ 532240 w 730333"/>
              <a:gd name="connsiteY7" fmla="*/ 164925 h 688387"/>
              <a:gd name="connsiteX8" fmla="*/ 548016 w 730333"/>
              <a:gd name="connsiteY8" fmla="*/ 276263 h 688387"/>
              <a:gd name="connsiteX9" fmla="*/ 728320 w 730333"/>
              <a:gd name="connsiteY9" fmla="*/ 186111 h 688387"/>
              <a:gd name="connsiteX10" fmla="*/ 560895 w 730333"/>
              <a:gd name="connsiteY10" fmla="*/ 31564 h 688387"/>
              <a:gd name="connsiteX11" fmla="*/ 187408 w 730333"/>
              <a:gd name="connsiteY11" fmla="*/ 31564 h 688387"/>
              <a:gd name="connsiteX12" fmla="*/ 84377 w 730333"/>
              <a:gd name="connsiteY12" fmla="*/ 340657 h 688387"/>
              <a:gd name="connsiteX0" fmla="*/ 84377 w 730333"/>
              <a:gd name="connsiteY0" fmla="*/ 340657 h 688387"/>
              <a:gd name="connsiteX1" fmla="*/ 32861 w 730333"/>
              <a:gd name="connsiteY1" fmla="*/ 662629 h 688387"/>
              <a:gd name="connsiteX2" fmla="*/ 612411 w 730333"/>
              <a:gd name="connsiteY2" fmla="*/ 688387 h 688387"/>
              <a:gd name="connsiteX3" fmla="*/ 728320 w 730333"/>
              <a:gd name="connsiteY3" fmla="*/ 417930 h 688387"/>
              <a:gd name="connsiteX4" fmla="*/ 568365 w 730333"/>
              <a:gd name="connsiteY4" fmla="*/ 405051 h 688387"/>
              <a:gd name="connsiteX5" fmla="*/ 529728 w 730333"/>
              <a:gd name="connsiteY5" fmla="*/ 533003 h 688387"/>
              <a:gd name="connsiteX6" fmla="*/ 357731 w 730333"/>
              <a:gd name="connsiteY6" fmla="*/ 356047 h 688387"/>
              <a:gd name="connsiteX7" fmla="*/ 518524 w 730333"/>
              <a:gd name="connsiteY7" fmla="*/ 155781 h 688387"/>
              <a:gd name="connsiteX8" fmla="*/ 548016 w 730333"/>
              <a:gd name="connsiteY8" fmla="*/ 276263 h 688387"/>
              <a:gd name="connsiteX9" fmla="*/ 728320 w 730333"/>
              <a:gd name="connsiteY9" fmla="*/ 186111 h 688387"/>
              <a:gd name="connsiteX10" fmla="*/ 560895 w 730333"/>
              <a:gd name="connsiteY10" fmla="*/ 31564 h 688387"/>
              <a:gd name="connsiteX11" fmla="*/ 187408 w 730333"/>
              <a:gd name="connsiteY11" fmla="*/ 31564 h 688387"/>
              <a:gd name="connsiteX12" fmla="*/ 84377 w 730333"/>
              <a:gd name="connsiteY12" fmla="*/ 340657 h 688387"/>
              <a:gd name="connsiteX0" fmla="*/ 84377 w 730333"/>
              <a:gd name="connsiteY0" fmla="*/ 340657 h 688387"/>
              <a:gd name="connsiteX1" fmla="*/ 32861 w 730333"/>
              <a:gd name="connsiteY1" fmla="*/ 662629 h 688387"/>
              <a:gd name="connsiteX2" fmla="*/ 612411 w 730333"/>
              <a:gd name="connsiteY2" fmla="*/ 688387 h 688387"/>
              <a:gd name="connsiteX3" fmla="*/ 728320 w 730333"/>
              <a:gd name="connsiteY3" fmla="*/ 417930 h 688387"/>
              <a:gd name="connsiteX4" fmla="*/ 568365 w 730333"/>
              <a:gd name="connsiteY4" fmla="*/ 405051 h 688387"/>
              <a:gd name="connsiteX5" fmla="*/ 488580 w 730333"/>
              <a:gd name="connsiteY5" fmla="*/ 523859 h 688387"/>
              <a:gd name="connsiteX6" fmla="*/ 357731 w 730333"/>
              <a:gd name="connsiteY6" fmla="*/ 356047 h 688387"/>
              <a:gd name="connsiteX7" fmla="*/ 518524 w 730333"/>
              <a:gd name="connsiteY7" fmla="*/ 155781 h 688387"/>
              <a:gd name="connsiteX8" fmla="*/ 548016 w 730333"/>
              <a:gd name="connsiteY8" fmla="*/ 276263 h 688387"/>
              <a:gd name="connsiteX9" fmla="*/ 728320 w 730333"/>
              <a:gd name="connsiteY9" fmla="*/ 186111 h 688387"/>
              <a:gd name="connsiteX10" fmla="*/ 560895 w 730333"/>
              <a:gd name="connsiteY10" fmla="*/ 31564 h 688387"/>
              <a:gd name="connsiteX11" fmla="*/ 187408 w 730333"/>
              <a:gd name="connsiteY11" fmla="*/ 31564 h 688387"/>
              <a:gd name="connsiteX12" fmla="*/ 84377 w 730333"/>
              <a:gd name="connsiteY12" fmla="*/ 340657 h 688387"/>
              <a:gd name="connsiteX0" fmla="*/ 84377 w 730333"/>
              <a:gd name="connsiteY0" fmla="*/ 340657 h 688387"/>
              <a:gd name="connsiteX1" fmla="*/ 32861 w 730333"/>
              <a:gd name="connsiteY1" fmla="*/ 662629 h 688387"/>
              <a:gd name="connsiteX2" fmla="*/ 612411 w 730333"/>
              <a:gd name="connsiteY2" fmla="*/ 688387 h 688387"/>
              <a:gd name="connsiteX3" fmla="*/ 728320 w 730333"/>
              <a:gd name="connsiteY3" fmla="*/ 417930 h 688387"/>
              <a:gd name="connsiteX4" fmla="*/ 568365 w 730333"/>
              <a:gd name="connsiteY4" fmla="*/ 405051 h 688387"/>
              <a:gd name="connsiteX5" fmla="*/ 488580 w 730333"/>
              <a:gd name="connsiteY5" fmla="*/ 523859 h 688387"/>
              <a:gd name="connsiteX6" fmla="*/ 357731 w 730333"/>
              <a:gd name="connsiteY6" fmla="*/ 356047 h 688387"/>
              <a:gd name="connsiteX7" fmla="*/ 468232 w 730333"/>
              <a:gd name="connsiteY7" fmla="*/ 160353 h 688387"/>
              <a:gd name="connsiteX8" fmla="*/ 548016 w 730333"/>
              <a:gd name="connsiteY8" fmla="*/ 276263 h 688387"/>
              <a:gd name="connsiteX9" fmla="*/ 728320 w 730333"/>
              <a:gd name="connsiteY9" fmla="*/ 186111 h 688387"/>
              <a:gd name="connsiteX10" fmla="*/ 560895 w 730333"/>
              <a:gd name="connsiteY10" fmla="*/ 31564 h 688387"/>
              <a:gd name="connsiteX11" fmla="*/ 187408 w 730333"/>
              <a:gd name="connsiteY11" fmla="*/ 31564 h 688387"/>
              <a:gd name="connsiteX12" fmla="*/ 84377 w 730333"/>
              <a:gd name="connsiteY12" fmla="*/ 340657 h 688387"/>
              <a:gd name="connsiteX0" fmla="*/ 84377 w 730333"/>
              <a:gd name="connsiteY0" fmla="*/ 340657 h 688387"/>
              <a:gd name="connsiteX1" fmla="*/ 32861 w 730333"/>
              <a:gd name="connsiteY1" fmla="*/ 662629 h 688387"/>
              <a:gd name="connsiteX2" fmla="*/ 612411 w 730333"/>
              <a:gd name="connsiteY2" fmla="*/ 688387 h 688387"/>
              <a:gd name="connsiteX3" fmla="*/ 728320 w 730333"/>
              <a:gd name="connsiteY3" fmla="*/ 417930 h 688387"/>
              <a:gd name="connsiteX4" fmla="*/ 568365 w 730333"/>
              <a:gd name="connsiteY4" fmla="*/ 405051 h 688387"/>
              <a:gd name="connsiteX5" fmla="*/ 488580 w 730333"/>
              <a:gd name="connsiteY5" fmla="*/ 523859 h 688387"/>
              <a:gd name="connsiteX6" fmla="*/ 357731 w 730333"/>
              <a:gd name="connsiteY6" fmla="*/ 356047 h 688387"/>
              <a:gd name="connsiteX7" fmla="*/ 468232 w 730333"/>
              <a:gd name="connsiteY7" fmla="*/ 160353 h 688387"/>
              <a:gd name="connsiteX8" fmla="*/ 548016 w 730333"/>
              <a:gd name="connsiteY8" fmla="*/ 276263 h 688387"/>
              <a:gd name="connsiteX9" fmla="*/ 728320 w 730333"/>
              <a:gd name="connsiteY9" fmla="*/ 186111 h 688387"/>
              <a:gd name="connsiteX10" fmla="*/ 560895 w 730333"/>
              <a:gd name="connsiteY10" fmla="*/ 31564 h 688387"/>
              <a:gd name="connsiteX11" fmla="*/ 187408 w 730333"/>
              <a:gd name="connsiteY11" fmla="*/ 31564 h 688387"/>
              <a:gd name="connsiteX12" fmla="*/ 84377 w 730333"/>
              <a:gd name="connsiteY12" fmla="*/ 340657 h 688387"/>
              <a:gd name="connsiteX0" fmla="*/ 84377 w 730333"/>
              <a:gd name="connsiteY0" fmla="*/ 340657 h 688387"/>
              <a:gd name="connsiteX1" fmla="*/ 32861 w 730333"/>
              <a:gd name="connsiteY1" fmla="*/ 662629 h 688387"/>
              <a:gd name="connsiteX2" fmla="*/ 612411 w 730333"/>
              <a:gd name="connsiteY2" fmla="*/ 688387 h 688387"/>
              <a:gd name="connsiteX3" fmla="*/ 728320 w 730333"/>
              <a:gd name="connsiteY3" fmla="*/ 417930 h 688387"/>
              <a:gd name="connsiteX4" fmla="*/ 568365 w 730333"/>
              <a:gd name="connsiteY4" fmla="*/ 405051 h 688387"/>
              <a:gd name="connsiteX5" fmla="*/ 456576 w 730333"/>
              <a:gd name="connsiteY5" fmla="*/ 523859 h 688387"/>
              <a:gd name="connsiteX6" fmla="*/ 357731 w 730333"/>
              <a:gd name="connsiteY6" fmla="*/ 356047 h 688387"/>
              <a:gd name="connsiteX7" fmla="*/ 468232 w 730333"/>
              <a:gd name="connsiteY7" fmla="*/ 160353 h 688387"/>
              <a:gd name="connsiteX8" fmla="*/ 548016 w 730333"/>
              <a:gd name="connsiteY8" fmla="*/ 276263 h 688387"/>
              <a:gd name="connsiteX9" fmla="*/ 728320 w 730333"/>
              <a:gd name="connsiteY9" fmla="*/ 186111 h 688387"/>
              <a:gd name="connsiteX10" fmla="*/ 560895 w 730333"/>
              <a:gd name="connsiteY10" fmla="*/ 31564 h 688387"/>
              <a:gd name="connsiteX11" fmla="*/ 187408 w 730333"/>
              <a:gd name="connsiteY11" fmla="*/ 31564 h 688387"/>
              <a:gd name="connsiteX12" fmla="*/ 84377 w 730333"/>
              <a:gd name="connsiteY12" fmla="*/ 340657 h 688387"/>
              <a:gd name="connsiteX0" fmla="*/ 84377 w 730333"/>
              <a:gd name="connsiteY0" fmla="*/ 340657 h 688387"/>
              <a:gd name="connsiteX1" fmla="*/ 32861 w 730333"/>
              <a:gd name="connsiteY1" fmla="*/ 662629 h 688387"/>
              <a:gd name="connsiteX2" fmla="*/ 612411 w 730333"/>
              <a:gd name="connsiteY2" fmla="*/ 688387 h 688387"/>
              <a:gd name="connsiteX3" fmla="*/ 728320 w 730333"/>
              <a:gd name="connsiteY3" fmla="*/ 417930 h 688387"/>
              <a:gd name="connsiteX4" fmla="*/ 568365 w 730333"/>
              <a:gd name="connsiteY4" fmla="*/ 405051 h 688387"/>
              <a:gd name="connsiteX5" fmla="*/ 456576 w 730333"/>
              <a:gd name="connsiteY5" fmla="*/ 523859 h 688387"/>
              <a:gd name="connsiteX6" fmla="*/ 357731 w 730333"/>
              <a:gd name="connsiteY6" fmla="*/ 356047 h 688387"/>
              <a:gd name="connsiteX7" fmla="*/ 468232 w 730333"/>
              <a:gd name="connsiteY7" fmla="*/ 160353 h 688387"/>
              <a:gd name="connsiteX8" fmla="*/ 548016 w 730333"/>
              <a:gd name="connsiteY8" fmla="*/ 276263 h 688387"/>
              <a:gd name="connsiteX9" fmla="*/ 728320 w 730333"/>
              <a:gd name="connsiteY9" fmla="*/ 186111 h 688387"/>
              <a:gd name="connsiteX10" fmla="*/ 560895 w 730333"/>
              <a:gd name="connsiteY10" fmla="*/ 31564 h 688387"/>
              <a:gd name="connsiteX11" fmla="*/ 187408 w 730333"/>
              <a:gd name="connsiteY11" fmla="*/ 31564 h 688387"/>
              <a:gd name="connsiteX12" fmla="*/ 84377 w 730333"/>
              <a:gd name="connsiteY12" fmla="*/ 340657 h 688387"/>
              <a:gd name="connsiteX0" fmla="*/ 84377 w 730866"/>
              <a:gd name="connsiteY0" fmla="*/ 340657 h 688387"/>
              <a:gd name="connsiteX1" fmla="*/ 32861 w 730866"/>
              <a:gd name="connsiteY1" fmla="*/ 662629 h 688387"/>
              <a:gd name="connsiteX2" fmla="*/ 612411 w 730866"/>
              <a:gd name="connsiteY2" fmla="*/ 688387 h 688387"/>
              <a:gd name="connsiteX3" fmla="*/ 728320 w 730866"/>
              <a:gd name="connsiteY3" fmla="*/ 417930 h 688387"/>
              <a:gd name="connsiteX4" fmla="*/ 559221 w 730866"/>
              <a:gd name="connsiteY4" fmla="*/ 405051 h 688387"/>
              <a:gd name="connsiteX5" fmla="*/ 456576 w 730866"/>
              <a:gd name="connsiteY5" fmla="*/ 523859 h 688387"/>
              <a:gd name="connsiteX6" fmla="*/ 357731 w 730866"/>
              <a:gd name="connsiteY6" fmla="*/ 356047 h 688387"/>
              <a:gd name="connsiteX7" fmla="*/ 468232 w 730866"/>
              <a:gd name="connsiteY7" fmla="*/ 160353 h 688387"/>
              <a:gd name="connsiteX8" fmla="*/ 548016 w 730866"/>
              <a:gd name="connsiteY8" fmla="*/ 276263 h 688387"/>
              <a:gd name="connsiteX9" fmla="*/ 728320 w 730866"/>
              <a:gd name="connsiteY9" fmla="*/ 186111 h 688387"/>
              <a:gd name="connsiteX10" fmla="*/ 560895 w 730866"/>
              <a:gd name="connsiteY10" fmla="*/ 31564 h 688387"/>
              <a:gd name="connsiteX11" fmla="*/ 187408 w 730866"/>
              <a:gd name="connsiteY11" fmla="*/ 31564 h 688387"/>
              <a:gd name="connsiteX12" fmla="*/ 84377 w 730866"/>
              <a:gd name="connsiteY12" fmla="*/ 340657 h 688387"/>
              <a:gd name="connsiteX0" fmla="*/ 84377 w 730866"/>
              <a:gd name="connsiteY0" fmla="*/ 340657 h 688387"/>
              <a:gd name="connsiteX1" fmla="*/ 32861 w 730866"/>
              <a:gd name="connsiteY1" fmla="*/ 662629 h 688387"/>
              <a:gd name="connsiteX2" fmla="*/ 612411 w 730866"/>
              <a:gd name="connsiteY2" fmla="*/ 688387 h 688387"/>
              <a:gd name="connsiteX3" fmla="*/ 728320 w 730866"/>
              <a:gd name="connsiteY3" fmla="*/ 417930 h 688387"/>
              <a:gd name="connsiteX4" fmla="*/ 559221 w 730866"/>
              <a:gd name="connsiteY4" fmla="*/ 405051 h 688387"/>
              <a:gd name="connsiteX5" fmla="*/ 456576 w 730866"/>
              <a:gd name="connsiteY5" fmla="*/ 523859 h 688387"/>
              <a:gd name="connsiteX6" fmla="*/ 357731 w 730866"/>
              <a:gd name="connsiteY6" fmla="*/ 356047 h 688387"/>
              <a:gd name="connsiteX7" fmla="*/ 468232 w 730866"/>
              <a:gd name="connsiteY7" fmla="*/ 160353 h 688387"/>
              <a:gd name="connsiteX8" fmla="*/ 566304 w 730866"/>
              <a:gd name="connsiteY8" fmla="*/ 285407 h 688387"/>
              <a:gd name="connsiteX9" fmla="*/ 728320 w 730866"/>
              <a:gd name="connsiteY9" fmla="*/ 186111 h 688387"/>
              <a:gd name="connsiteX10" fmla="*/ 560895 w 730866"/>
              <a:gd name="connsiteY10" fmla="*/ 31564 h 688387"/>
              <a:gd name="connsiteX11" fmla="*/ 187408 w 730866"/>
              <a:gd name="connsiteY11" fmla="*/ 31564 h 688387"/>
              <a:gd name="connsiteX12" fmla="*/ 84377 w 730866"/>
              <a:gd name="connsiteY12" fmla="*/ 340657 h 688387"/>
              <a:gd name="connsiteX0" fmla="*/ 84377 w 730866"/>
              <a:gd name="connsiteY0" fmla="*/ 340657 h 688387"/>
              <a:gd name="connsiteX1" fmla="*/ 32861 w 730866"/>
              <a:gd name="connsiteY1" fmla="*/ 662629 h 688387"/>
              <a:gd name="connsiteX2" fmla="*/ 612411 w 730866"/>
              <a:gd name="connsiteY2" fmla="*/ 688387 h 688387"/>
              <a:gd name="connsiteX3" fmla="*/ 728320 w 730866"/>
              <a:gd name="connsiteY3" fmla="*/ 417930 h 688387"/>
              <a:gd name="connsiteX4" fmla="*/ 559221 w 730866"/>
              <a:gd name="connsiteY4" fmla="*/ 405051 h 688387"/>
              <a:gd name="connsiteX5" fmla="*/ 456576 w 730866"/>
              <a:gd name="connsiteY5" fmla="*/ 523859 h 688387"/>
              <a:gd name="connsiteX6" fmla="*/ 357731 w 730866"/>
              <a:gd name="connsiteY6" fmla="*/ 356047 h 688387"/>
              <a:gd name="connsiteX7" fmla="*/ 468232 w 730866"/>
              <a:gd name="connsiteY7" fmla="*/ 160353 h 688387"/>
              <a:gd name="connsiteX8" fmla="*/ 566304 w 730866"/>
              <a:gd name="connsiteY8" fmla="*/ 285407 h 688387"/>
              <a:gd name="connsiteX9" fmla="*/ 728320 w 730866"/>
              <a:gd name="connsiteY9" fmla="*/ 186111 h 688387"/>
              <a:gd name="connsiteX10" fmla="*/ 560895 w 730866"/>
              <a:gd name="connsiteY10" fmla="*/ 31564 h 688387"/>
              <a:gd name="connsiteX11" fmla="*/ 187408 w 730866"/>
              <a:gd name="connsiteY11" fmla="*/ 31564 h 688387"/>
              <a:gd name="connsiteX12" fmla="*/ 84377 w 730866"/>
              <a:gd name="connsiteY12" fmla="*/ 340657 h 688387"/>
              <a:gd name="connsiteX0" fmla="*/ 84377 w 730866"/>
              <a:gd name="connsiteY0" fmla="*/ 340657 h 688387"/>
              <a:gd name="connsiteX1" fmla="*/ 32861 w 730866"/>
              <a:gd name="connsiteY1" fmla="*/ 662629 h 688387"/>
              <a:gd name="connsiteX2" fmla="*/ 612411 w 730866"/>
              <a:gd name="connsiteY2" fmla="*/ 688387 h 688387"/>
              <a:gd name="connsiteX3" fmla="*/ 728320 w 730866"/>
              <a:gd name="connsiteY3" fmla="*/ 417930 h 688387"/>
              <a:gd name="connsiteX4" fmla="*/ 559221 w 730866"/>
              <a:gd name="connsiteY4" fmla="*/ 405051 h 688387"/>
              <a:gd name="connsiteX5" fmla="*/ 456576 w 730866"/>
              <a:gd name="connsiteY5" fmla="*/ 523859 h 688387"/>
              <a:gd name="connsiteX6" fmla="*/ 357731 w 730866"/>
              <a:gd name="connsiteY6" fmla="*/ 356047 h 688387"/>
              <a:gd name="connsiteX7" fmla="*/ 468232 w 730866"/>
              <a:gd name="connsiteY7" fmla="*/ 160353 h 688387"/>
              <a:gd name="connsiteX8" fmla="*/ 566304 w 730866"/>
              <a:gd name="connsiteY8" fmla="*/ 285407 h 688387"/>
              <a:gd name="connsiteX9" fmla="*/ 728320 w 730866"/>
              <a:gd name="connsiteY9" fmla="*/ 186111 h 688387"/>
              <a:gd name="connsiteX10" fmla="*/ 560895 w 730866"/>
              <a:gd name="connsiteY10" fmla="*/ 31564 h 688387"/>
              <a:gd name="connsiteX11" fmla="*/ 187408 w 730866"/>
              <a:gd name="connsiteY11" fmla="*/ 31564 h 688387"/>
              <a:gd name="connsiteX12" fmla="*/ 84377 w 730866"/>
              <a:gd name="connsiteY12" fmla="*/ 340657 h 688387"/>
              <a:gd name="connsiteX0" fmla="*/ 84377 w 730866"/>
              <a:gd name="connsiteY0" fmla="*/ 340657 h 688387"/>
              <a:gd name="connsiteX1" fmla="*/ 32861 w 730866"/>
              <a:gd name="connsiteY1" fmla="*/ 662629 h 688387"/>
              <a:gd name="connsiteX2" fmla="*/ 612411 w 730866"/>
              <a:gd name="connsiteY2" fmla="*/ 688387 h 688387"/>
              <a:gd name="connsiteX3" fmla="*/ 728320 w 730866"/>
              <a:gd name="connsiteY3" fmla="*/ 417930 h 688387"/>
              <a:gd name="connsiteX4" fmla="*/ 559221 w 730866"/>
              <a:gd name="connsiteY4" fmla="*/ 405051 h 688387"/>
              <a:gd name="connsiteX5" fmla="*/ 456576 w 730866"/>
              <a:gd name="connsiteY5" fmla="*/ 523859 h 688387"/>
              <a:gd name="connsiteX6" fmla="*/ 353159 w 730866"/>
              <a:gd name="connsiteY6" fmla="*/ 337759 h 688387"/>
              <a:gd name="connsiteX7" fmla="*/ 468232 w 730866"/>
              <a:gd name="connsiteY7" fmla="*/ 160353 h 688387"/>
              <a:gd name="connsiteX8" fmla="*/ 566304 w 730866"/>
              <a:gd name="connsiteY8" fmla="*/ 285407 h 688387"/>
              <a:gd name="connsiteX9" fmla="*/ 728320 w 730866"/>
              <a:gd name="connsiteY9" fmla="*/ 186111 h 688387"/>
              <a:gd name="connsiteX10" fmla="*/ 560895 w 730866"/>
              <a:gd name="connsiteY10" fmla="*/ 31564 h 688387"/>
              <a:gd name="connsiteX11" fmla="*/ 187408 w 730866"/>
              <a:gd name="connsiteY11" fmla="*/ 31564 h 688387"/>
              <a:gd name="connsiteX12" fmla="*/ 84377 w 730866"/>
              <a:gd name="connsiteY12" fmla="*/ 340657 h 688387"/>
              <a:gd name="connsiteX0" fmla="*/ 84377 w 730866"/>
              <a:gd name="connsiteY0" fmla="*/ 340657 h 688387"/>
              <a:gd name="connsiteX1" fmla="*/ 32861 w 730866"/>
              <a:gd name="connsiteY1" fmla="*/ 662629 h 688387"/>
              <a:gd name="connsiteX2" fmla="*/ 612411 w 730866"/>
              <a:gd name="connsiteY2" fmla="*/ 688387 h 688387"/>
              <a:gd name="connsiteX3" fmla="*/ 728320 w 730866"/>
              <a:gd name="connsiteY3" fmla="*/ 417930 h 688387"/>
              <a:gd name="connsiteX4" fmla="*/ 559221 w 730866"/>
              <a:gd name="connsiteY4" fmla="*/ 405051 h 688387"/>
              <a:gd name="connsiteX5" fmla="*/ 456576 w 730866"/>
              <a:gd name="connsiteY5" fmla="*/ 523859 h 688387"/>
              <a:gd name="connsiteX6" fmla="*/ 353159 w 730866"/>
              <a:gd name="connsiteY6" fmla="*/ 337759 h 688387"/>
              <a:gd name="connsiteX7" fmla="*/ 468232 w 730866"/>
              <a:gd name="connsiteY7" fmla="*/ 160353 h 688387"/>
              <a:gd name="connsiteX8" fmla="*/ 566304 w 730866"/>
              <a:gd name="connsiteY8" fmla="*/ 285407 h 688387"/>
              <a:gd name="connsiteX9" fmla="*/ 728320 w 730866"/>
              <a:gd name="connsiteY9" fmla="*/ 186111 h 688387"/>
              <a:gd name="connsiteX10" fmla="*/ 560895 w 730866"/>
              <a:gd name="connsiteY10" fmla="*/ 31564 h 688387"/>
              <a:gd name="connsiteX11" fmla="*/ 187408 w 730866"/>
              <a:gd name="connsiteY11" fmla="*/ 31564 h 688387"/>
              <a:gd name="connsiteX12" fmla="*/ 84377 w 730866"/>
              <a:gd name="connsiteY12" fmla="*/ 340657 h 688387"/>
              <a:gd name="connsiteX0" fmla="*/ 84377 w 730866"/>
              <a:gd name="connsiteY0" fmla="*/ 340657 h 688387"/>
              <a:gd name="connsiteX1" fmla="*/ 32861 w 730866"/>
              <a:gd name="connsiteY1" fmla="*/ 662629 h 688387"/>
              <a:gd name="connsiteX2" fmla="*/ 612411 w 730866"/>
              <a:gd name="connsiteY2" fmla="*/ 688387 h 688387"/>
              <a:gd name="connsiteX3" fmla="*/ 728320 w 730866"/>
              <a:gd name="connsiteY3" fmla="*/ 417930 h 688387"/>
              <a:gd name="connsiteX4" fmla="*/ 559221 w 730866"/>
              <a:gd name="connsiteY4" fmla="*/ 405051 h 688387"/>
              <a:gd name="connsiteX5" fmla="*/ 456576 w 730866"/>
              <a:gd name="connsiteY5" fmla="*/ 523859 h 688387"/>
              <a:gd name="connsiteX6" fmla="*/ 353159 w 730866"/>
              <a:gd name="connsiteY6" fmla="*/ 337759 h 688387"/>
              <a:gd name="connsiteX7" fmla="*/ 468232 w 730866"/>
              <a:gd name="connsiteY7" fmla="*/ 160353 h 688387"/>
              <a:gd name="connsiteX8" fmla="*/ 566304 w 730866"/>
              <a:gd name="connsiteY8" fmla="*/ 285407 h 688387"/>
              <a:gd name="connsiteX9" fmla="*/ 728320 w 730866"/>
              <a:gd name="connsiteY9" fmla="*/ 186111 h 688387"/>
              <a:gd name="connsiteX10" fmla="*/ 560895 w 730866"/>
              <a:gd name="connsiteY10" fmla="*/ 31564 h 688387"/>
              <a:gd name="connsiteX11" fmla="*/ 187408 w 730866"/>
              <a:gd name="connsiteY11" fmla="*/ 31564 h 688387"/>
              <a:gd name="connsiteX12" fmla="*/ 84377 w 730866"/>
              <a:gd name="connsiteY12" fmla="*/ 340657 h 688387"/>
              <a:gd name="connsiteX0" fmla="*/ 84377 w 730866"/>
              <a:gd name="connsiteY0" fmla="*/ 340657 h 688387"/>
              <a:gd name="connsiteX1" fmla="*/ 32861 w 730866"/>
              <a:gd name="connsiteY1" fmla="*/ 662629 h 688387"/>
              <a:gd name="connsiteX2" fmla="*/ 612411 w 730866"/>
              <a:gd name="connsiteY2" fmla="*/ 688387 h 688387"/>
              <a:gd name="connsiteX3" fmla="*/ 728320 w 730866"/>
              <a:gd name="connsiteY3" fmla="*/ 417930 h 688387"/>
              <a:gd name="connsiteX4" fmla="*/ 559221 w 730866"/>
              <a:gd name="connsiteY4" fmla="*/ 405051 h 688387"/>
              <a:gd name="connsiteX5" fmla="*/ 460053 w 730866"/>
              <a:gd name="connsiteY5" fmla="*/ 512296 h 688387"/>
              <a:gd name="connsiteX6" fmla="*/ 353159 w 730866"/>
              <a:gd name="connsiteY6" fmla="*/ 337759 h 688387"/>
              <a:gd name="connsiteX7" fmla="*/ 468232 w 730866"/>
              <a:gd name="connsiteY7" fmla="*/ 160353 h 688387"/>
              <a:gd name="connsiteX8" fmla="*/ 566304 w 730866"/>
              <a:gd name="connsiteY8" fmla="*/ 285407 h 688387"/>
              <a:gd name="connsiteX9" fmla="*/ 728320 w 730866"/>
              <a:gd name="connsiteY9" fmla="*/ 186111 h 688387"/>
              <a:gd name="connsiteX10" fmla="*/ 560895 w 730866"/>
              <a:gd name="connsiteY10" fmla="*/ 31564 h 688387"/>
              <a:gd name="connsiteX11" fmla="*/ 187408 w 730866"/>
              <a:gd name="connsiteY11" fmla="*/ 31564 h 688387"/>
              <a:gd name="connsiteX12" fmla="*/ 84377 w 730866"/>
              <a:gd name="connsiteY12" fmla="*/ 340657 h 6883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730866" h="688387">
                <a:moveTo>
                  <a:pt x="84377" y="340657"/>
                </a:moveTo>
                <a:cubicBezTo>
                  <a:pt x="58619" y="445834"/>
                  <a:pt x="-55145" y="604674"/>
                  <a:pt x="32861" y="662629"/>
                </a:cubicBezTo>
                <a:cubicBezTo>
                  <a:pt x="120867" y="720584"/>
                  <a:pt x="496501" y="729170"/>
                  <a:pt x="612411" y="688387"/>
                </a:cubicBezTo>
                <a:cubicBezTo>
                  <a:pt x="728321" y="647604"/>
                  <a:pt x="737185" y="465153"/>
                  <a:pt x="728320" y="417930"/>
                </a:cubicBezTo>
                <a:cubicBezTo>
                  <a:pt x="719455" y="370707"/>
                  <a:pt x="603932" y="389323"/>
                  <a:pt x="559221" y="405051"/>
                </a:cubicBezTo>
                <a:cubicBezTo>
                  <a:pt x="514510" y="420779"/>
                  <a:pt x="526401" y="514367"/>
                  <a:pt x="460053" y="512296"/>
                </a:cubicBezTo>
                <a:cubicBezTo>
                  <a:pt x="393705" y="510225"/>
                  <a:pt x="351796" y="396416"/>
                  <a:pt x="353159" y="337759"/>
                </a:cubicBezTo>
                <a:cubicBezTo>
                  <a:pt x="354522" y="279102"/>
                  <a:pt x="405276" y="155362"/>
                  <a:pt x="468232" y="160353"/>
                </a:cubicBezTo>
                <a:cubicBezTo>
                  <a:pt x="531188" y="165344"/>
                  <a:pt x="504668" y="253682"/>
                  <a:pt x="566304" y="285407"/>
                </a:cubicBezTo>
                <a:cubicBezTo>
                  <a:pt x="627940" y="317132"/>
                  <a:pt x="729221" y="228418"/>
                  <a:pt x="728320" y="186111"/>
                </a:cubicBezTo>
                <a:cubicBezTo>
                  <a:pt x="727419" y="143804"/>
                  <a:pt x="651047" y="57322"/>
                  <a:pt x="560895" y="31564"/>
                </a:cubicBezTo>
                <a:cubicBezTo>
                  <a:pt x="470743" y="5806"/>
                  <a:pt x="266828" y="-24245"/>
                  <a:pt x="187408" y="31564"/>
                </a:cubicBezTo>
                <a:cubicBezTo>
                  <a:pt x="107988" y="87373"/>
                  <a:pt x="110135" y="235480"/>
                  <a:pt x="84377" y="340657"/>
                </a:cubicBezTo>
                <a:close/>
              </a:path>
            </a:pathLst>
          </a:custGeom>
          <a:gradFill>
            <a:gsLst>
              <a:gs pos="0">
                <a:srgbClr val="00FFFF"/>
              </a:gs>
              <a:gs pos="44000">
                <a:srgbClr val="00B0F0"/>
              </a:gs>
              <a:gs pos="100000">
                <a:srgbClr val="0070C0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9" name="Picture 7" descr="C:\Users\dliao\Documents\My Notebook\Physics\UCSF PostDoc\Tlsty Journal Club\PersisterJournalClub20110131\RNA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77000" y="2173649"/>
            <a:ext cx="1934310" cy="2034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" name="Picture 7" descr="C:\Users\dliao\Documents\My Notebook\Physics\UCSF PostDoc\Tlsty Journal Club\PersisterJournalClub20110131\RNA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77000" y="2920743"/>
            <a:ext cx="1934310" cy="2034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1" name="Picture 7" descr="C:\Users\dliao\Documents\My Notebook\Physics\UCSF PostDoc\Tlsty Journal Club\PersisterJournalClub20110131\RNA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77000" y="3791927"/>
            <a:ext cx="1934310" cy="2034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2" name="Picture 7" descr="C:\Users\dliao\Documents\My Notebook\Physics\UCSF PostDoc\Tlsty Journal Club\PersisterJournalClub20110131\RNA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04715" y="4597143"/>
            <a:ext cx="1934310" cy="2034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8" name="Group 17"/>
          <p:cNvGrpSpPr/>
          <p:nvPr/>
        </p:nvGrpSpPr>
        <p:grpSpPr>
          <a:xfrm>
            <a:off x="550528" y="5766516"/>
            <a:ext cx="8057013" cy="635632"/>
            <a:chOff x="550528" y="5766516"/>
            <a:chExt cx="8057013" cy="635632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4" name="TextBox 33"/>
                <p:cNvSpPr txBox="1"/>
                <p:nvPr/>
              </p:nvSpPr>
              <p:spPr>
                <a:xfrm>
                  <a:off x="8272962" y="5766516"/>
                  <a:ext cx="334579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solidFill>
                              <a:srgbClr val="00FFFF"/>
                            </a:solidFill>
                            <a:latin typeface="Cambria Math"/>
                          </a:rPr>
                          <m:t>𝑡</m:t>
                        </m:r>
                      </m:oMath>
                    </m:oMathPara>
                  </a14:m>
                  <a:endParaRPr lang="en-US" dirty="0">
                    <a:solidFill>
                      <a:schemeClr val="bg2">
                        <a:lumMod val="40000"/>
                        <a:lumOff val="60000"/>
                      </a:schemeClr>
                    </a:solidFill>
                  </a:endParaRPr>
                </a:p>
              </p:txBody>
            </p:sp>
          </mc:Choice>
          <mc:Fallback xmlns="">
            <p:sp>
              <p:nvSpPr>
                <p:cNvPr id="34" name="TextBox 33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272962" y="5766516"/>
                  <a:ext cx="334579" cy="369332"/>
                </a:xfrm>
                <a:prstGeom prst="rect">
                  <a:avLst/>
                </a:prstGeom>
                <a:blipFill rotWithShape="1"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36" name="Straight Arrow Connector 35"/>
            <p:cNvCxnSpPr/>
            <p:nvPr/>
          </p:nvCxnSpPr>
          <p:spPr>
            <a:xfrm flipV="1">
              <a:off x="550528" y="5949193"/>
              <a:ext cx="7751962" cy="1"/>
            </a:xfrm>
            <a:prstGeom prst="straightConnector1">
              <a:avLst/>
            </a:prstGeom>
            <a:ln w="38100">
              <a:solidFill>
                <a:schemeClr val="bg2">
                  <a:lumMod val="40000"/>
                  <a:lumOff val="60000"/>
                </a:schemeClr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37" name="Group 36"/>
            <p:cNvGrpSpPr/>
            <p:nvPr/>
          </p:nvGrpSpPr>
          <p:grpSpPr>
            <a:xfrm>
              <a:off x="727808" y="5873630"/>
              <a:ext cx="7196991" cy="159185"/>
              <a:chOff x="2212675" y="3537308"/>
              <a:chExt cx="5386824" cy="152400"/>
            </a:xfrm>
          </p:grpSpPr>
          <p:cxnSp>
            <p:nvCxnSpPr>
              <p:cNvPr id="73" name="Straight Connector 72"/>
              <p:cNvCxnSpPr/>
              <p:nvPr/>
            </p:nvCxnSpPr>
            <p:spPr>
              <a:xfrm>
                <a:off x="2212675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4" name="Straight Connector 73"/>
              <p:cNvCxnSpPr/>
              <p:nvPr/>
            </p:nvCxnSpPr>
            <p:spPr>
              <a:xfrm>
                <a:off x="2751357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5" name="Straight Connector 74"/>
              <p:cNvCxnSpPr/>
              <p:nvPr/>
            </p:nvCxnSpPr>
            <p:spPr>
              <a:xfrm>
                <a:off x="3290039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6" name="Straight Connector 75"/>
              <p:cNvCxnSpPr/>
              <p:nvPr/>
            </p:nvCxnSpPr>
            <p:spPr>
              <a:xfrm>
                <a:off x="3828721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7" name="Straight Connector 76"/>
              <p:cNvCxnSpPr/>
              <p:nvPr/>
            </p:nvCxnSpPr>
            <p:spPr>
              <a:xfrm>
                <a:off x="4367403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8" name="Straight Connector 77"/>
              <p:cNvCxnSpPr/>
              <p:nvPr/>
            </p:nvCxnSpPr>
            <p:spPr>
              <a:xfrm>
                <a:off x="4906085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9" name="Straight Connector 78"/>
              <p:cNvCxnSpPr/>
              <p:nvPr/>
            </p:nvCxnSpPr>
            <p:spPr>
              <a:xfrm>
                <a:off x="5983449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0" name="Straight Connector 79"/>
              <p:cNvCxnSpPr/>
              <p:nvPr/>
            </p:nvCxnSpPr>
            <p:spPr>
              <a:xfrm>
                <a:off x="6522131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1" name="Straight Connector 80"/>
              <p:cNvCxnSpPr/>
              <p:nvPr/>
            </p:nvCxnSpPr>
            <p:spPr>
              <a:xfrm>
                <a:off x="5444767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2" name="Straight Connector 81"/>
              <p:cNvCxnSpPr/>
              <p:nvPr/>
            </p:nvCxnSpPr>
            <p:spPr>
              <a:xfrm>
                <a:off x="7060813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3" name="Straight Connector 82"/>
              <p:cNvCxnSpPr/>
              <p:nvPr/>
            </p:nvCxnSpPr>
            <p:spPr>
              <a:xfrm>
                <a:off x="7599499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63" name="TextBox 62"/>
            <p:cNvSpPr txBox="1"/>
            <p:nvPr/>
          </p:nvSpPr>
          <p:spPr>
            <a:xfrm>
              <a:off x="2028586" y="6029834"/>
              <a:ext cx="289619" cy="369332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2</a:t>
              </a:r>
              <a:endParaRPr lang="en-US" dirty="0">
                <a:solidFill>
                  <a:schemeClr val="bg2">
                    <a:lumMod val="40000"/>
                    <a:lumOff val="60000"/>
                  </a:schemeClr>
                </a:solidFill>
              </a:endParaRPr>
            </a:p>
          </p:txBody>
        </p:sp>
        <p:sp>
          <p:nvSpPr>
            <p:cNvPr id="64" name="TextBox 63"/>
            <p:cNvSpPr txBox="1"/>
            <p:nvPr/>
          </p:nvSpPr>
          <p:spPr>
            <a:xfrm>
              <a:off x="2740315" y="6029834"/>
              <a:ext cx="289619" cy="369332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3</a:t>
              </a:r>
              <a:endParaRPr lang="en-US" dirty="0">
                <a:solidFill>
                  <a:schemeClr val="bg2">
                    <a:lumMod val="40000"/>
                    <a:lumOff val="60000"/>
                  </a:schemeClr>
                </a:solidFill>
              </a:endParaRPr>
            </a:p>
          </p:txBody>
        </p:sp>
        <p:sp>
          <p:nvSpPr>
            <p:cNvPr id="65" name="TextBox 64"/>
            <p:cNvSpPr txBox="1"/>
            <p:nvPr/>
          </p:nvSpPr>
          <p:spPr>
            <a:xfrm>
              <a:off x="3465982" y="6029834"/>
              <a:ext cx="289619" cy="369332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4</a:t>
              </a:r>
              <a:endParaRPr lang="en-US" dirty="0">
                <a:solidFill>
                  <a:schemeClr val="bg2">
                    <a:lumMod val="40000"/>
                    <a:lumOff val="60000"/>
                  </a:schemeClr>
                </a:solidFill>
              </a:endParaRPr>
            </a:p>
          </p:txBody>
        </p:sp>
        <p:sp>
          <p:nvSpPr>
            <p:cNvPr id="66" name="TextBox 65"/>
            <p:cNvSpPr txBox="1"/>
            <p:nvPr/>
          </p:nvSpPr>
          <p:spPr>
            <a:xfrm>
              <a:off x="4190237" y="6029834"/>
              <a:ext cx="301686" cy="369332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bg2">
                      <a:lumMod val="20000"/>
                      <a:lumOff val="80000"/>
                    </a:schemeClr>
                  </a:solidFill>
                </a:rPr>
                <a:t>5</a:t>
              </a:r>
              <a:endParaRPr lang="en-US" dirty="0">
                <a:solidFill>
                  <a:schemeClr val="bg2">
                    <a:lumMod val="20000"/>
                    <a:lumOff val="80000"/>
                  </a:schemeClr>
                </a:solidFill>
              </a:endParaRPr>
            </a:p>
          </p:txBody>
        </p:sp>
        <p:sp>
          <p:nvSpPr>
            <p:cNvPr id="67" name="TextBox 66"/>
            <p:cNvSpPr txBox="1"/>
            <p:nvPr/>
          </p:nvSpPr>
          <p:spPr>
            <a:xfrm>
              <a:off x="4901507" y="6029834"/>
              <a:ext cx="289619" cy="369332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6</a:t>
              </a:r>
              <a:endParaRPr lang="en-US" dirty="0">
                <a:solidFill>
                  <a:schemeClr val="bg2">
                    <a:lumMod val="40000"/>
                    <a:lumOff val="60000"/>
                  </a:schemeClr>
                </a:solidFill>
              </a:endParaRPr>
            </a:p>
          </p:txBody>
        </p:sp>
        <p:sp>
          <p:nvSpPr>
            <p:cNvPr id="68" name="TextBox 67"/>
            <p:cNvSpPr txBox="1"/>
            <p:nvPr/>
          </p:nvSpPr>
          <p:spPr>
            <a:xfrm>
              <a:off x="5613236" y="6029834"/>
              <a:ext cx="289619" cy="369332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7</a:t>
              </a:r>
              <a:endParaRPr lang="en-US" dirty="0">
                <a:solidFill>
                  <a:schemeClr val="bg2">
                    <a:lumMod val="40000"/>
                    <a:lumOff val="60000"/>
                  </a:schemeClr>
                </a:solidFill>
              </a:endParaRPr>
            </a:p>
          </p:txBody>
        </p:sp>
        <p:sp>
          <p:nvSpPr>
            <p:cNvPr id="69" name="TextBox 68"/>
            <p:cNvSpPr txBox="1"/>
            <p:nvPr/>
          </p:nvSpPr>
          <p:spPr>
            <a:xfrm>
              <a:off x="6350017" y="6029834"/>
              <a:ext cx="289619" cy="369332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8</a:t>
              </a:r>
              <a:endParaRPr lang="en-US" dirty="0">
                <a:solidFill>
                  <a:schemeClr val="bg2">
                    <a:lumMod val="40000"/>
                    <a:lumOff val="60000"/>
                  </a:schemeClr>
                </a:solidFill>
              </a:endParaRPr>
            </a:p>
          </p:txBody>
        </p:sp>
        <p:sp>
          <p:nvSpPr>
            <p:cNvPr id="70" name="TextBox 69"/>
            <p:cNvSpPr txBox="1"/>
            <p:nvPr/>
          </p:nvSpPr>
          <p:spPr>
            <a:xfrm>
              <a:off x="7061746" y="6029834"/>
              <a:ext cx="289619" cy="369332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9</a:t>
              </a:r>
              <a:endParaRPr lang="en-US" dirty="0">
                <a:solidFill>
                  <a:schemeClr val="bg2">
                    <a:lumMod val="40000"/>
                    <a:lumOff val="60000"/>
                  </a:schemeClr>
                </a:solidFill>
              </a:endParaRPr>
            </a:p>
          </p:txBody>
        </p:sp>
        <p:sp>
          <p:nvSpPr>
            <p:cNvPr id="71" name="TextBox 70"/>
            <p:cNvSpPr txBox="1"/>
            <p:nvPr/>
          </p:nvSpPr>
          <p:spPr>
            <a:xfrm>
              <a:off x="584537" y="6029834"/>
              <a:ext cx="301686" cy="369332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b="1" dirty="0" smtClean="0">
                  <a:solidFill>
                    <a:schemeClr val="bg2">
                      <a:lumMod val="20000"/>
                      <a:lumOff val="80000"/>
                    </a:schemeClr>
                  </a:solidFill>
                </a:rPr>
                <a:t>0</a:t>
              </a:r>
              <a:endParaRPr lang="en-US" b="1" dirty="0">
                <a:solidFill>
                  <a:schemeClr val="bg2">
                    <a:lumMod val="20000"/>
                    <a:lumOff val="80000"/>
                  </a:schemeClr>
                </a:solidFill>
              </a:endParaRPr>
            </a:p>
          </p:txBody>
        </p:sp>
        <p:sp>
          <p:nvSpPr>
            <p:cNvPr id="72" name="TextBox 71"/>
            <p:cNvSpPr txBox="1"/>
            <p:nvPr/>
          </p:nvSpPr>
          <p:spPr>
            <a:xfrm>
              <a:off x="1304331" y="6029834"/>
              <a:ext cx="289619" cy="369332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1</a:t>
              </a:r>
              <a:endParaRPr lang="en-US" dirty="0">
                <a:solidFill>
                  <a:schemeClr val="bg2">
                    <a:lumMod val="40000"/>
                    <a:lumOff val="60000"/>
                  </a:schemeClr>
                </a:solidFill>
              </a:endParaRPr>
            </a:p>
          </p:txBody>
        </p:sp>
        <p:sp>
          <p:nvSpPr>
            <p:cNvPr id="51" name="TextBox 50"/>
            <p:cNvSpPr txBox="1"/>
            <p:nvPr/>
          </p:nvSpPr>
          <p:spPr>
            <a:xfrm>
              <a:off x="7721958" y="6032816"/>
              <a:ext cx="418704" cy="369332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b="1" dirty="0" smtClean="0">
                  <a:solidFill>
                    <a:schemeClr val="bg2">
                      <a:lumMod val="20000"/>
                      <a:lumOff val="80000"/>
                    </a:schemeClr>
                  </a:solidFill>
                </a:rPr>
                <a:t>10</a:t>
              </a:r>
              <a:endParaRPr lang="en-US" b="1" dirty="0">
                <a:solidFill>
                  <a:schemeClr val="bg2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84" name="Group 83"/>
          <p:cNvGrpSpPr/>
          <p:nvPr/>
        </p:nvGrpSpPr>
        <p:grpSpPr>
          <a:xfrm>
            <a:off x="3615053" y="5304851"/>
            <a:ext cx="436338" cy="461665"/>
            <a:chOff x="1497802" y="3800565"/>
            <a:chExt cx="436338" cy="461665"/>
          </a:xfrm>
        </p:grpSpPr>
        <p:sp>
          <p:nvSpPr>
            <p:cNvPr id="85" name="Oval 84"/>
            <p:cNvSpPr/>
            <p:nvPr/>
          </p:nvSpPr>
          <p:spPr>
            <a:xfrm>
              <a:off x="1512034" y="3847232"/>
              <a:ext cx="402664" cy="402664"/>
            </a:xfrm>
            <a:prstGeom prst="ellipse">
              <a:avLst/>
            </a:prstGeom>
            <a:gradFill flip="none" rotWithShape="1">
              <a:gsLst>
                <a:gs pos="0">
                  <a:schemeClr val="tx1"/>
                </a:gs>
                <a:gs pos="100000">
                  <a:schemeClr val="bg2">
                    <a:lumMod val="20000"/>
                    <a:lumOff val="80000"/>
                  </a:schemeClr>
                </a:gs>
              </a:gsLst>
              <a:lin ang="2700000" scaled="1"/>
              <a:tileRect/>
            </a:gradFill>
            <a:ln w="762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 b="1" dirty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endParaRPr>
            </a:p>
          </p:txBody>
        </p:sp>
        <p:sp>
          <p:nvSpPr>
            <p:cNvPr id="86" name="TextBox 85"/>
            <p:cNvSpPr txBox="1"/>
            <p:nvPr/>
          </p:nvSpPr>
          <p:spPr>
            <a:xfrm>
              <a:off x="1497802" y="3800565"/>
              <a:ext cx="43633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dirty="0" smtClean="0">
                  <a:solidFill>
                    <a:schemeClr val="bg1"/>
                  </a:solidFill>
                  <a:latin typeface="Tahoma" pitchFamily="34" charset="0"/>
                  <a:ea typeface="Tahoma" pitchFamily="34" charset="0"/>
                  <a:cs typeface="Tahoma" pitchFamily="34" charset="0"/>
                </a:rPr>
                <a:t>+</a:t>
              </a:r>
              <a:endParaRPr lang="en-US" sz="2400" b="1" dirty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endParaRPr>
            </a:p>
          </p:txBody>
        </p:sp>
      </p:grpSp>
      <p:grpSp>
        <p:nvGrpSpPr>
          <p:cNvPr id="87" name="Group 86"/>
          <p:cNvGrpSpPr/>
          <p:nvPr/>
        </p:nvGrpSpPr>
        <p:grpSpPr>
          <a:xfrm>
            <a:off x="4343400" y="5303777"/>
            <a:ext cx="436338" cy="461665"/>
            <a:chOff x="1497802" y="3800565"/>
            <a:chExt cx="436338" cy="461665"/>
          </a:xfrm>
        </p:grpSpPr>
        <p:sp>
          <p:nvSpPr>
            <p:cNvPr id="88" name="Oval 87"/>
            <p:cNvSpPr/>
            <p:nvPr/>
          </p:nvSpPr>
          <p:spPr>
            <a:xfrm>
              <a:off x="1512034" y="3847232"/>
              <a:ext cx="402664" cy="402664"/>
            </a:xfrm>
            <a:prstGeom prst="ellipse">
              <a:avLst/>
            </a:prstGeom>
            <a:gradFill flip="none" rotWithShape="1">
              <a:gsLst>
                <a:gs pos="0">
                  <a:schemeClr val="tx1"/>
                </a:gs>
                <a:gs pos="100000">
                  <a:schemeClr val="bg2">
                    <a:lumMod val="20000"/>
                    <a:lumOff val="80000"/>
                  </a:schemeClr>
                </a:gs>
              </a:gsLst>
              <a:lin ang="2700000" scaled="1"/>
              <a:tileRect/>
            </a:gradFill>
            <a:ln w="762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 b="1" dirty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endParaRPr>
            </a:p>
          </p:txBody>
        </p:sp>
        <p:sp>
          <p:nvSpPr>
            <p:cNvPr id="89" name="TextBox 88"/>
            <p:cNvSpPr txBox="1"/>
            <p:nvPr/>
          </p:nvSpPr>
          <p:spPr>
            <a:xfrm>
              <a:off x="1497802" y="3800565"/>
              <a:ext cx="43633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dirty="0" smtClean="0">
                  <a:solidFill>
                    <a:schemeClr val="bg1"/>
                  </a:solidFill>
                  <a:latin typeface="Tahoma" pitchFamily="34" charset="0"/>
                  <a:ea typeface="Tahoma" pitchFamily="34" charset="0"/>
                  <a:cs typeface="Tahoma" pitchFamily="34" charset="0"/>
                </a:rPr>
                <a:t>+</a:t>
              </a:r>
              <a:endParaRPr lang="en-US" sz="2400" b="1" dirty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endParaRPr>
            </a:p>
          </p:txBody>
        </p:sp>
      </p:grpSp>
      <p:grpSp>
        <p:nvGrpSpPr>
          <p:cNvPr id="90" name="Group 89"/>
          <p:cNvGrpSpPr/>
          <p:nvPr/>
        </p:nvGrpSpPr>
        <p:grpSpPr>
          <a:xfrm>
            <a:off x="4673958" y="5303777"/>
            <a:ext cx="436338" cy="461665"/>
            <a:chOff x="1497802" y="3800565"/>
            <a:chExt cx="436338" cy="461665"/>
          </a:xfrm>
        </p:grpSpPr>
        <p:sp>
          <p:nvSpPr>
            <p:cNvPr id="91" name="Oval 90"/>
            <p:cNvSpPr/>
            <p:nvPr/>
          </p:nvSpPr>
          <p:spPr>
            <a:xfrm>
              <a:off x="1512034" y="3847232"/>
              <a:ext cx="402664" cy="402664"/>
            </a:xfrm>
            <a:prstGeom prst="ellipse">
              <a:avLst/>
            </a:prstGeom>
            <a:gradFill flip="none" rotWithShape="1">
              <a:gsLst>
                <a:gs pos="0">
                  <a:schemeClr val="tx1"/>
                </a:gs>
                <a:gs pos="100000">
                  <a:schemeClr val="bg2">
                    <a:lumMod val="20000"/>
                    <a:lumOff val="80000"/>
                  </a:schemeClr>
                </a:gs>
              </a:gsLst>
              <a:lin ang="2700000" scaled="1"/>
              <a:tileRect/>
            </a:gradFill>
            <a:ln w="762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 b="1" dirty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endParaRPr>
            </a:p>
          </p:txBody>
        </p:sp>
        <p:sp>
          <p:nvSpPr>
            <p:cNvPr id="92" name="TextBox 91"/>
            <p:cNvSpPr txBox="1"/>
            <p:nvPr/>
          </p:nvSpPr>
          <p:spPr>
            <a:xfrm>
              <a:off x="1497802" y="3800565"/>
              <a:ext cx="43633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dirty="0" smtClean="0">
                  <a:solidFill>
                    <a:schemeClr val="bg1"/>
                  </a:solidFill>
                  <a:latin typeface="Tahoma" pitchFamily="34" charset="0"/>
                  <a:ea typeface="Tahoma" pitchFamily="34" charset="0"/>
                  <a:cs typeface="Tahoma" pitchFamily="34" charset="0"/>
                </a:rPr>
                <a:t>+</a:t>
              </a:r>
              <a:endParaRPr lang="en-US" sz="2400" b="1" dirty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endParaRPr>
            </a:p>
          </p:txBody>
        </p:sp>
      </p:grpSp>
      <p:grpSp>
        <p:nvGrpSpPr>
          <p:cNvPr id="93" name="Group 92"/>
          <p:cNvGrpSpPr/>
          <p:nvPr/>
        </p:nvGrpSpPr>
        <p:grpSpPr>
          <a:xfrm>
            <a:off x="5544825" y="5303777"/>
            <a:ext cx="436338" cy="461665"/>
            <a:chOff x="1497802" y="3800565"/>
            <a:chExt cx="436338" cy="461665"/>
          </a:xfrm>
        </p:grpSpPr>
        <p:sp>
          <p:nvSpPr>
            <p:cNvPr id="94" name="Oval 93"/>
            <p:cNvSpPr/>
            <p:nvPr/>
          </p:nvSpPr>
          <p:spPr>
            <a:xfrm>
              <a:off x="1512034" y="3847232"/>
              <a:ext cx="402664" cy="402664"/>
            </a:xfrm>
            <a:prstGeom prst="ellipse">
              <a:avLst/>
            </a:prstGeom>
            <a:gradFill flip="none" rotWithShape="1">
              <a:gsLst>
                <a:gs pos="0">
                  <a:schemeClr val="tx1"/>
                </a:gs>
                <a:gs pos="100000">
                  <a:schemeClr val="bg2">
                    <a:lumMod val="20000"/>
                    <a:lumOff val="80000"/>
                  </a:schemeClr>
                </a:gs>
              </a:gsLst>
              <a:lin ang="2700000" scaled="1"/>
              <a:tileRect/>
            </a:gradFill>
            <a:ln w="762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 b="1" dirty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endParaRPr>
            </a:p>
          </p:txBody>
        </p:sp>
        <p:sp>
          <p:nvSpPr>
            <p:cNvPr id="95" name="TextBox 94"/>
            <p:cNvSpPr txBox="1"/>
            <p:nvPr/>
          </p:nvSpPr>
          <p:spPr>
            <a:xfrm>
              <a:off x="1497802" y="3800565"/>
              <a:ext cx="43633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dirty="0" smtClean="0">
                  <a:solidFill>
                    <a:schemeClr val="bg1"/>
                  </a:solidFill>
                  <a:latin typeface="Tahoma" pitchFamily="34" charset="0"/>
                  <a:ea typeface="Tahoma" pitchFamily="34" charset="0"/>
                  <a:cs typeface="Tahoma" pitchFamily="34" charset="0"/>
                </a:rPr>
                <a:t>+</a:t>
              </a:r>
              <a:endParaRPr lang="en-US" sz="2400" b="1" dirty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endParaRPr>
            </a:p>
          </p:txBody>
        </p:sp>
      </p:grpSp>
      <p:grpSp>
        <p:nvGrpSpPr>
          <p:cNvPr id="96" name="Group 95"/>
          <p:cNvGrpSpPr/>
          <p:nvPr/>
        </p:nvGrpSpPr>
        <p:grpSpPr>
          <a:xfrm>
            <a:off x="6815541" y="5303777"/>
            <a:ext cx="436338" cy="461665"/>
            <a:chOff x="1497802" y="3800565"/>
            <a:chExt cx="436338" cy="461665"/>
          </a:xfrm>
        </p:grpSpPr>
        <p:sp>
          <p:nvSpPr>
            <p:cNvPr id="97" name="Oval 96"/>
            <p:cNvSpPr/>
            <p:nvPr/>
          </p:nvSpPr>
          <p:spPr>
            <a:xfrm>
              <a:off x="1512034" y="3847232"/>
              <a:ext cx="402664" cy="402664"/>
            </a:xfrm>
            <a:prstGeom prst="ellipse">
              <a:avLst/>
            </a:prstGeom>
            <a:gradFill flip="none" rotWithShape="1">
              <a:gsLst>
                <a:gs pos="0">
                  <a:schemeClr val="tx1"/>
                </a:gs>
                <a:gs pos="100000">
                  <a:schemeClr val="bg2">
                    <a:lumMod val="20000"/>
                    <a:lumOff val="80000"/>
                  </a:schemeClr>
                </a:gs>
              </a:gsLst>
              <a:lin ang="2700000" scaled="1"/>
              <a:tileRect/>
            </a:gradFill>
            <a:ln w="762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 b="1" dirty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endParaRPr>
            </a:p>
          </p:txBody>
        </p:sp>
        <p:sp>
          <p:nvSpPr>
            <p:cNvPr id="98" name="TextBox 97"/>
            <p:cNvSpPr txBox="1"/>
            <p:nvPr/>
          </p:nvSpPr>
          <p:spPr>
            <a:xfrm>
              <a:off x="1497802" y="3800565"/>
              <a:ext cx="43633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dirty="0" smtClean="0">
                  <a:solidFill>
                    <a:schemeClr val="bg1"/>
                  </a:solidFill>
                  <a:latin typeface="Tahoma" pitchFamily="34" charset="0"/>
                  <a:ea typeface="Tahoma" pitchFamily="34" charset="0"/>
                  <a:cs typeface="Tahoma" pitchFamily="34" charset="0"/>
                </a:rPr>
                <a:t>+</a:t>
              </a:r>
              <a:endParaRPr lang="en-US" sz="2400" b="1" dirty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endParaRPr>
            </a:p>
          </p:txBody>
        </p:sp>
      </p:grpSp>
      <p:cxnSp>
        <p:nvCxnSpPr>
          <p:cNvPr id="7" name="Straight Arrow Connector 6"/>
          <p:cNvCxnSpPr/>
          <p:nvPr/>
        </p:nvCxnSpPr>
        <p:spPr>
          <a:xfrm>
            <a:off x="727808" y="5181600"/>
            <a:ext cx="3102809" cy="0"/>
          </a:xfrm>
          <a:prstGeom prst="straightConnector1">
            <a:avLst/>
          </a:prstGeom>
          <a:ln w="38100">
            <a:solidFill>
              <a:srgbClr val="00FFFF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" name="Picture 7" descr="C:\Users\dliao\Documents\My Notebook\Physics\UCSF PostDoc\Tlsty Journal Club\PersisterJournalClub20110131\RNA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1490" y="948745"/>
            <a:ext cx="1934310" cy="2034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03" name="Group 102"/>
          <p:cNvGrpSpPr/>
          <p:nvPr/>
        </p:nvGrpSpPr>
        <p:grpSpPr>
          <a:xfrm>
            <a:off x="521872" y="5284804"/>
            <a:ext cx="436338" cy="461665"/>
            <a:chOff x="1497802" y="3800565"/>
            <a:chExt cx="436338" cy="461665"/>
          </a:xfrm>
        </p:grpSpPr>
        <p:sp>
          <p:nvSpPr>
            <p:cNvPr id="104" name="Oval 103"/>
            <p:cNvSpPr/>
            <p:nvPr/>
          </p:nvSpPr>
          <p:spPr>
            <a:xfrm>
              <a:off x="1512034" y="3847232"/>
              <a:ext cx="402664" cy="402664"/>
            </a:xfrm>
            <a:prstGeom prst="ellipse">
              <a:avLst/>
            </a:prstGeom>
            <a:gradFill flip="none" rotWithShape="1">
              <a:gsLst>
                <a:gs pos="0">
                  <a:schemeClr val="tx1"/>
                </a:gs>
                <a:gs pos="100000">
                  <a:schemeClr val="bg2">
                    <a:lumMod val="20000"/>
                    <a:lumOff val="80000"/>
                  </a:schemeClr>
                </a:gs>
              </a:gsLst>
              <a:lin ang="2700000" scaled="1"/>
              <a:tileRect/>
            </a:gradFill>
            <a:ln w="762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 b="1" dirty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endParaRPr>
            </a:p>
          </p:txBody>
        </p:sp>
        <p:sp>
          <p:nvSpPr>
            <p:cNvPr id="105" name="TextBox 104"/>
            <p:cNvSpPr txBox="1"/>
            <p:nvPr/>
          </p:nvSpPr>
          <p:spPr>
            <a:xfrm>
              <a:off x="1497802" y="3800565"/>
              <a:ext cx="43633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dirty="0" smtClean="0">
                  <a:solidFill>
                    <a:schemeClr val="bg1"/>
                  </a:solidFill>
                  <a:latin typeface="Tahoma" pitchFamily="34" charset="0"/>
                  <a:ea typeface="Tahoma" pitchFamily="34" charset="0"/>
                  <a:cs typeface="Tahoma" pitchFamily="34" charset="0"/>
                </a:rPr>
                <a:t>+</a:t>
              </a:r>
              <a:endParaRPr lang="en-US" sz="2400" b="1" dirty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endParaRPr>
            </a:p>
          </p:txBody>
        </p:sp>
      </p:grpSp>
      <p:cxnSp>
        <p:nvCxnSpPr>
          <p:cNvPr id="106" name="Straight Arrow Connector 105"/>
          <p:cNvCxnSpPr/>
          <p:nvPr/>
        </p:nvCxnSpPr>
        <p:spPr>
          <a:xfrm>
            <a:off x="3868210" y="5181600"/>
            <a:ext cx="690754" cy="0"/>
          </a:xfrm>
          <a:prstGeom prst="straightConnector1">
            <a:avLst/>
          </a:prstGeom>
          <a:ln w="38100">
            <a:solidFill>
              <a:srgbClr val="00FFFF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Straight Arrow Connector 107"/>
          <p:cNvCxnSpPr/>
          <p:nvPr/>
        </p:nvCxnSpPr>
        <p:spPr>
          <a:xfrm>
            <a:off x="4561569" y="5181600"/>
            <a:ext cx="318119" cy="0"/>
          </a:xfrm>
          <a:prstGeom prst="straightConnector1">
            <a:avLst/>
          </a:prstGeom>
          <a:ln w="38100">
            <a:solidFill>
              <a:srgbClr val="00FFFF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Straight Arrow Connector 111"/>
          <p:cNvCxnSpPr/>
          <p:nvPr/>
        </p:nvCxnSpPr>
        <p:spPr>
          <a:xfrm>
            <a:off x="4913101" y="5181600"/>
            <a:ext cx="846965" cy="0"/>
          </a:xfrm>
          <a:prstGeom prst="straightConnector1">
            <a:avLst/>
          </a:prstGeom>
          <a:ln w="38100">
            <a:solidFill>
              <a:srgbClr val="00FFFF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" name="Straight Arrow Connector 113"/>
          <p:cNvCxnSpPr/>
          <p:nvPr/>
        </p:nvCxnSpPr>
        <p:spPr>
          <a:xfrm>
            <a:off x="5792671" y="5181600"/>
            <a:ext cx="1238434" cy="0"/>
          </a:xfrm>
          <a:prstGeom prst="straightConnector1">
            <a:avLst/>
          </a:prstGeom>
          <a:ln w="38100">
            <a:solidFill>
              <a:srgbClr val="00FFFF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Rectangle 21"/>
          <p:cNvSpPr/>
          <p:nvPr/>
        </p:nvSpPr>
        <p:spPr>
          <a:xfrm>
            <a:off x="552115" y="2405299"/>
            <a:ext cx="297368" cy="536295"/>
          </a:xfrm>
          <a:prstGeom prst="rect">
            <a:avLst/>
          </a:prstGeom>
          <a:gradFill flip="none" rotWithShape="1">
            <a:gsLst>
              <a:gs pos="0">
                <a:srgbClr val="21D6E0"/>
              </a:gs>
              <a:gs pos="56000">
                <a:srgbClr val="0087E6"/>
              </a:gs>
              <a:gs pos="100000">
                <a:srgbClr val="005CBF"/>
              </a:gs>
            </a:gsLst>
            <a:lin ang="2700000" scaled="1"/>
            <a:tileRect/>
          </a:gradFill>
          <a:ln>
            <a:solidFill>
              <a:srgbClr val="00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6" name="Rectangle 135"/>
          <p:cNvSpPr/>
          <p:nvPr/>
        </p:nvSpPr>
        <p:spPr>
          <a:xfrm>
            <a:off x="849483" y="1308584"/>
            <a:ext cx="297368" cy="1630722"/>
          </a:xfrm>
          <a:prstGeom prst="rect">
            <a:avLst/>
          </a:prstGeom>
          <a:gradFill flip="none" rotWithShape="1">
            <a:gsLst>
              <a:gs pos="0">
                <a:srgbClr val="21D6E0"/>
              </a:gs>
              <a:gs pos="56000">
                <a:srgbClr val="0087E6"/>
              </a:gs>
              <a:gs pos="100000">
                <a:srgbClr val="005CBF"/>
              </a:gs>
            </a:gsLst>
            <a:lin ang="2700000" scaled="1"/>
            <a:tileRect/>
          </a:gradFill>
          <a:ln>
            <a:solidFill>
              <a:srgbClr val="00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7" name="Rectangle 136"/>
          <p:cNvSpPr/>
          <p:nvPr/>
        </p:nvSpPr>
        <p:spPr>
          <a:xfrm>
            <a:off x="1746873" y="2403011"/>
            <a:ext cx="297368" cy="536295"/>
          </a:xfrm>
          <a:prstGeom prst="rect">
            <a:avLst/>
          </a:prstGeom>
          <a:gradFill flip="none" rotWithShape="1">
            <a:gsLst>
              <a:gs pos="0">
                <a:srgbClr val="21D6E0"/>
              </a:gs>
              <a:gs pos="56000">
                <a:srgbClr val="0087E6"/>
              </a:gs>
              <a:gs pos="100000">
                <a:srgbClr val="005CBF"/>
              </a:gs>
            </a:gsLst>
            <a:lin ang="2700000" scaled="1"/>
            <a:tileRect/>
          </a:gradFill>
          <a:ln>
            <a:solidFill>
              <a:srgbClr val="00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6" name="Group 25"/>
          <p:cNvGrpSpPr/>
          <p:nvPr/>
        </p:nvGrpSpPr>
        <p:grpSpPr>
          <a:xfrm>
            <a:off x="400385" y="2869705"/>
            <a:ext cx="1851433" cy="635495"/>
            <a:chOff x="309436" y="3620037"/>
            <a:chExt cx="1851433" cy="635495"/>
          </a:xfrm>
        </p:grpSpPr>
        <p:cxnSp>
          <p:nvCxnSpPr>
            <p:cNvPr id="119" name="Straight Arrow Connector 118"/>
            <p:cNvCxnSpPr/>
            <p:nvPr/>
          </p:nvCxnSpPr>
          <p:spPr>
            <a:xfrm>
              <a:off x="457200" y="3691926"/>
              <a:ext cx="1703669" cy="0"/>
            </a:xfrm>
            <a:prstGeom prst="straightConnector1">
              <a:avLst/>
            </a:prstGeom>
            <a:ln w="38100">
              <a:solidFill>
                <a:schemeClr val="bg2">
                  <a:lumMod val="20000"/>
                  <a:lumOff val="80000"/>
                </a:schemeClr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2" name="Straight Connector 121"/>
            <p:cNvCxnSpPr/>
            <p:nvPr/>
          </p:nvCxnSpPr>
          <p:spPr>
            <a:xfrm>
              <a:off x="461166" y="3620037"/>
              <a:ext cx="0" cy="159185"/>
            </a:xfrm>
            <a:prstGeom prst="line">
              <a:avLst/>
            </a:prstGeom>
            <a:ln w="38100">
              <a:solidFill>
                <a:schemeClr val="bg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3" name="Straight Connector 122"/>
            <p:cNvCxnSpPr/>
            <p:nvPr/>
          </p:nvCxnSpPr>
          <p:spPr>
            <a:xfrm>
              <a:off x="758534" y="3620037"/>
              <a:ext cx="0" cy="159185"/>
            </a:xfrm>
            <a:prstGeom prst="line">
              <a:avLst/>
            </a:prstGeom>
            <a:ln w="38100">
              <a:solidFill>
                <a:schemeClr val="bg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4" name="Straight Connector 123"/>
            <p:cNvCxnSpPr/>
            <p:nvPr/>
          </p:nvCxnSpPr>
          <p:spPr>
            <a:xfrm>
              <a:off x="1055902" y="3620037"/>
              <a:ext cx="0" cy="159185"/>
            </a:xfrm>
            <a:prstGeom prst="line">
              <a:avLst/>
            </a:prstGeom>
            <a:ln w="38100">
              <a:solidFill>
                <a:schemeClr val="bg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5" name="Straight Connector 124"/>
            <p:cNvCxnSpPr/>
            <p:nvPr/>
          </p:nvCxnSpPr>
          <p:spPr>
            <a:xfrm>
              <a:off x="1353270" y="3620037"/>
              <a:ext cx="0" cy="159185"/>
            </a:xfrm>
            <a:prstGeom prst="line">
              <a:avLst/>
            </a:prstGeom>
            <a:ln w="38100">
              <a:solidFill>
                <a:schemeClr val="bg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6" name="Straight Connector 125"/>
            <p:cNvCxnSpPr/>
            <p:nvPr/>
          </p:nvCxnSpPr>
          <p:spPr>
            <a:xfrm>
              <a:off x="1650638" y="3620037"/>
              <a:ext cx="0" cy="159185"/>
            </a:xfrm>
            <a:prstGeom prst="line">
              <a:avLst/>
            </a:prstGeom>
            <a:ln w="38100">
              <a:solidFill>
                <a:schemeClr val="bg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7" name="Straight Connector 126"/>
            <p:cNvCxnSpPr/>
            <p:nvPr/>
          </p:nvCxnSpPr>
          <p:spPr>
            <a:xfrm>
              <a:off x="1948004" y="3620037"/>
              <a:ext cx="0" cy="159185"/>
            </a:xfrm>
            <a:prstGeom prst="line">
              <a:avLst/>
            </a:prstGeom>
            <a:ln w="38100">
              <a:solidFill>
                <a:schemeClr val="bg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1" name="TextBox 130"/>
            <p:cNvSpPr txBox="1"/>
            <p:nvPr/>
          </p:nvSpPr>
          <p:spPr>
            <a:xfrm>
              <a:off x="1804608" y="3776241"/>
              <a:ext cx="301686" cy="369332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bg2">
                      <a:lumMod val="20000"/>
                      <a:lumOff val="80000"/>
                    </a:schemeClr>
                  </a:solidFill>
                </a:rPr>
                <a:t>5</a:t>
              </a:r>
              <a:endParaRPr lang="en-US" dirty="0">
                <a:solidFill>
                  <a:schemeClr val="bg2">
                    <a:lumMod val="20000"/>
                    <a:lumOff val="80000"/>
                  </a:schemeClr>
                </a:solidFill>
              </a:endParaRPr>
            </a:p>
          </p:txBody>
        </p:sp>
        <p:sp>
          <p:nvSpPr>
            <p:cNvPr id="132" name="TextBox 131"/>
            <p:cNvSpPr txBox="1"/>
            <p:nvPr/>
          </p:nvSpPr>
          <p:spPr>
            <a:xfrm>
              <a:off x="309436" y="3776241"/>
              <a:ext cx="301686" cy="369332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b="1" dirty="0" smtClean="0">
                  <a:solidFill>
                    <a:schemeClr val="bg2">
                      <a:lumMod val="20000"/>
                      <a:lumOff val="80000"/>
                    </a:schemeClr>
                  </a:solidFill>
                </a:rPr>
                <a:t>0</a:t>
              </a:r>
              <a:endParaRPr lang="en-US" b="1" dirty="0">
                <a:solidFill>
                  <a:schemeClr val="bg2">
                    <a:lumMod val="20000"/>
                    <a:lumOff val="80000"/>
                  </a:schemeClr>
                </a:solidFill>
              </a:endParaRPr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505772" y="3886200"/>
              <a:ext cx="141147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Time interval</a:t>
              </a:r>
              <a:endParaRPr lang="en-US" dirty="0">
                <a:solidFill>
                  <a:schemeClr val="bg2">
                    <a:lumMod val="40000"/>
                    <a:lumOff val="60000"/>
                  </a:schemeClr>
                </a:solidFill>
              </a:endParaRPr>
            </a:p>
          </p:txBody>
        </p:sp>
      </p:grpSp>
      <p:grpSp>
        <p:nvGrpSpPr>
          <p:cNvPr id="224" name="Group 223"/>
          <p:cNvGrpSpPr/>
          <p:nvPr/>
        </p:nvGrpSpPr>
        <p:grpSpPr>
          <a:xfrm>
            <a:off x="178817" y="1002268"/>
            <a:ext cx="369795" cy="1939326"/>
            <a:chOff x="87868" y="1752600"/>
            <a:chExt cx="369795" cy="1939326"/>
          </a:xfrm>
        </p:grpSpPr>
        <p:cxnSp>
          <p:nvCxnSpPr>
            <p:cNvPr id="117" name="Straight Arrow Connector 116"/>
            <p:cNvCxnSpPr/>
            <p:nvPr/>
          </p:nvCxnSpPr>
          <p:spPr>
            <a:xfrm flipV="1">
              <a:off x="457663" y="1752600"/>
              <a:ext cx="0" cy="1939326"/>
            </a:xfrm>
            <a:prstGeom prst="straightConnector1">
              <a:avLst/>
            </a:prstGeom>
            <a:ln w="38100">
              <a:solidFill>
                <a:schemeClr val="bg2">
                  <a:lumMod val="20000"/>
                  <a:lumOff val="80000"/>
                </a:schemeClr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0" name="TextBox 139"/>
            <p:cNvSpPr txBox="1"/>
            <p:nvPr/>
          </p:nvSpPr>
          <p:spPr>
            <a:xfrm rot="16200000">
              <a:off x="-332183" y="2629851"/>
              <a:ext cx="120943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Prevalence</a:t>
              </a:r>
              <a:endParaRPr lang="en-US" dirty="0">
                <a:solidFill>
                  <a:schemeClr val="bg2">
                    <a:lumMod val="40000"/>
                    <a:lumOff val="60000"/>
                  </a:schemeClr>
                </a:solidFill>
              </a:endParaRPr>
            </a:p>
          </p:txBody>
        </p:sp>
      </p:grpSp>
      <p:sp>
        <p:nvSpPr>
          <p:cNvPr id="225" name="TextBox 224"/>
          <p:cNvSpPr txBox="1"/>
          <p:nvPr/>
        </p:nvSpPr>
        <p:spPr>
          <a:xfrm>
            <a:off x="304799" y="3773269"/>
            <a:ext cx="389796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dirty="0" smtClean="0"/>
              <a:t>Sampling</a:t>
            </a:r>
            <a:br>
              <a:rPr lang="en-US" dirty="0" smtClean="0"/>
            </a:br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(explore different arrangements)</a:t>
            </a:r>
          </a:p>
        </p:txBody>
      </p:sp>
    </p:spTree>
    <p:extLst>
      <p:ext uri="{BB962C8B-B14F-4D97-AF65-F5344CB8AC3E}">
        <p14:creationId xmlns:p14="http://schemas.microsoft.com/office/powerpoint/2010/main" val="36999231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0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path" presetSubtype="0" repeatCount="indefinite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88889E-6 -4.62535E-8 C 0.06892 -4.62535E-8 0.125 -0.08117 0.125 -0.18131 C 0.125 -0.28099 0.06892 -0.36193 3.88889E-6 -0.36193 C -0.06893 -0.36193 -0.125 -0.28099 -0.125 -0.18131 C -0.125 -0.08117 -0.06893 -4.62535E-8 3.88889E-6 -4.62535E-8 Z " pathEditMode="relative" rAng="0" ptsTypes="fffff">
                                      <p:cBhvr>
                                        <p:cTn id="32" dur="3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8108"/>
                                    </p:animMotion>
                                  </p:childTnLst>
                                </p:cTn>
                              </p:par>
                              <p:par>
                                <p:cTn id="33" presetID="26" presetClass="pat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11111E-6 1.56337E-6 C -0.03142 0.04001 -0.02743 0.11401 0.00938 0.16582 C 0.05243 0.22618 0.09636 0.21253 0.12031 0.19981 L 0.15 0.18016 C 0.17396 0.16767 0.2191 0.15472 0.26788 0.2234 C 0.29913 0.26757 0.30868 0.34967 0.27708 0.38992 C 0.24549 0.42969 0.1842 0.41189 0.1533 0.36818 C 0.10452 0.29972 0.11649 0.24029 0.12708 0.2093 L 0.14323 0.17091 C 0.15417 0.13968 0.16702 0.08164 0.12396 0.02104 C 0.08733 -0.03053 0.0316 -0.04001 -1.11111E-6 1.56337E-6 Z " pathEditMode="relative" rAng="2793904" ptsTypes="ffFffffFfff">
                                      <p:cBhvr>
                                        <p:cTn id="34" dur="4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872" y="19473"/>
                                    </p:animMotion>
                                  </p:childTnLst>
                                </p:cTn>
                              </p:par>
                              <p:par>
                                <p:cTn id="35" presetID="26" presetClass="pat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-3.46901E-6 C -0.04861 -0.05203 -0.11649 -0.04625 -0.15156 0.01272 C -0.19393 0.0821 -0.16528 0.15426 -0.14566 0.19242 L -0.11702 0.24075 C -0.09757 0.28007 -0.07014 0.35315 -0.11736 0.43132 C -0.14705 0.48081 -0.22083 0.49653 -0.2691 0.44381 C -0.31736 0.39223 -0.32188 0.29418 -0.29115 0.24399 C -0.24462 0.16675 -0.1849 0.18571 -0.15243 0.20236 L -0.11111 0.22919 C -0.07761 0.24792 -0.01927 0.2692 0.02274 0.20051 C 0.05833 0.14177 0.04774 0.05134 1.66667E-6 -3.46901E-6 Z " pathEditMode="relative" rAng="7732067" ptsTypes="ffFffffFfff">
                                      <p:cBhvr>
                                        <p:cTn id="36" dur="5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455" y="22248"/>
                                    </p:animMotion>
                                  </p:childTnLst>
                                </p:cTn>
                              </p:par>
                              <p:par>
                                <p:cTn id="37" presetID="26" presetClass="pat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6 -2.92322E-6 C 0.03385 0.0185 0.075 -0.01156 0.09201 -0.0666 C 0.1118 -0.13136 0.08888 -0.1716 0.07361 -0.19149 L 0.05225 -0.21484 C 0.03698 -0.23496 0.01458 -0.27682 0.0368 -0.3499 C 0.05156 -0.39662 0.09531 -0.43501 0.12882 -0.41674 C 0.1625 -0.39824 0.17326 -0.32978 0.15885 -0.28307 C 0.13628 -0.20999 0.09826 -0.2012 0.07673 -0.20143 L 0.0493 -0.20467 C 0.02777 -0.20513 -0.01007 -0.19819 -0.03004 -0.13344 C -0.04705 -0.0784 -0.03351 -0.0185 4.16667E-6 -2.92322E-6 Z " pathEditMode="relative" rAng="-4055031" ptsTypes="ffFffffFfff">
                                      <p:cBhvr>
                                        <p:cTn id="38" dur="6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441" y="-20837"/>
                                    </p:animMotion>
                                  </p:childTnLst>
                                </p:cTn>
                              </p:par>
                              <p:par>
                                <p:cTn id="39" presetID="1" presetClass="pat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18 -0.00023 C 0.04131 0.07331 0.1342 0.07331 0.20746 3.88529E-7 C 0.28072 -0.07331 0.30607 -0.19195 0.26493 -0.26526 C 0.22343 -0.33904 0.13038 -0.3395 0.05746 -0.26573 C -0.0158 -0.19241 -0.0415 -0.07331 -0.00018 -0.00023 Z " pathEditMode="relative" rAng="3185650" ptsTypes="fffff">
                                      <p:cBhvr>
                                        <p:cTn id="40" dur="7000" fill="hold"/>
                                        <p:tgtEl>
                                          <p:spTgt spid="15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247" y="-13275"/>
                                    </p:animMotion>
                                  </p:childTnLst>
                                </p:cTn>
                              </p:par>
                              <p:par>
                                <p:cTn id="41" presetID="26" presetClass="pat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33333E-7 -3.395E-6 C 0.02326 -0.0111 0.03316 -0.05411 0.02222 -0.09551 C 0.00903 -0.14431 -0.01667 -0.15194 -0.03142 -0.1531 L -0.05052 -0.15286 C -0.06528 -0.15425 -0.09149 -0.16304 -0.10625 -0.21808 C -0.11563 -0.25347 -0.10729 -0.30249 -0.08403 -0.3136 C -0.06059 -0.3247 -0.0309 -0.29371 -0.02153 -0.25832 C -0.00677 -0.20328 -0.02274 -0.1746 -0.03351 -0.16073 L -0.04844 -0.14523 C -0.0592 -0.13159 -0.0757 -0.10407 -0.0625 -0.05527 C -0.05156 -0.01387 -0.02344 0.0111 8.33333E-7 -3.395E-6 Z " pathEditMode="relative" rAng="15022556" ptsTypes="ffFffffFfff">
                                      <p:cBhvr>
                                        <p:cTn id="42" dur="8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201" y="-15680"/>
                                    </p:animMotion>
                                  </p:childTnLst>
                                </p:cTn>
                              </p:par>
                              <p:par>
                                <p:cTn id="4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22" presetClass="entr" presetSubtype="8" fill="hold" nodeType="withEffect">
                                  <p:stCondLst>
                                    <p:cond delay="420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0" presetClass="entr" presetSubtype="0" fill="hold" nodeType="withEffect">
                                  <p:stCondLst>
                                    <p:cond delay="420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22" presetClass="entr" presetSubtype="8" fill="hold" nodeType="withEffect">
                                  <p:stCondLst>
                                    <p:cond delay="530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10" presetClass="entr" presetSubtype="0" fill="hold" nodeType="withEffect">
                                  <p:stCondLst>
                                    <p:cond delay="530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22" presetClass="entr" presetSubtype="8" fill="hold" nodeType="withEffect">
                                  <p:stCondLst>
                                    <p:cond delay="580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10" presetClass="entr" presetSubtype="0" fill="hold" nodeType="withEffect">
                                  <p:stCondLst>
                                    <p:cond delay="580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22" presetClass="entr" presetSubtype="8" fill="hold" nodeType="withEffect">
                                  <p:stCondLst>
                                    <p:cond delay="700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9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10" presetClass="entr" presetSubtype="0" fill="hold" nodeType="withEffect">
                                  <p:stCondLst>
                                    <p:cond delay="700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22" presetClass="entr" presetSubtype="8" fill="hold" nodeType="withEffect">
                                  <p:stCondLst>
                                    <p:cond delay="870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5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10" presetClass="entr" presetSubtype="0" fill="hold" nodeType="withEffect">
                                  <p:stCondLst>
                                    <p:cond delay="870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9200"/>
                            </p:stCondLst>
                            <p:childTnLst>
                              <p:par>
                                <p:cTn id="80" presetID="16" presetClass="entr" presetSubtype="37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8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9700"/>
                            </p:stCondLst>
                            <p:childTnLst>
                              <p:par>
                                <p:cTn id="84" presetID="16" presetClass="entr" presetSubtype="37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86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10200"/>
                            </p:stCondLst>
                            <p:childTnLst>
                              <p:par>
                                <p:cTn id="88" presetID="16" presetClass="entr" presetSubtype="37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90" dur="5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10700"/>
                            </p:stCondLst>
                            <p:childTnLst>
                              <p:par>
                                <p:cTn id="92" presetID="16" presetClass="entr" presetSubtype="37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94" dur="5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11200"/>
                            </p:stCondLst>
                            <p:childTnLst>
                              <p:par>
                                <p:cTn id="96" presetID="16" presetClass="entr" presetSubtype="37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98" dur="5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>
                            <p:stCondLst>
                              <p:cond delay="500"/>
                            </p:stCondLst>
                            <p:childTnLst>
                              <p:par>
                                <p:cTn id="10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7" dur="500"/>
                                        <p:tgtEl>
                                          <p:spTgt spid="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8" fill="hold">
                            <p:stCondLst>
                              <p:cond delay="1000"/>
                            </p:stCondLst>
                            <p:childTnLst>
                              <p:par>
                                <p:cTn id="10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1" dur="25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2" fill="hold">
                            <p:stCondLst>
                              <p:cond delay="1250"/>
                            </p:stCondLst>
                            <p:childTnLst>
                              <p:par>
                                <p:cTn id="11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5" dur="250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1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9" dur="250"/>
                                        <p:tgtEl>
                                          <p:spTgt spid="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6" dur="500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9" dur="500"/>
                                        <p:tgtEl>
                                          <p:spTgt spid="1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>
                      <p:stCondLst>
                        <p:cond delay="indefinite"/>
                      </p:stCondLst>
                      <p:childTnLst>
                        <p:par>
                          <p:cTn id="135" fill="hold">
                            <p:stCondLst>
                              <p:cond delay="0"/>
                            </p:stCondLst>
                            <p:childTnLst>
                              <p:par>
                                <p:cTn id="1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8" dur="500"/>
                                        <p:tgtEl>
                                          <p:spTgt spid="2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animBg="1"/>
      <p:bldP spid="2" grpId="0" animBg="1"/>
      <p:bldP spid="2" grpId="1" animBg="1"/>
      <p:bldP spid="27" grpId="0" animBg="1"/>
      <p:bldP spid="27" grpId="1" animBg="1"/>
      <p:bldP spid="28" grpId="0" animBg="1"/>
      <p:bldP spid="28" grpId="1" animBg="1"/>
      <p:bldP spid="22" grpId="0" animBg="1"/>
      <p:bldP spid="22" grpId="1" animBg="1"/>
      <p:bldP spid="136" grpId="0" animBg="1"/>
      <p:bldP spid="136" grpId="1" animBg="1"/>
      <p:bldP spid="137" grpId="0" animBg="1"/>
      <p:bldP spid="137" grpId="1" animBg="1"/>
      <p:bldP spid="22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Rectangle 92"/>
          <p:cNvSpPr/>
          <p:nvPr/>
        </p:nvSpPr>
        <p:spPr>
          <a:xfrm flipV="1">
            <a:off x="-152400" y="384386"/>
            <a:ext cx="4724400" cy="6549814"/>
          </a:xfrm>
          <a:prstGeom prst="rect">
            <a:avLst/>
          </a:prstGeom>
          <a:noFill/>
          <a:ln w="38100"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Rectangle 2"/>
          <p:cNvSpPr txBox="1">
            <a:spLocks noChangeArrowheads="1"/>
          </p:cNvSpPr>
          <p:nvPr/>
        </p:nvSpPr>
        <p:spPr bwMode="auto">
          <a:xfrm>
            <a:off x="0" y="0"/>
            <a:ext cx="9144000" cy="5334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  <a:effectLst>
            <a:outerShdw blurRad="254000" dist="63500" dir="5400000" sx="105000" sy="105000" algn="ctr" rotWithShape="0">
              <a:schemeClr val="bg1">
                <a:alpha val="50000"/>
              </a:schemeClr>
            </a:outerShdw>
          </a:effec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US" sz="2400" dirty="0" smtClean="0">
                <a:solidFill>
                  <a:srgbClr val="FFFF66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Stochasticity</a:t>
            </a:r>
            <a:endParaRPr lang="en-US" sz="2400" dirty="0">
              <a:solidFill>
                <a:srgbClr val="FFFF66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152400" y="533400"/>
            <a:ext cx="9448800" cy="6553200"/>
          </a:xfrm>
          <a:prstGeom prst="rect">
            <a:avLst/>
          </a:prstGeom>
          <a:noFill/>
          <a:ln w="381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pPr>
              <a:defRPr/>
            </a:pPr>
            <a:fld id="{4B7943FE-5ACA-4D49-B86A-9C786B9DD70D}" type="slidenum">
              <a:rPr lang="en-US"/>
              <a:pPr>
                <a:defRPr/>
              </a:pPr>
              <a:t>3</a:t>
            </a:fld>
            <a:endParaRPr lang="en-US"/>
          </a:p>
        </p:txBody>
      </p:sp>
      <p:sp>
        <p:nvSpPr>
          <p:cNvPr id="72" name="TextBox 71"/>
          <p:cNvSpPr txBox="1"/>
          <p:nvPr/>
        </p:nvSpPr>
        <p:spPr>
          <a:xfrm>
            <a:off x="928601" y="703790"/>
            <a:ext cx="27567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Incommensurate periods</a:t>
            </a:r>
            <a:endParaRPr lang="en-US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  <p:grpSp>
        <p:nvGrpSpPr>
          <p:cNvPr id="9" name="Group 8"/>
          <p:cNvGrpSpPr/>
          <p:nvPr/>
        </p:nvGrpSpPr>
        <p:grpSpPr>
          <a:xfrm>
            <a:off x="1024834" y="1068496"/>
            <a:ext cx="2564296" cy="2132968"/>
            <a:chOff x="1066800" y="1068496"/>
            <a:chExt cx="2564296" cy="2132968"/>
          </a:xfrm>
        </p:grpSpPr>
        <p:sp>
          <p:nvSpPr>
            <p:cNvPr id="100" name="Oval 99"/>
            <p:cNvSpPr/>
            <p:nvPr/>
          </p:nvSpPr>
          <p:spPr>
            <a:xfrm rot="2324711">
              <a:off x="1263813" y="1445245"/>
              <a:ext cx="2008135" cy="1579179"/>
            </a:xfrm>
            <a:prstGeom prst="ellipse">
              <a:avLst/>
            </a:prstGeom>
            <a:noFill/>
            <a:ln>
              <a:solidFill>
                <a:srgbClr val="00FF00"/>
              </a:solidFill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4" name="Group 3"/>
            <p:cNvGrpSpPr/>
            <p:nvPr/>
          </p:nvGrpSpPr>
          <p:grpSpPr>
            <a:xfrm>
              <a:off x="1066800" y="1068496"/>
              <a:ext cx="2564296" cy="2132968"/>
              <a:chOff x="1017104" y="1068496"/>
              <a:chExt cx="2564296" cy="2132968"/>
            </a:xfrm>
          </p:grpSpPr>
          <p:sp>
            <p:nvSpPr>
              <p:cNvPr id="97" name="Freeform 96"/>
              <p:cNvSpPr/>
              <p:nvPr/>
            </p:nvSpPr>
            <p:spPr>
              <a:xfrm>
                <a:off x="1463756" y="1159546"/>
                <a:ext cx="1752227" cy="1861007"/>
              </a:xfrm>
              <a:custGeom>
                <a:avLst/>
                <a:gdLst>
                  <a:gd name="connsiteX0" fmla="*/ 219038 w 1541211"/>
                  <a:gd name="connsiteY0" fmla="*/ 194347 h 2342507"/>
                  <a:gd name="connsiteX1" fmla="*/ 97 w 1541211"/>
                  <a:gd name="connsiteY1" fmla="*/ 529198 h 2342507"/>
                  <a:gd name="connsiteX2" fmla="*/ 206159 w 1541211"/>
                  <a:gd name="connsiteY2" fmla="*/ 915564 h 2342507"/>
                  <a:gd name="connsiteX3" fmla="*/ 1056165 w 1541211"/>
                  <a:gd name="connsiteY3" fmla="*/ 1095868 h 2342507"/>
                  <a:gd name="connsiteX4" fmla="*/ 1519804 w 1541211"/>
                  <a:gd name="connsiteY4" fmla="*/ 1507992 h 2342507"/>
                  <a:gd name="connsiteX5" fmla="*/ 1378136 w 1541211"/>
                  <a:gd name="connsiteY5" fmla="*/ 2177694 h 2342507"/>
                  <a:gd name="connsiteX6" fmla="*/ 631162 w 1541211"/>
                  <a:gd name="connsiteY6" fmla="*/ 2319361 h 2342507"/>
                  <a:gd name="connsiteX7" fmla="*/ 386463 w 1541211"/>
                  <a:gd name="connsiteY7" fmla="*/ 1804207 h 2342507"/>
                  <a:gd name="connsiteX8" fmla="*/ 541010 w 1541211"/>
                  <a:gd name="connsiteY8" fmla="*/ 1301930 h 2342507"/>
                  <a:gd name="connsiteX9" fmla="*/ 1081922 w 1541211"/>
                  <a:gd name="connsiteY9" fmla="*/ 735260 h 2342507"/>
                  <a:gd name="connsiteX10" fmla="*/ 966012 w 1541211"/>
                  <a:gd name="connsiteY10" fmla="*/ 65559 h 2342507"/>
                  <a:gd name="connsiteX11" fmla="*/ 463736 w 1541211"/>
                  <a:gd name="connsiteY11" fmla="*/ 39801 h 2342507"/>
                  <a:gd name="connsiteX12" fmla="*/ 219038 w 1541211"/>
                  <a:gd name="connsiteY12" fmla="*/ 194347 h 2342507"/>
                  <a:gd name="connsiteX0" fmla="*/ 219038 w 1541211"/>
                  <a:gd name="connsiteY0" fmla="*/ 158385 h 2306545"/>
                  <a:gd name="connsiteX1" fmla="*/ 97 w 1541211"/>
                  <a:gd name="connsiteY1" fmla="*/ 493236 h 2306545"/>
                  <a:gd name="connsiteX2" fmla="*/ 206159 w 1541211"/>
                  <a:gd name="connsiteY2" fmla="*/ 879602 h 2306545"/>
                  <a:gd name="connsiteX3" fmla="*/ 1056165 w 1541211"/>
                  <a:gd name="connsiteY3" fmla="*/ 1059906 h 2306545"/>
                  <a:gd name="connsiteX4" fmla="*/ 1519804 w 1541211"/>
                  <a:gd name="connsiteY4" fmla="*/ 1472030 h 2306545"/>
                  <a:gd name="connsiteX5" fmla="*/ 1378136 w 1541211"/>
                  <a:gd name="connsiteY5" fmla="*/ 2141732 h 2306545"/>
                  <a:gd name="connsiteX6" fmla="*/ 631162 w 1541211"/>
                  <a:gd name="connsiteY6" fmla="*/ 2283399 h 2306545"/>
                  <a:gd name="connsiteX7" fmla="*/ 386463 w 1541211"/>
                  <a:gd name="connsiteY7" fmla="*/ 1768245 h 2306545"/>
                  <a:gd name="connsiteX8" fmla="*/ 541010 w 1541211"/>
                  <a:gd name="connsiteY8" fmla="*/ 1265968 h 2306545"/>
                  <a:gd name="connsiteX9" fmla="*/ 1081922 w 1541211"/>
                  <a:gd name="connsiteY9" fmla="*/ 699298 h 2306545"/>
                  <a:gd name="connsiteX10" fmla="*/ 953134 w 1541211"/>
                  <a:gd name="connsiteY10" fmla="*/ 106870 h 2306545"/>
                  <a:gd name="connsiteX11" fmla="*/ 463736 w 1541211"/>
                  <a:gd name="connsiteY11" fmla="*/ 3839 h 2306545"/>
                  <a:gd name="connsiteX12" fmla="*/ 219038 w 1541211"/>
                  <a:gd name="connsiteY12" fmla="*/ 158385 h 2306545"/>
                  <a:gd name="connsiteX0" fmla="*/ 219038 w 1541211"/>
                  <a:gd name="connsiteY0" fmla="*/ 92551 h 2240711"/>
                  <a:gd name="connsiteX1" fmla="*/ 97 w 1541211"/>
                  <a:gd name="connsiteY1" fmla="*/ 427402 h 2240711"/>
                  <a:gd name="connsiteX2" fmla="*/ 206159 w 1541211"/>
                  <a:gd name="connsiteY2" fmla="*/ 813768 h 2240711"/>
                  <a:gd name="connsiteX3" fmla="*/ 1056165 w 1541211"/>
                  <a:gd name="connsiteY3" fmla="*/ 994072 h 2240711"/>
                  <a:gd name="connsiteX4" fmla="*/ 1519804 w 1541211"/>
                  <a:gd name="connsiteY4" fmla="*/ 1406196 h 2240711"/>
                  <a:gd name="connsiteX5" fmla="*/ 1378136 w 1541211"/>
                  <a:gd name="connsiteY5" fmla="*/ 2075898 h 2240711"/>
                  <a:gd name="connsiteX6" fmla="*/ 631162 w 1541211"/>
                  <a:gd name="connsiteY6" fmla="*/ 2217565 h 2240711"/>
                  <a:gd name="connsiteX7" fmla="*/ 386463 w 1541211"/>
                  <a:gd name="connsiteY7" fmla="*/ 1702411 h 2240711"/>
                  <a:gd name="connsiteX8" fmla="*/ 541010 w 1541211"/>
                  <a:gd name="connsiteY8" fmla="*/ 1200134 h 2240711"/>
                  <a:gd name="connsiteX9" fmla="*/ 1081922 w 1541211"/>
                  <a:gd name="connsiteY9" fmla="*/ 633464 h 2240711"/>
                  <a:gd name="connsiteX10" fmla="*/ 953134 w 1541211"/>
                  <a:gd name="connsiteY10" fmla="*/ 41036 h 2240711"/>
                  <a:gd name="connsiteX11" fmla="*/ 219038 w 1541211"/>
                  <a:gd name="connsiteY11" fmla="*/ 92551 h 2240711"/>
                  <a:gd name="connsiteX0" fmla="*/ 219038 w 1541211"/>
                  <a:gd name="connsiteY0" fmla="*/ 124207 h 2272367"/>
                  <a:gd name="connsiteX1" fmla="*/ 97 w 1541211"/>
                  <a:gd name="connsiteY1" fmla="*/ 459058 h 2272367"/>
                  <a:gd name="connsiteX2" fmla="*/ 206159 w 1541211"/>
                  <a:gd name="connsiteY2" fmla="*/ 845424 h 2272367"/>
                  <a:gd name="connsiteX3" fmla="*/ 1056165 w 1541211"/>
                  <a:gd name="connsiteY3" fmla="*/ 1025728 h 2272367"/>
                  <a:gd name="connsiteX4" fmla="*/ 1519804 w 1541211"/>
                  <a:gd name="connsiteY4" fmla="*/ 1437852 h 2272367"/>
                  <a:gd name="connsiteX5" fmla="*/ 1378136 w 1541211"/>
                  <a:gd name="connsiteY5" fmla="*/ 2107554 h 2272367"/>
                  <a:gd name="connsiteX6" fmla="*/ 631162 w 1541211"/>
                  <a:gd name="connsiteY6" fmla="*/ 2249221 h 2272367"/>
                  <a:gd name="connsiteX7" fmla="*/ 386463 w 1541211"/>
                  <a:gd name="connsiteY7" fmla="*/ 1734067 h 2272367"/>
                  <a:gd name="connsiteX8" fmla="*/ 541010 w 1541211"/>
                  <a:gd name="connsiteY8" fmla="*/ 1231790 h 2272367"/>
                  <a:gd name="connsiteX9" fmla="*/ 1081922 w 1541211"/>
                  <a:gd name="connsiteY9" fmla="*/ 665120 h 2272367"/>
                  <a:gd name="connsiteX10" fmla="*/ 875861 w 1541211"/>
                  <a:gd name="connsiteY10" fmla="*/ 34056 h 2272367"/>
                  <a:gd name="connsiteX11" fmla="*/ 219038 w 1541211"/>
                  <a:gd name="connsiteY11" fmla="*/ 124207 h 2272367"/>
                  <a:gd name="connsiteX0" fmla="*/ 219038 w 1548900"/>
                  <a:gd name="connsiteY0" fmla="*/ 124207 h 2113372"/>
                  <a:gd name="connsiteX1" fmla="*/ 97 w 1548900"/>
                  <a:gd name="connsiteY1" fmla="*/ 459058 h 2113372"/>
                  <a:gd name="connsiteX2" fmla="*/ 206159 w 1548900"/>
                  <a:gd name="connsiteY2" fmla="*/ 845424 h 2113372"/>
                  <a:gd name="connsiteX3" fmla="*/ 1056165 w 1548900"/>
                  <a:gd name="connsiteY3" fmla="*/ 1025728 h 2113372"/>
                  <a:gd name="connsiteX4" fmla="*/ 1519804 w 1548900"/>
                  <a:gd name="connsiteY4" fmla="*/ 1437852 h 2113372"/>
                  <a:gd name="connsiteX5" fmla="*/ 1378136 w 1548900"/>
                  <a:gd name="connsiteY5" fmla="*/ 2107554 h 2113372"/>
                  <a:gd name="connsiteX6" fmla="*/ 386463 w 1548900"/>
                  <a:gd name="connsiteY6" fmla="*/ 1734067 h 2113372"/>
                  <a:gd name="connsiteX7" fmla="*/ 541010 w 1548900"/>
                  <a:gd name="connsiteY7" fmla="*/ 1231790 h 2113372"/>
                  <a:gd name="connsiteX8" fmla="*/ 1081922 w 1548900"/>
                  <a:gd name="connsiteY8" fmla="*/ 665120 h 2113372"/>
                  <a:gd name="connsiteX9" fmla="*/ 875861 w 1548900"/>
                  <a:gd name="connsiteY9" fmla="*/ 34056 h 2113372"/>
                  <a:gd name="connsiteX10" fmla="*/ 219038 w 1548900"/>
                  <a:gd name="connsiteY10" fmla="*/ 124207 h 2113372"/>
                  <a:gd name="connsiteX0" fmla="*/ 219038 w 1591545"/>
                  <a:gd name="connsiteY0" fmla="*/ 124207 h 2116188"/>
                  <a:gd name="connsiteX1" fmla="*/ 97 w 1591545"/>
                  <a:gd name="connsiteY1" fmla="*/ 459058 h 2116188"/>
                  <a:gd name="connsiteX2" fmla="*/ 206159 w 1591545"/>
                  <a:gd name="connsiteY2" fmla="*/ 845424 h 2116188"/>
                  <a:gd name="connsiteX3" fmla="*/ 1056165 w 1591545"/>
                  <a:gd name="connsiteY3" fmla="*/ 1025728 h 2116188"/>
                  <a:gd name="connsiteX4" fmla="*/ 1571319 w 1591545"/>
                  <a:gd name="connsiteY4" fmla="*/ 1360578 h 2116188"/>
                  <a:gd name="connsiteX5" fmla="*/ 1378136 w 1591545"/>
                  <a:gd name="connsiteY5" fmla="*/ 2107554 h 2116188"/>
                  <a:gd name="connsiteX6" fmla="*/ 386463 w 1591545"/>
                  <a:gd name="connsiteY6" fmla="*/ 1734067 h 2116188"/>
                  <a:gd name="connsiteX7" fmla="*/ 541010 w 1591545"/>
                  <a:gd name="connsiteY7" fmla="*/ 1231790 h 2116188"/>
                  <a:gd name="connsiteX8" fmla="*/ 1081922 w 1591545"/>
                  <a:gd name="connsiteY8" fmla="*/ 665120 h 2116188"/>
                  <a:gd name="connsiteX9" fmla="*/ 875861 w 1591545"/>
                  <a:gd name="connsiteY9" fmla="*/ 34056 h 2116188"/>
                  <a:gd name="connsiteX10" fmla="*/ 219038 w 1591545"/>
                  <a:gd name="connsiteY10" fmla="*/ 124207 h 2116188"/>
                  <a:gd name="connsiteX0" fmla="*/ 219038 w 1587716"/>
                  <a:gd name="connsiteY0" fmla="*/ 124207 h 2132594"/>
                  <a:gd name="connsiteX1" fmla="*/ 97 w 1587716"/>
                  <a:gd name="connsiteY1" fmla="*/ 459058 h 2132594"/>
                  <a:gd name="connsiteX2" fmla="*/ 206159 w 1587716"/>
                  <a:gd name="connsiteY2" fmla="*/ 845424 h 2132594"/>
                  <a:gd name="connsiteX3" fmla="*/ 1056165 w 1587716"/>
                  <a:gd name="connsiteY3" fmla="*/ 1025728 h 2132594"/>
                  <a:gd name="connsiteX4" fmla="*/ 1571319 w 1587716"/>
                  <a:gd name="connsiteY4" fmla="*/ 1360578 h 2132594"/>
                  <a:gd name="connsiteX5" fmla="*/ 1378136 w 1587716"/>
                  <a:gd name="connsiteY5" fmla="*/ 2107554 h 2132594"/>
                  <a:gd name="connsiteX6" fmla="*/ 579646 w 1587716"/>
                  <a:gd name="connsiteY6" fmla="*/ 1888614 h 2132594"/>
                  <a:gd name="connsiteX7" fmla="*/ 541010 w 1587716"/>
                  <a:gd name="connsiteY7" fmla="*/ 1231790 h 2132594"/>
                  <a:gd name="connsiteX8" fmla="*/ 1081922 w 1587716"/>
                  <a:gd name="connsiteY8" fmla="*/ 665120 h 2132594"/>
                  <a:gd name="connsiteX9" fmla="*/ 875861 w 1587716"/>
                  <a:gd name="connsiteY9" fmla="*/ 34056 h 2132594"/>
                  <a:gd name="connsiteX10" fmla="*/ 219038 w 1587716"/>
                  <a:gd name="connsiteY10" fmla="*/ 124207 h 2132594"/>
                  <a:gd name="connsiteX0" fmla="*/ 219038 w 1617794"/>
                  <a:gd name="connsiteY0" fmla="*/ 124207 h 2075158"/>
                  <a:gd name="connsiteX1" fmla="*/ 97 w 1617794"/>
                  <a:gd name="connsiteY1" fmla="*/ 459058 h 2075158"/>
                  <a:gd name="connsiteX2" fmla="*/ 206159 w 1617794"/>
                  <a:gd name="connsiteY2" fmla="*/ 845424 h 2075158"/>
                  <a:gd name="connsiteX3" fmla="*/ 1056165 w 1617794"/>
                  <a:gd name="connsiteY3" fmla="*/ 1025728 h 2075158"/>
                  <a:gd name="connsiteX4" fmla="*/ 1571319 w 1617794"/>
                  <a:gd name="connsiteY4" fmla="*/ 1360578 h 2075158"/>
                  <a:gd name="connsiteX5" fmla="*/ 1481167 w 1617794"/>
                  <a:gd name="connsiteY5" fmla="*/ 2043159 h 2075158"/>
                  <a:gd name="connsiteX6" fmla="*/ 579646 w 1617794"/>
                  <a:gd name="connsiteY6" fmla="*/ 1888614 h 2075158"/>
                  <a:gd name="connsiteX7" fmla="*/ 541010 w 1617794"/>
                  <a:gd name="connsiteY7" fmla="*/ 1231790 h 2075158"/>
                  <a:gd name="connsiteX8" fmla="*/ 1081922 w 1617794"/>
                  <a:gd name="connsiteY8" fmla="*/ 665120 h 2075158"/>
                  <a:gd name="connsiteX9" fmla="*/ 875861 w 1617794"/>
                  <a:gd name="connsiteY9" fmla="*/ 34056 h 2075158"/>
                  <a:gd name="connsiteX10" fmla="*/ 219038 w 1617794"/>
                  <a:gd name="connsiteY10" fmla="*/ 124207 h 2075158"/>
                  <a:gd name="connsiteX0" fmla="*/ 219038 w 1666856"/>
                  <a:gd name="connsiteY0" fmla="*/ 124207 h 2076978"/>
                  <a:gd name="connsiteX1" fmla="*/ 97 w 1666856"/>
                  <a:gd name="connsiteY1" fmla="*/ 459058 h 2076978"/>
                  <a:gd name="connsiteX2" fmla="*/ 206159 w 1666856"/>
                  <a:gd name="connsiteY2" fmla="*/ 845424 h 2076978"/>
                  <a:gd name="connsiteX3" fmla="*/ 1056165 w 1666856"/>
                  <a:gd name="connsiteY3" fmla="*/ 1025728 h 2076978"/>
                  <a:gd name="connsiteX4" fmla="*/ 1635713 w 1666856"/>
                  <a:gd name="connsiteY4" fmla="*/ 1334820 h 2076978"/>
                  <a:gd name="connsiteX5" fmla="*/ 1481167 w 1666856"/>
                  <a:gd name="connsiteY5" fmla="*/ 2043159 h 2076978"/>
                  <a:gd name="connsiteX6" fmla="*/ 579646 w 1666856"/>
                  <a:gd name="connsiteY6" fmla="*/ 1888614 h 2076978"/>
                  <a:gd name="connsiteX7" fmla="*/ 541010 w 1666856"/>
                  <a:gd name="connsiteY7" fmla="*/ 1231790 h 2076978"/>
                  <a:gd name="connsiteX8" fmla="*/ 1081922 w 1666856"/>
                  <a:gd name="connsiteY8" fmla="*/ 665120 h 2076978"/>
                  <a:gd name="connsiteX9" fmla="*/ 875861 w 1666856"/>
                  <a:gd name="connsiteY9" fmla="*/ 34056 h 2076978"/>
                  <a:gd name="connsiteX10" fmla="*/ 219038 w 1666856"/>
                  <a:gd name="connsiteY10" fmla="*/ 124207 h 2076978"/>
                  <a:gd name="connsiteX0" fmla="*/ 219058 w 1664049"/>
                  <a:gd name="connsiteY0" fmla="*/ 124207 h 2076978"/>
                  <a:gd name="connsiteX1" fmla="*/ 117 w 1664049"/>
                  <a:gd name="connsiteY1" fmla="*/ 459058 h 2076978"/>
                  <a:gd name="connsiteX2" fmla="*/ 206179 w 1664049"/>
                  <a:gd name="connsiteY2" fmla="*/ 845424 h 2076978"/>
                  <a:gd name="connsiteX3" fmla="*/ 1094822 w 1664049"/>
                  <a:gd name="connsiteY3" fmla="*/ 974212 h 2076978"/>
                  <a:gd name="connsiteX4" fmla="*/ 1635733 w 1664049"/>
                  <a:gd name="connsiteY4" fmla="*/ 1334820 h 2076978"/>
                  <a:gd name="connsiteX5" fmla="*/ 1481187 w 1664049"/>
                  <a:gd name="connsiteY5" fmla="*/ 2043159 h 2076978"/>
                  <a:gd name="connsiteX6" fmla="*/ 579666 w 1664049"/>
                  <a:gd name="connsiteY6" fmla="*/ 1888614 h 2076978"/>
                  <a:gd name="connsiteX7" fmla="*/ 541030 w 1664049"/>
                  <a:gd name="connsiteY7" fmla="*/ 1231790 h 2076978"/>
                  <a:gd name="connsiteX8" fmla="*/ 1081942 w 1664049"/>
                  <a:gd name="connsiteY8" fmla="*/ 665120 h 2076978"/>
                  <a:gd name="connsiteX9" fmla="*/ 875881 w 1664049"/>
                  <a:gd name="connsiteY9" fmla="*/ 34056 h 2076978"/>
                  <a:gd name="connsiteX10" fmla="*/ 219058 w 1664049"/>
                  <a:gd name="connsiteY10" fmla="*/ 124207 h 2076978"/>
                  <a:gd name="connsiteX0" fmla="*/ 227054 w 1737502"/>
                  <a:gd name="connsiteY0" fmla="*/ 124207 h 2076978"/>
                  <a:gd name="connsiteX1" fmla="*/ 8113 w 1737502"/>
                  <a:gd name="connsiteY1" fmla="*/ 459058 h 2076978"/>
                  <a:gd name="connsiteX2" fmla="*/ 214175 w 1737502"/>
                  <a:gd name="connsiteY2" fmla="*/ 845424 h 2076978"/>
                  <a:gd name="connsiteX3" fmla="*/ 1643729 w 1737502"/>
                  <a:gd name="connsiteY3" fmla="*/ 1334820 h 2076978"/>
                  <a:gd name="connsiteX4" fmla="*/ 1489183 w 1737502"/>
                  <a:gd name="connsiteY4" fmla="*/ 2043159 h 2076978"/>
                  <a:gd name="connsiteX5" fmla="*/ 587662 w 1737502"/>
                  <a:gd name="connsiteY5" fmla="*/ 1888614 h 2076978"/>
                  <a:gd name="connsiteX6" fmla="*/ 549026 w 1737502"/>
                  <a:gd name="connsiteY6" fmla="*/ 1231790 h 2076978"/>
                  <a:gd name="connsiteX7" fmla="*/ 1089938 w 1737502"/>
                  <a:gd name="connsiteY7" fmla="*/ 665120 h 2076978"/>
                  <a:gd name="connsiteX8" fmla="*/ 883877 w 1737502"/>
                  <a:gd name="connsiteY8" fmla="*/ 34056 h 2076978"/>
                  <a:gd name="connsiteX9" fmla="*/ 227054 w 1737502"/>
                  <a:gd name="connsiteY9" fmla="*/ 124207 h 2076978"/>
                  <a:gd name="connsiteX0" fmla="*/ 227054 w 1734930"/>
                  <a:gd name="connsiteY0" fmla="*/ 124207 h 2123993"/>
                  <a:gd name="connsiteX1" fmla="*/ 8113 w 1734930"/>
                  <a:gd name="connsiteY1" fmla="*/ 459058 h 2123993"/>
                  <a:gd name="connsiteX2" fmla="*/ 214175 w 1734930"/>
                  <a:gd name="connsiteY2" fmla="*/ 845424 h 2123993"/>
                  <a:gd name="connsiteX3" fmla="*/ 1643729 w 1734930"/>
                  <a:gd name="connsiteY3" fmla="*/ 1334820 h 2123993"/>
                  <a:gd name="connsiteX4" fmla="*/ 1489183 w 1734930"/>
                  <a:gd name="connsiteY4" fmla="*/ 2043159 h 2123993"/>
                  <a:gd name="connsiteX5" fmla="*/ 664936 w 1734930"/>
                  <a:gd name="connsiteY5" fmla="*/ 2017403 h 2123993"/>
                  <a:gd name="connsiteX6" fmla="*/ 549026 w 1734930"/>
                  <a:gd name="connsiteY6" fmla="*/ 1231790 h 2123993"/>
                  <a:gd name="connsiteX7" fmla="*/ 1089938 w 1734930"/>
                  <a:gd name="connsiteY7" fmla="*/ 665120 h 2123993"/>
                  <a:gd name="connsiteX8" fmla="*/ 883877 w 1734930"/>
                  <a:gd name="connsiteY8" fmla="*/ 34056 h 2123993"/>
                  <a:gd name="connsiteX9" fmla="*/ 227054 w 1734930"/>
                  <a:gd name="connsiteY9" fmla="*/ 124207 h 2123993"/>
                  <a:gd name="connsiteX0" fmla="*/ 227054 w 1734930"/>
                  <a:gd name="connsiteY0" fmla="*/ 124207 h 2118829"/>
                  <a:gd name="connsiteX1" fmla="*/ 8113 w 1734930"/>
                  <a:gd name="connsiteY1" fmla="*/ 459058 h 2118829"/>
                  <a:gd name="connsiteX2" fmla="*/ 214175 w 1734930"/>
                  <a:gd name="connsiteY2" fmla="*/ 845424 h 2118829"/>
                  <a:gd name="connsiteX3" fmla="*/ 1643729 w 1734930"/>
                  <a:gd name="connsiteY3" fmla="*/ 1334820 h 2118829"/>
                  <a:gd name="connsiteX4" fmla="*/ 1489183 w 1734930"/>
                  <a:gd name="connsiteY4" fmla="*/ 2043159 h 2118829"/>
                  <a:gd name="connsiteX5" fmla="*/ 664936 w 1734930"/>
                  <a:gd name="connsiteY5" fmla="*/ 2017403 h 2118829"/>
                  <a:gd name="connsiteX6" fmla="*/ 626300 w 1734930"/>
                  <a:gd name="connsiteY6" fmla="*/ 1321942 h 2118829"/>
                  <a:gd name="connsiteX7" fmla="*/ 1089938 w 1734930"/>
                  <a:gd name="connsiteY7" fmla="*/ 665120 h 2118829"/>
                  <a:gd name="connsiteX8" fmla="*/ 883877 w 1734930"/>
                  <a:gd name="connsiteY8" fmla="*/ 34056 h 2118829"/>
                  <a:gd name="connsiteX9" fmla="*/ 227054 w 1734930"/>
                  <a:gd name="connsiteY9" fmla="*/ 124207 h 2118829"/>
                  <a:gd name="connsiteX0" fmla="*/ 227054 w 1734930"/>
                  <a:gd name="connsiteY0" fmla="*/ 124207 h 2118829"/>
                  <a:gd name="connsiteX1" fmla="*/ 8113 w 1734930"/>
                  <a:gd name="connsiteY1" fmla="*/ 459058 h 2118829"/>
                  <a:gd name="connsiteX2" fmla="*/ 214175 w 1734930"/>
                  <a:gd name="connsiteY2" fmla="*/ 845424 h 2118829"/>
                  <a:gd name="connsiteX3" fmla="*/ 1643729 w 1734930"/>
                  <a:gd name="connsiteY3" fmla="*/ 1334820 h 2118829"/>
                  <a:gd name="connsiteX4" fmla="*/ 1489183 w 1734930"/>
                  <a:gd name="connsiteY4" fmla="*/ 2043159 h 2118829"/>
                  <a:gd name="connsiteX5" fmla="*/ 664936 w 1734930"/>
                  <a:gd name="connsiteY5" fmla="*/ 2017403 h 2118829"/>
                  <a:gd name="connsiteX6" fmla="*/ 626300 w 1734930"/>
                  <a:gd name="connsiteY6" fmla="*/ 1321942 h 2118829"/>
                  <a:gd name="connsiteX7" fmla="*/ 1089938 w 1734930"/>
                  <a:gd name="connsiteY7" fmla="*/ 665120 h 2118829"/>
                  <a:gd name="connsiteX8" fmla="*/ 767968 w 1734930"/>
                  <a:gd name="connsiteY8" fmla="*/ 34056 h 2118829"/>
                  <a:gd name="connsiteX9" fmla="*/ 227054 w 1734930"/>
                  <a:gd name="connsiteY9" fmla="*/ 124207 h 2118829"/>
                  <a:gd name="connsiteX0" fmla="*/ 227054 w 1734930"/>
                  <a:gd name="connsiteY0" fmla="*/ 124207 h 2118829"/>
                  <a:gd name="connsiteX1" fmla="*/ 8113 w 1734930"/>
                  <a:gd name="connsiteY1" fmla="*/ 459058 h 2118829"/>
                  <a:gd name="connsiteX2" fmla="*/ 214175 w 1734930"/>
                  <a:gd name="connsiteY2" fmla="*/ 845424 h 2118829"/>
                  <a:gd name="connsiteX3" fmla="*/ 1643729 w 1734930"/>
                  <a:gd name="connsiteY3" fmla="*/ 1334820 h 2118829"/>
                  <a:gd name="connsiteX4" fmla="*/ 1489183 w 1734930"/>
                  <a:gd name="connsiteY4" fmla="*/ 2043159 h 2118829"/>
                  <a:gd name="connsiteX5" fmla="*/ 664936 w 1734930"/>
                  <a:gd name="connsiteY5" fmla="*/ 2017403 h 2118829"/>
                  <a:gd name="connsiteX6" fmla="*/ 626300 w 1734930"/>
                  <a:gd name="connsiteY6" fmla="*/ 1321942 h 2118829"/>
                  <a:gd name="connsiteX7" fmla="*/ 1089938 w 1734930"/>
                  <a:gd name="connsiteY7" fmla="*/ 665120 h 2118829"/>
                  <a:gd name="connsiteX8" fmla="*/ 767968 w 1734930"/>
                  <a:gd name="connsiteY8" fmla="*/ 34056 h 2118829"/>
                  <a:gd name="connsiteX9" fmla="*/ 227054 w 1734930"/>
                  <a:gd name="connsiteY9" fmla="*/ 124207 h 2118829"/>
                  <a:gd name="connsiteX0" fmla="*/ 227054 w 1734930"/>
                  <a:gd name="connsiteY0" fmla="*/ 124207 h 2118829"/>
                  <a:gd name="connsiteX1" fmla="*/ 8113 w 1734930"/>
                  <a:gd name="connsiteY1" fmla="*/ 459058 h 2118829"/>
                  <a:gd name="connsiteX2" fmla="*/ 214175 w 1734930"/>
                  <a:gd name="connsiteY2" fmla="*/ 845424 h 2118829"/>
                  <a:gd name="connsiteX3" fmla="*/ 1643729 w 1734930"/>
                  <a:gd name="connsiteY3" fmla="*/ 1334820 h 2118829"/>
                  <a:gd name="connsiteX4" fmla="*/ 1489183 w 1734930"/>
                  <a:gd name="connsiteY4" fmla="*/ 2043159 h 2118829"/>
                  <a:gd name="connsiteX5" fmla="*/ 664936 w 1734930"/>
                  <a:gd name="connsiteY5" fmla="*/ 2017403 h 2118829"/>
                  <a:gd name="connsiteX6" fmla="*/ 626300 w 1734930"/>
                  <a:gd name="connsiteY6" fmla="*/ 1321942 h 2118829"/>
                  <a:gd name="connsiteX7" fmla="*/ 1089938 w 1734930"/>
                  <a:gd name="connsiteY7" fmla="*/ 665120 h 2118829"/>
                  <a:gd name="connsiteX8" fmla="*/ 767968 w 1734930"/>
                  <a:gd name="connsiteY8" fmla="*/ 34056 h 2118829"/>
                  <a:gd name="connsiteX9" fmla="*/ 227054 w 1734930"/>
                  <a:gd name="connsiteY9" fmla="*/ 124207 h 2118829"/>
                  <a:gd name="connsiteX0" fmla="*/ 227054 w 1734930"/>
                  <a:gd name="connsiteY0" fmla="*/ 124207 h 2157568"/>
                  <a:gd name="connsiteX1" fmla="*/ 8113 w 1734930"/>
                  <a:gd name="connsiteY1" fmla="*/ 459058 h 2157568"/>
                  <a:gd name="connsiteX2" fmla="*/ 214175 w 1734930"/>
                  <a:gd name="connsiteY2" fmla="*/ 845424 h 2157568"/>
                  <a:gd name="connsiteX3" fmla="*/ 1643729 w 1734930"/>
                  <a:gd name="connsiteY3" fmla="*/ 1334820 h 2157568"/>
                  <a:gd name="connsiteX4" fmla="*/ 1489183 w 1734930"/>
                  <a:gd name="connsiteY4" fmla="*/ 2043159 h 2157568"/>
                  <a:gd name="connsiteX5" fmla="*/ 664936 w 1734930"/>
                  <a:gd name="connsiteY5" fmla="*/ 2017403 h 2157568"/>
                  <a:gd name="connsiteX6" fmla="*/ 626300 w 1734930"/>
                  <a:gd name="connsiteY6" fmla="*/ 1321942 h 2157568"/>
                  <a:gd name="connsiteX7" fmla="*/ 1089938 w 1734930"/>
                  <a:gd name="connsiteY7" fmla="*/ 665120 h 2157568"/>
                  <a:gd name="connsiteX8" fmla="*/ 767968 w 1734930"/>
                  <a:gd name="connsiteY8" fmla="*/ 34056 h 2157568"/>
                  <a:gd name="connsiteX9" fmla="*/ 227054 w 1734930"/>
                  <a:gd name="connsiteY9" fmla="*/ 124207 h 2157568"/>
                  <a:gd name="connsiteX0" fmla="*/ 227054 w 1732863"/>
                  <a:gd name="connsiteY0" fmla="*/ 124207 h 2182671"/>
                  <a:gd name="connsiteX1" fmla="*/ 8113 w 1732863"/>
                  <a:gd name="connsiteY1" fmla="*/ 459058 h 2182671"/>
                  <a:gd name="connsiteX2" fmla="*/ 214175 w 1732863"/>
                  <a:gd name="connsiteY2" fmla="*/ 845424 h 2182671"/>
                  <a:gd name="connsiteX3" fmla="*/ 1643729 w 1732863"/>
                  <a:gd name="connsiteY3" fmla="*/ 1334820 h 2182671"/>
                  <a:gd name="connsiteX4" fmla="*/ 1489183 w 1732863"/>
                  <a:gd name="connsiteY4" fmla="*/ 2043159 h 2182671"/>
                  <a:gd name="connsiteX5" fmla="*/ 729331 w 1732863"/>
                  <a:gd name="connsiteY5" fmla="*/ 2056039 h 2182671"/>
                  <a:gd name="connsiteX6" fmla="*/ 626300 w 1732863"/>
                  <a:gd name="connsiteY6" fmla="*/ 1321942 h 2182671"/>
                  <a:gd name="connsiteX7" fmla="*/ 1089938 w 1732863"/>
                  <a:gd name="connsiteY7" fmla="*/ 665120 h 2182671"/>
                  <a:gd name="connsiteX8" fmla="*/ 767968 w 1732863"/>
                  <a:gd name="connsiteY8" fmla="*/ 34056 h 2182671"/>
                  <a:gd name="connsiteX9" fmla="*/ 227054 w 1732863"/>
                  <a:gd name="connsiteY9" fmla="*/ 124207 h 2182671"/>
                  <a:gd name="connsiteX0" fmla="*/ 227054 w 1732863"/>
                  <a:gd name="connsiteY0" fmla="*/ 124207 h 2137486"/>
                  <a:gd name="connsiteX1" fmla="*/ 8113 w 1732863"/>
                  <a:gd name="connsiteY1" fmla="*/ 459058 h 2137486"/>
                  <a:gd name="connsiteX2" fmla="*/ 214175 w 1732863"/>
                  <a:gd name="connsiteY2" fmla="*/ 845424 h 2137486"/>
                  <a:gd name="connsiteX3" fmla="*/ 1643729 w 1732863"/>
                  <a:gd name="connsiteY3" fmla="*/ 1334820 h 2137486"/>
                  <a:gd name="connsiteX4" fmla="*/ 1489183 w 1732863"/>
                  <a:gd name="connsiteY4" fmla="*/ 2043159 h 2137486"/>
                  <a:gd name="connsiteX5" fmla="*/ 729331 w 1732863"/>
                  <a:gd name="connsiteY5" fmla="*/ 2056039 h 2137486"/>
                  <a:gd name="connsiteX6" fmla="*/ 677815 w 1732863"/>
                  <a:gd name="connsiteY6" fmla="*/ 1360578 h 2137486"/>
                  <a:gd name="connsiteX7" fmla="*/ 1089938 w 1732863"/>
                  <a:gd name="connsiteY7" fmla="*/ 665120 h 2137486"/>
                  <a:gd name="connsiteX8" fmla="*/ 767968 w 1732863"/>
                  <a:gd name="connsiteY8" fmla="*/ 34056 h 2137486"/>
                  <a:gd name="connsiteX9" fmla="*/ 227054 w 1732863"/>
                  <a:gd name="connsiteY9" fmla="*/ 124207 h 2137486"/>
                  <a:gd name="connsiteX0" fmla="*/ 227054 w 1732863"/>
                  <a:gd name="connsiteY0" fmla="*/ 115013 h 2128292"/>
                  <a:gd name="connsiteX1" fmla="*/ 8113 w 1732863"/>
                  <a:gd name="connsiteY1" fmla="*/ 449864 h 2128292"/>
                  <a:gd name="connsiteX2" fmla="*/ 214175 w 1732863"/>
                  <a:gd name="connsiteY2" fmla="*/ 836230 h 2128292"/>
                  <a:gd name="connsiteX3" fmla="*/ 1643729 w 1732863"/>
                  <a:gd name="connsiteY3" fmla="*/ 1325626 h 2128292"/>
                  <a:gd name="connsiteX4" fmla="*/ 1489183 w 1732863"/>
                  <a:gd name="connsiteY4" fmla="*/ 2033965 h 2128292"/>
                  <a:gd name="connsiteX5" fmla="*/ 729331 w 1732863"/>
                  <a:gd name="connsiteY5" fmla="*/ 2046845 h 2128292"/>
                  <a:gd name="connsiteX6" fmla="*/ 677815 w 1732863"/>
                  <a:gd name="connsiteY6" fmla="*/ 1351384 h 2128292"/>
                  <a:gd name="connsiteX7" fmla="*/ 1077059 w 1732863"/>
                  <a:gd name="connsiteY7" fmla="*/ 527138 h 2128292"/>
                  <a:gd name="connsiteX8" fmla="*/ 767968 w 1732863"/>
                  <a:gd name="connsiteY8" fmla="*/ 24862 h 2128292"/>
                  <a:gd name="connsiteX9" fmla="*/ 227054 w 1732863"/>
                  <a:gd name="connsiteY9" fmla="*/ 115013 h 2128292"/>
                  <a:gd name="connsiteX0" fmla="*/ 227054 w 1753783"/>
                  <a:gd name="connsiteY0" fmla="*/ 115013 h 2168011"/>
                  <a:gd name="connsiteX1" fmla="*/ 8113 w 1753783"/>
                  <a:gd name="connsiteY1" fmla="*/ 449864 h 2168011"/>
                  <a:gd name="connsiteX2" fmla="*/ 214175 w 1753783"/>
                  <a:gd name="connsiteY2" fmla="*/ 836230 h 2168011"/>
                  <a:gd name="connsiteX3" fmla="*/ 1643729 w 1753783"/>
                  <a:gd name="connsiteY3" fmla="*/ 1325626 h 2168011"/>
                  <a:gd name="connsiteX4" fmla="*/ 1553578 w 1753783"/>
                  <a:gd name="connsiteY4" fmla="*/ 2098360 h 2168011"/>
                  <a:gd name="connsiteX5" fmla="*/ 729331 w 1753783"/>
                  <a:gd name="connsiteY5" fmla="*/ 2046845 h 2168011"/>
                  <a:gd name="connsiteX6" fmla="*/ 677815 w 1753783"/>
                  <a:gd name="connsiteY6" fmla="*/ 1351384 h 2168011"/>
                  <a:gd name="connsiteX7" fmla="*/ 1077059 w 1753783"/>
                  <a:gd name="connsiteY7" fmla="*/ 527138 h 2168011"/>
                  <a:gd name="connsiteX8" fmla="*/ 767968 w 1753783"/>
                  <a:gd name="connsiteY8" fmla="*/ 24862 h 2168011"/>
                  <a:gd name="connsiteX9" fmla="*/ 227054 w 1753783"/>
                  <a:gd name="connsiteY9" fmla="*/ 115013 h 2168011"/>
                  <a:gd name="connsiteX0" fmla="*/ 227054 w 1752227"/>
                  <a:gd name="connsiteY0" fmla="*/ 115013 h 2168011"/>
                  <a:gd name="connsiteX1" fmla="*/ 8113 w 1752227"/>
                  <a:gd name="connsiteY1" fmla="*/ 449864 h 2168011"/>
                  <a:gd name="connsiteX2" fmla="*/ 214175 w 1752227"/>
                  <a:gd name="connsiteY2" fmla="*/ 836230 h 2168011"/>
                  <a:gd name="connsiteX3" fmla="*/ 1643729 w 1752227"/>
                  <a:gd name="connsiteY3" fmla="*/ 1325626 h 2168011"/>
                  <a:gd name="connsiteX4" fmla="*/ 1553578 w 1752227"/>
                  <a:gd name="connsiteY4" fmla="*/ 2098360 h 2168011"/>
                  <a:gd name="connsiteX5" fmla="*/ 767968 w 1752227"/>
                  <a:gd name="connsiteY5" fmla="*/ 2046845 h 2168011"/>
                  <a:gd name="connsiteX6" fmla="*/ 677815 w 1752227"/>
                  <a:gd name="connsiteY6" fmla="*/ 1351384 h 2168011"/>
                  <a:gd name="connsiteX7" fmla="*/ 1077059 w 1752227"/>
                  <a:gd name="connsiteY7" fmla="*/ 527138 h 2168011"/>
                  <a:gd name="connsiteX8" fmla="*/ 767968 w 1752227"/>
                  <a:gd name="connsiteY8" fmla="*/ 24862 h 2168011"/>
                  <a:gd name="connsiteX9" fmla="*/ 227054 w 1752227"/>
                  <a:gd name="connsiteY9" fmla="*/ 115013 h 2168011"/>
                  <a:gd name="connsiteX0" fmla="*/ 227054 w 1752227"/>
                  <a:gd name="connsiteY0" fmla="*/ 115013 h 2198192"/>
                  <a:gd name="connsiteX1" fmla="*/ 8113 w 1752227"/>
                  <a:gd name="connsiteY1" fmla="*/ 449864 h 2198192"/>
                  <a:gd name="connsiteX2" fmla="*/ 214175 w 1752227"/>
                  <a:gd name="connsiteY2" fmla="*/ 836230 h 2198192"/>
                  <a:gd name="connsiteX3" fmla="*/ 1643729 w 1752227"/>
                  <a:gd name="connsiteY3" fmla="*/ 1325626 h 2198192"/>
                  <a:gd name="connsiteX4" fmla="*/ 1553578 w 1752227"/>
                  <a:gd name="connsiteY4" fmla="*/ 2098360 h 2198192"/>
                  <a:gd name="connsiteX5" fmla="*/ 767968 w 1752227"/>
                  <a:gd name="connsiteY5" fmla="*/ 2046845 h 2198192"/>
                  <a:gd name="connsiteX6" fmla="*/ 677815 w 1752227"/>
                  <a:gd name="connsiteY6" fmla="*/ 1351384 h 2198192"/>
                  <a:gd name="connsiteX7" fmla="*/ 1077059 w 1752227"/>
                  <a:gd name="connsiteY7" fmla="*/ 527138 h 2198192"/>
                  <a:gd name="connsiteX8" fmla="*/ 767968 w 1752227"/>
                  <a:gd name="connsiteY8" fmla="*/ 24862 h 2198192"/>
                  <a:gd name="connsiteX9" fmla="*/ 227054 w 1752227"/>
                  <a:gd name="connsiteY9" fmla="*/ 115013 h 219819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1752227" h="2198192">
                    <a:moveTo>
                      <a:pt x="227054" y="115013"/>
                    </a:moveTo>
                    <a:cubicBezTo>
                      <a:pt x="100412" y="185847"/>
                      <a:pt x="10259" y="329661"/>
                      <a:pt x="8113" y="449864"/>
                    </a:cubicBezTo>
                    <a:cubicBezTo>
                      <a:pt x="5967" y="570067"/>
                      <a:pt x="-58427" y="690270"/>
                      <a:pt x="214175" y="836230"/>
                    </a:cubicBezTo>
                    <a:cubicBezTo>
                      <a:pt x="486777" y="982190"/>
                      <a:pt x="1420495" y="1115271"/>
                      <a:pt x="1643729" y="1325626"/>
                    </a:cubicBezTo>
                    <a:cubicBezTo>
                      <a:pt x="1866963" y="1535981"/>
                      <a:pt x="1699538" y="1978157"/>
                      <a:pt x="1553578" y="2098360"/>
                    </a:cubicBezTo>
                    <a:cubicBezTo>
                      <a:pt x="1407618" y="2218563"/>
                      <a:pt x="991201" y="2261493"/>
                      <a:pt x="767968" y="2046845"/>
                    </a:cubicBezTo>
                    <a:cubicBezTo>
                      <a:pt x="544735" y="1832197"/>
                      <a:pt x="626300" y="1604669"/>
                      <a:pt x="677815" y="1351384"/>
                    </a:cubicBezTo>
                    <a:cubicBezTo>
                      <a:pt x="729330" y="1098099"/>
                      <a:pt x="1062034" y="748225"/>
                      <a:pt x="1077059" y="527138"/>
                    </a:cubicBezTo>
                    <a:cubicBezTo>
                      <a:pt x="1092084" y="306051"/>
                      <a:pt x="909635" y="93549"/>
                      <a:pt x="767968" y="24862"/>
                    </a:cubicBezTo>
                    <a:cubicBezTo>
                      <a:pt x="626301" y="-43825"/>
                      <a:pt x="353697" y="44179"/>
                      <a:pt x="227054" y="115013"/>
                    </a:cubicBezTo>
                    <a:close/>
                  </a:path>
                </a:pathLst>
              </a:custGeom>
              <a:noFill/>
              <a:ln w="38100">
                <a:solidFill>
                  <a:srgbClr val="00FFFF"/>
                </a:solidFill>
                <a:prstDash val="sysDot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8" name="Freeform 97"/>
              <p:cNvSpPr/>
              <p:nvPr/>
            </p:nvSpPr>
            <p:spPr>
              <a:xfrm rot="4424623">
                <a:off x="1717164" y="1215339"/>
                <a:ext cx="1467056" cy="2128292"/>
              </a:xfrm>
              <a:custGeom>
                <a:avLst/>
                <a:gdLst>
                  <a:gd name="connsiteX0" fmla="*/ 219038 w 1541211"/>
                  <a:gd name="connsiteY0" fmla="*/ 194347 h 2342507"/>
                  <a:gd name="connsiteX1" fmla="*/ 97 w 1541211"/>
                  <a:gd name="connsiteY1" fmla="*/ 529198 h 2342507"/>
                  <a:gd name="connsiteX2" fmla="*/ 206159 w 1541211"/>
                  <a:gd name="connsiteY2" fmla="*/ 915564 h 2342507"/>
                  <a:gd name="connsiteX3" fmla="*/ 1056165 w 1541211"/>
                  <a:gd name="connsiteY3" fmla="*/ 1095868 h 2342507"/>
                  <a:gd name="connsiteX4" fmla="*/ 1519804 w 1541211"/>
                  <a:gd name="connsiteY4" fmla="*/ 1507992 h 2342507"/>
                  <a:gd name="connsiteX5" fmla="*/ 1378136 w 1541211"/>
                  <a:gd name="connsiteY5" fmla="*/ 2177694 h 2342507"/>
                  <a:gd name="connsiteX6" fmla="*/ 631162 w 1541211"/>
                  <a:gd name="connsiteY6" fmla="*/ 2319361 h 2342507"/>
                  <a:gd name="connsiteX7" fmla="*/ 386463 w 1541211"/>
                  <a:gd name="connsiteY7" fmla="*/ 1804207 h 2342507"/>
                  <a:gd name="connsiteX8" fmla="*/ 541010 w 1541211"/>
                  <a:gd name="connsiteY8" fmla="*/ 1301930 h 2342507"/>
                  <a:gd name="connsiteX9" fmla="*/ 1081922 w 1541211"/>
                  <a:gd name="connsiteY9" fmla="*/ 735260 h 2342507"/>
                  <a:gd name="connsiteX10" fmla="*/ 966012 w 1541211"/>
                  <a:gd name="connsiteY10" fmla="*/ 65559 h 2342507"/>
                  <a:gd name="connsiteX11" fmla="*/ 463736 w 1541211"/>
                  <a:gd name="connsiteY11" fmla="*/ 39801 h 2342507"/>
                  <a:gd name="connsiteX12" fmla="*/ 219038 w 1541211"/>
                  <a:gd name="connsiteY12" fmla="*/ 194347 h 2342507"/>
                  <a:gd name="connsiteX0" fmla="*/ 219038 w 1541211"/>
                  <a:gd name="connsiteY0" fmla="*/ 158385 h 2306545"/>
                  <a:gd name="connsiteX1" fmla="*/ 97 w 1541211"/>
                  <a:gd name="connsiteY1" fmla="*/ 493236 h 2306545"/>
                  <a:gd name="connsiteX2" fmla="*/ 206159 w 1541211"/>
                  <a:gd name="connsiteY2" fmla="*/ 879602 h 2306545"/>
                  <a:gd name="connsiteX3" fmla="*/ 1056165 w 1541211"/>
                  <a:gd name="connsiteY3" fmla="*/ 1059906 h 2306545"/>
                  <a:gd name="connsiteX4" fmla="*/ 1519804 w 1541211"/>
                  <a:gd name="connsiteY4" fmla="*/ 1472030 h 2306545"/>
                  <a:gd name="connsiteX5" fmla="*/ 1378136 w 1541211"/>
                  <a:gd name="connsiteY5" fmla="*/ 2141732 h 2306545"/>
                  <a:gd name="connsiteX6" fmla="*/ 631162 w 1541211"/>
                  <a:gd name="connsiteY6" fmla="*/ 2283399 h 2306545"/>
                  <a:gd name="connsiteX7" fmla="*/ 386463 w 1541211"/>
                  <a:gd name="connsiteY7" fmla="*/ 1768245 h 2306545"/>
                  <a:gd name="connsiteX8" fmla="*/ 541010 w 1541211"/>
                  <a:gd name="connsiteY8" fmla="*/ 1265968 h 2306545"/>
                  <a:gd name="connsiteX9" fmla="*/ 1081922 w 1541211"/>
                  <a:gd name="connsiteY9" fmla="*/ 699298 h 2306545"/>
                  <a:gd name="connsiteX10" fmla="*/ 953134 w 1541211"/>
                  <a:gd name="connsiteY10" fmla="*/ 106870 h 2306545"/>
                  <a:gd name="connsiteX11" fmla="*/ 463736 w 1541211"/>
                  <a:gd name="connsiteY11" fmla="*/ 3839 h 2306545"/>
                  <a:gd name="connsiteX12" fmla="*/ 219038 w 1541211"/>
                  <a:gd name="connsiteY12" fmla="*/ 158385 h 2306545"/>
                  <a:gd name="connsiteX0" fmla="*/ 219038 w 1541211"/>
                  <a:gd name="connsiteY0" fmla="*/ 92551 h 2240711"/>
                  <a:gd name="connsiteX1" fmla="*/ 97 w 1541211"/>
                  <a:gd name="connsiteY1" fmla="*/ 427402 h 2240711"/>
                  <a:gd name="connsiteX2" fmla="*/ 206159 w 1541211"/>
                  <a:gd name="connsiteY2" fmla="*/ 813768 h 2240711"/>
                  <a:gd name="connsiteX3" fmla="*/ 1056165 w 1541211"/>
                  <a:gd name="connsiteY3" fmla="*/ 994072 h 2240711"/>
                  <a:gd name="connsiteX4" fmla="*/ 1519804 w 1541211"/>
                  <a:gd name="connsiteY4" fmla="*/ 1406196 h 2240711"/>
                  <a:gd name="connsiteX5" fmla="*/ 1378136 w 1541211"/>
                  <a:gd name="connsiteY5" fmla="*/ 2075898 h 2240711"/>
                  <a:gd name="connsiteX6" fmla="*/ 631162 w 1541211"/>
                  <a:gd name="connsiteY6" fmla="*/ 2217565 h 2240711"/>
                  <a:gd name="connsiteX7" fmla="*/ 386463 w 1541211"/>
                  <a:gd name="connsiteY7" fmla="*/ 1702411 h 2240711"/>
                  <a:gd name="connsiteX8" fmla="*/ 541010 w 1541211"/>
                  <a:gd name="connsiteY8" fmla="*/ 1200134 h 2240711"/>
                  <a:gd name="connsiteX9" fmla="*/ 1081922 w 1541211"/>
                  <a:gd name="connsiteY9" fmla="*/ 633464 h 2240711"/>
                  <a:gd name="connsiteX10" fmla="*/ 953134 w 1541211"/>
                  <a:gd name="connsiteY10" fmla="*/ 41036 h 2240711"/>
                  <a:gd name="connsiteX11" fmla="*/ 219038 w 1541211"/>
                  <a:gd name="connsiteY11" fmla="*/ 92551 h 2240711"/>
                  <a:gd name="connsiteX0" fmla="*/ 219038 w 1541211"/>
                  <a:gd name="connsiteY0" fmla="*/ 124207 h 2272367"/>
                  <a:gd name="connsiteX1" fmla="*/ 97 w 1541211"/>
                  <a:gd name="connsiteY1" fmla="*/ 459058 h 2272367"/>
                  <a:gd name="connsiteX2" fmla="*/ 206159 w 1541211"/>
                  <a:gd name="connsiteY2" fmla="*/ 845424 h 2272367"/>
                  <a:gd name="connsiteX3" fmla="*/ 1056165 w 1541211"/>
                  <a:gd name="connsiteY3" fmla="*/ 1025728 h 2272367"/>
                  <a:gd name="connsiteX4" fmla="*/ 1519804 w 1541211"/>
                  <a:gd name="connsiteY4" fmla="*/ 1437852 h 2272367"/>
                  <a:gd name="connsiteX5" fmla="*/ 1378136 w 1541211"/>
                  <a:gd name="connsiteY5" fmla="*/ 2107554 h 2272367"/>
                  <a:gd name="connsiteX6" fmla="*/ 631162 w 1541211"/>
                  <a:gd name="connsiteY6" fmla="*/ 2249221 h 2272367"/>
                  <a:gd name="connsiteX7" fmla="*/ 386463 w 1541211"/>
                  <a:gd name="connsiteY7" fmla="*/ 1734067 h 2272367"/>
                  <a:gd name="connsiteX8" fmla="*/ 541010 w 1541211"/>
                  <a:gd name="connsiteY8" fmla="*/ 1231790 h 2272367"/>
                  <a:gd name="connsiteX9" fmla="*/ 1081922 w 1541211"/>
                  <a:gd name="connsiteY9" fmla="*/ 665120 h 2272367"/>
                  <a:gd name="connsiteX10" fmla="*/ 875861 w 1541211"/>
                  <a:gd name="connsiteY10" fmla="*/ 34056 h 2272367"/>
                  <a:gd name="connsiteX11" fmla="*/ 219038 w 1541211"/>
                  <a:gd name="connsiteY11" fmla="*/ 124207 h 2272367"/>
                  <a:gd name="connsiteX0" fmla="*/ 219038 w 1548900"/>
                  <a:gd name="connsiteY0" fmla="*/ 124207 h 2113372"/>
                  <a:gd name="connsiteX1" fmla="*/ 97 w 1548900"/>
                  <a:gd name="connsiteY1" fmla="*/ 459058 h 2113372"/>
                  <a:gd name="connsiteX2" fmla="*/ 206159 w 1548900"/>
                  <a:gd name="connsiteY2" fmla="*/ 845424 h 2113372"/>
                  <a:gd name="connsiteX3" fmla="*/ 1056165 w 1548900"/>
                  <a:gd name="connsiteY3" fmla="*/ 1025728 h 2113372"/>
                  <a:gd name="connsiteX4" fmla="*/ 1519804 w 1548900"/>
                  <a:gd name="connsiteY4" fmla="*/ 1437852 h 2113372"/>
                  <a:gd name="connsiteX5" fmla="*/ 1378136 w 1548900"/>
                  <a:gd name="connsiteY5" fmla="*/ 2107554 h 2113372"/>
                  <a:gd name="connsiteX6" fmla="*/ 386463 w 1548900"/>
                  <a:gd name="connsiteY6" fmla="*/ 1734067 h 2113372"/>
                  <a:gd name="connsiteX7" fmla="*/ 541010 w 1548900"/>
                  <a:gd name="connsiteY7" fmla="*/ 1231790 h 2113372"/>
                  <a:gd name="connsiteX8" fmla="*/ 1081922 w 1548900"/>
                  <a:gd name="connsiteY8" fmla="*/ 665120 h 2113372"/>
                  <a:gd name="connsiteX9" fmla="*/ 875861 w 1548900"/>
                  <a:gd name="connsiteY9" fmla="*/ 34056 h 2113372"/>
                  <a:gd name="connsiteX10" fmla="*/ 219038 w 1548900"/>
                  <a:gd name="connsiteY10" fmla="*/ 124207 h 2113372"/>
                  <a:gd name="connsiteX0" fmla="*/ 219038 w 1591545"/>
                  <a:gd name="connsiteY0" fmla="*/ 124207 h 2116188"/>
                  <a:gd name="connsiteX1" fmla="*/ 97 w 1591545"/>
                  <a:gd name="connsiteY1" fmla="*/ 459058 h 2116188"/>
                  <a:gd name="connsiteX2" fmla="*/ 206159 w 1591545"/>
                  <a:gd name="connsiteY2" fmla="*/ 845424 h 2116188"/>
                  <a:gd name="connsiteX3" fmla="*/ 1056165 w 1591545"/>
                  <a:gd name="connsiteY3" fmla="*/ 1025728 h 2116188"/>
                  <a:gd name="connsiteX4" fmla="*/ 1571319 w 1591545"/>
                  <a:gd name="connsiteY4" fmla="*/ 1360578 h 2116188"/>
                  <a:gd name="connsiteX5" fmla="*/ 1378136 w 1591545"/>
                  <a:gd name="connsiteY5" fmla="*/ 2107554 h 2116188"/>
                  <a:gd name="connsiteX6" fmla="*/ 386463 w 1591545"/>
                  <a:gd name="connsiteY6" fmla="*/ 1734067 h 2116188"/>
                  <a:gd name="connsiteX7" fmla="*/ 541010 w 1591545"/>
                  <a:gd name="connsiteY7" fmla="*/ 1231790 h 2116188"/>
                  <a:gd name="connsiteX8" fmla="*/ 1081922 w 1591545"/>
                  <a:gd name="connsiteY8" fmla="*/ 665120 h 2116188"/>
                  <a:gd name="connsiteX9" fmla="*/ 875861 w 1591545"/>
                  <a:gd name="connsiteY9" fmla="*/ 34056 h 2116188"/>
                  <a:gd name="connsiteX10" fmla="*/ 219038 w 1591545"/>
                  <a:gd name="connsiteY10" fmla="*/ 124207 h 2116188"/>
                  <a:gd name="connsiteX0" fmla="*/ 219038 w 1587716"/>
                  <a:gd name="connsiteY0" fmla="*/ 124207 h 2132594"/>
                  <a:gd name="connsiteX1" fmla="*/ 97 w 1587716"/>
                  <a:gd name="connsiteY1" fmla="*/ 459058 h 2132594"/>
                  <a:gd name="connsiteX2" fmla="*/ 206159 w 1587716"/>
                  <a:gd name="connsiteY2" fmla="*/ 845424 h 2132594"/>
                  <a:gd name="connsiteX3" fmla="*/ 1056165 w 1587716"/>
                  <a:gd name="connsiteY3" fmla="*/ 1025728 h 2132594"/>
                  <a:gd name="connsiteX4" fmla="*/ 1571319 w 1587716"/>
                  <a:gd name="connsiteY4" fmla="*/ 1360578 h 2132594"/>
                  <a:gd name="connsiteX5" fmla="*/ 1378136 w 1587716"/>
                  <a:gd name="connsiteY5" fmla="*/ 2107554 h 2132594"/>
                  <a:gd name="connsiteX6" fmla="*/ 579646 w 1587716"/>
                  <a:gd name="connsiteY6" fmla="*/ 1888614 h 2132594"/>
                  <a:gd name="connsiteX7" fmla="*/ 541010 w 1587716"/>
                  <a:gd name="connsiteY7" fmla="*/ 1231790 h 2132594"/>
                  <a:gd name="connsiteX8" fmla="*/ 1081922 w 1587716"/>
                  <a:gd name="connsiteY8" fmla="*/ 665120 h 2132594"/>
                  <a:gd name="connsiteX9" fmla="*/ 875861 w 1587716"/>
                  <a:gd name="connsiteY9" fmla="*/ 34056 h 2132594"/>
                  <a:gd name="connsiteX10" fmla="*/ 219038 w 1587716"/>
                  <a:gd name="connsiteY10" fmla="*/ 124207 h 2132594"/>
                  <a:gd name="connsiteX0" fmla="*/ 219038 w 1617794"/>
                  <a:gd name="connsiteY0" fmla="*/ 124207 h 2075158"/>
                  <a:gd name="connsiteX1" fmla="*/ 97 w 1617794"/>
                  <a:gd name="connsiteY1" fmla="*/ 459058 h 2075158"/>
                  <a:gd name="connsiteX2" fmla="*/ 206159 w 1617794"/>
                  <a:gd name="connsiteY2" fmla="*/ 845424 h 2075158"/>
                  <a:gd name="connsiteX3" fmla="*/ 1056165 w 1617794"/>
                  <a:gd name="connsiteY3" fmla="*/ 1025728 h 2075158"/>
                  <a:gd name="connsiteX4" fmla="*/ 1571319 w 1617794"/>
                  <a:gd name="connsiteY4" fmla="*/ 1360578 h 2075158"/>
                  <a:gd name="connsiteX5" fmla="*/ 1481167 w 1617794"/>
                  <a:gd name="connsiteY5" fmla="*/ 2043159 h 2075158"/>
                  <a:gd name="connsiteX6" fmla="*/ 579646 w 1617794"/>
                  <a:gd name="connsiteY6" fmla="*/ 1888614 h 2075158"/>
                  <a:gd name="connsiteX7" fmla="*/ 541010 w 1617794"/>
                  <a:gd name="connsiteY7" fmla="*/ 1231790 h 2075158"/>
                  <a:gd name="connsiteX8" fmla="*/ 1081922 w 1617794"/>
                  <a:gd name="connsiteY8" fmla="*/ 665120 h 2075158"/>
                  <a:gd name="connsiteX9" fmla="*/ 875861 w 1617794"/>
                  <a:gd name="connsiteY9" fmla="*/ 34056 h 2075158"/>
                  <a:gd name="connsiteX10" fmla="*/ 219038 w 1617794"/>
                  <a:gd name="connsiteY10" fmla="*/ 124207 h 2075158"/>
                  <a:gd name="connsiteX0" fmla="*/ 219038 w 1666856"/>
                  <a:gd name="connsiteY0" fmla="*/ 124207 h 2076978"/>
                  <a:gd name="connsiteX1" fmla="*/ 97 w 1666856"/>
                  <a:gd name="connsiteY1" fmla="*/ 459058 h 2076978"/>
                  <a:gd name="connsiteX2" fmla="*/ 206159 w 1666856"/>
                  <a:gd name="connsiteY2" fmla="*/ 845424 h 2076978"/>
                  <a:gd name="connsiteX3" fmla="*/ 1056165 w 1666856"/>
                  <a:gd name="connsiteY3" fmla="*/ 1025728 h 2076978"/>
                  <a:gd name="connsiteX4" fmla="*/ 1635713 w 1666856"/>
                  <a:gd name="connsiteY4" fmla="*/ 1334820 h 2076978"/>
                  <a:gd name="connsiteX5" fmla="*/ 1481167 w 1666856"/>
                  <a:gd name="connsiteY5" fmla="*/ 2043159 h 2076978"/>
                  <a:gd name="connsiteX6" fmla="*/ 579646 w 1666856"/>
                  <a:gd name="connsiteY6" fmla="*/ 1888614 h 2076978"/>
                  <a:gd name="connsiteX7" fmla="*/ 541010 w 1666856"/>
                  <a:gd name="connsiteY7" fmla="*/ 1231790 h 2076978"/>
                  <a:gd name="connsiteX8" fmla="*/ 1081922 w 1666856"/>
                  <a:gd name="connsiteY8" fmla="*/ 665120 h 2076978"/>
                  <a:gd name="connsiteX9" fmla="*/ 875861 w 1666856"/>
                  <a:gd name="connsiteY9" fmla="*/ 34056 h 2076978"/>
                  <a:gd name="connsiteX10" fmla="*/ 219038 w 1666856"/>
                  <a:gd name="connsiteY10" fmla="*/ 124207 h 2076978"/>
                  <a:gd name="connsiteX0" fmla="*/ 219058 w 1664049"/>
                  <a:gd name="connsiteY0" fmla="*/ 124207 h 2076978"/>
                  <a:gd name="connsiteX1" fmla="*/ 117 w 1664049"/>
                  <a:gd name="connsiteY1" fmla="*/ 459058 h 2076978"/>
                  <a:gd name="connsiteX2" fmla="*/ 206179 w 1664049"/>
                  <a:gd name="connsiteY2" fmla="*/ 845424 h 2076978"/>
                  <a:gd name="connsiteX3" fmla="*/ 1094822 w 1664049"/>
                  <a:gd name="connsiteY3" fmla="*/ 974212 h 2076978"/>
                  <a:gd name="connsiteX4" fmla="*/ 1635733 w 1664049"/>
                  <a:gd name="connsiteY4" fmla="*/ 1334820 h 2076978"/>
                  <a:gd name="connsiteX5" fmla="*/ 1481187 w 1664049"/>
                  <a:gd name="connsiteY5" fmla="*/ 2043159 h 2076978"/>
                  <a:gd name="connsiteX6" fmla="*/ 579666 w 1664049"/>
                  <a:gd name="connsiteY6" fmla="*/ 1888614 h 2076978"/>
                  <a:gd name="connsiteX7" fmla="*/ 541030 w 1664049"/>
                  <a:gd name="connsiteY7" fmla="*/ 1231790 h 2076978"/>
                  <a:gd name="connsiteX8" fmla="*/ 1081942 w 1664049"/>
                  <a:gd name="connsiteY8" fmla="*/ 665120 h 2076978"/>
                  <a:gd name="connsiteX9" fmla="*/ 875881 w 1664049"/>
                  <a:gd name="connsiteY9" fmla="*/ 34056 h 2076978"/>
                  <a:gd name="connsiteX10" fmla="*/ 219058 w 1664049"/>
                  <a:gd name="connsiteY10" fmla="*/ 124207 h 2076978"/>
                  <a:gd name="connsiteX0" fmla="*/ 227054 w 1737502"/>
                  <a:gd name="connsiteY0" fmla="*/ 124207 h 2076978"/>
                  <a:gd name="connsiteX1" fmla="*/ 8113 w 1737502"/>
                  <a:gd name="connsiteY1" fmla="*/ 459058 h 2076978"/>
                  <a:gd name="connsiteX2" fmla="*/ 214175 w 1737502"/>
                  <a:gd name="connsiteY2" fmla="*/ 845424 h 2076978"/>
                  <a:gd name="connsiteX3" fmla="*/ 1643729 w 1737502"/>
                  <a:gd name="connsiteY3" fmla="*/ 1334820 h 2076978"/>
                  <a:gd name="connsiteX4" fmla="*/ 1489183 w 1737502"/>
                  <a:gd name="connsiteY4" fmla="*/ 2043159 h 2076978"/>
                  <a:gd name="connsiteX5" fmla="*/ 587662 w 1737502"/>
                  <a:gd name="connsiteY5" fmla="*/ 1888614 h 2076978"/>
                  <a:gd name="connsiteX6" fmla="*/ 549026 w 1737502"/>
                  <a:gd name="connsiteY6" fmla="*/ 1231790 h 2076978"/>
                  <a:gd name="connsiteX7" fmla="*/ 1089938 w 1737502"/>
                  <a:gd name="connsiteY7" fmla="*/ 665120 h 2076978"/>
                  <a:gd name="connsiteX8" fmla="*/ 883877 w 1737502"/>
                  <a:gd name="connsiteY8" fmla="*/ 34056 h 2076978"/>
                  <a:gd name="connsiteX9" fmla="*/ 227054 w 1737502"/>
                  <a:gd name="connsiteY9" fmla="*/ 124207 h 2076978"/>
                  <a:gd name="connsiteX0" fmla="*/ 227054 w 1734930"/>
                  <a:gd name="connsiteY0" fmla="*/ 124207 h 2123993"/>
                  <a:gd name="connsiteX1" fmla="*/ 8113 w 1734930"/>
                  <a:gd name="connsiteY1" fmla="*/ 459058 h 2123993"/>
                  <a:gd name="connsiteX2" fmla="*/ 214175 w 1734930"/>
                  <a:gd name="connsiteY2" fmla="*/ 845424 h 2123993"/>
                  <a:gd name="connsiteX3" fmla="*/ 1643729 w 1734930"/>
                  <a:gd name="connsiteY3" fmla="*/ 1334820 h 2123993"/>
                  <a:gd name="connsiteX4" fmla="*/ 1489183 w 1734930"/>
                  <a:gd name="connsiteY4" fmla="*/ 2043159 h 2123993"/>
                  <a:gd name="connsiteX5" fmla="*/ 664936 w 1734930"/>
                  <a:gd name="connsiteY5" fmla="*/ 2017403 h 2123993"/>
                  <a:gd name="connsiteX6" fmla="*/ 549026 w 1734930"/>
                  <a:gd name="connsiteY6" fmla="*/ 1231790 h 2123993"/>
                  <a:gd name="connsiteX7" fmla="*/ 1089938 w 1734930"/>
                  <a:gd name="connsiteY7" fmla="*/ 665120 h 2123993"/>
                  <a:gd name="connsiteX8" fmla="*/ 883877 w 1734930"/>
                  <a:gd name="connsiteY8" fmla="*/ 34056 h 2123993"/>
                  <a:gd name="connsiteX9" fmla="*/ 227054 w 1734930"/>
                  <a:gd name="connsiteY9" fmla="*/ 124207 h 2123993"/>
                  <a:gd name="connsiteX0" fmla="*/ 227054 w 1734930"/>
                  <a:gd name="connsiteY0" fmla="*/ 124207 h 2118829"/>
                  <a:gd name="connsiteX1" fmla="*/ 8113 w 1734930"/>
                  <a:gd name="connsiteY1" fmla="*/ 459058 h 2118829"/>
                  <a:gd name="connsiteX2" fmla="*/ 214175 w 1734930"/>
                  <a:gd name="connsiteY2" fmla="*/ 845424 h 2118829"/>
                  <a:gd name="connsiteX3" fmla="*/ 1643729 w 1734930"/>
                  <a:gd name="connsiteY3" fmla="*/ 1334820 h 2118829"/>
                  <a:gd name="connsiteX4" fmla="*/ 1489183 w 1734930"/>
                  <a:gd name="connsiteY4" fmla="*/ 2043159 h 2118829"/>
                  <a:gd name="connsiteX5" fmla="*/ 664936 w 1734930"/>
                  <a:gd name="connsiteY5" fmla="*/ 2017403 h 2118829"/>
                  <a:gd name="connsiteX6" fmla="*/ 626300 w 1734930"/>
                  <a:gd name="connsiteY6" fmla="*/ 1321942 h 2118829"/>
                  <a:gd name="connsiteX7" fmla="*/ 1089938 w 1734930"/>
                  <a:gd name="connsiteY7" fmla="*/ 665120 h 2118829"/>
                  <a:gd name="connsiteX8" fmla="*/ 883877 w 1734930"/>
                  <a:gd name="connsiteY8" fmla="*/ 34056 h 2118829"/>
                  <a:gd name="connsiteX9" fmla="*/ 227054 w 1734930"/>
                  <a:gd name="connsiteY9" fmla="*/ 124207 h 2118829"/>
                  <a:gd name="connsiteX0" fmla="*/ 227054 w 1734930"/>
                  <a:gd name="connsiteY0" fmla="*/ 124207 h 2118829"/>
                  <a:gd name="connsiteX1" fmla="*/ 8113 w 1734930"/>
                  <a:gd name="connsiteY1" fmla="*/ 459058 h 2118829"/>
                  <a:gd name="connsiteX2" fmla="*/ 214175 w 1734930"/>
                  <a:gd name="connsiteY2" fmla="*/ 845424 h 2118829"/>
                  <a:gd name="connsiteX3" fmla="*/ 1643729 w 1734930"/>
                  <a:gd name="connsiteY3" fmla="*/ 1334820 h 2118829"/>
                  <a:gd name="connsiteX4" fmla="*/ 1489183 w 1734930"/>
                  <a:gd name="connsiteY4" fmla="*/ 2043159 h 2118829"/>
                  <a:gd name="connsiteX5" fmla="*/ 664936 w 1734930"/>
                  <a:gd name="connsiteY5" fmla="*/ 2017403 h 2118829"/>
                  <a:gd name="connsiteX6" fmla="*/ 626300 w 1734930"/>
                  <a:gd name="connsiteY6" fmla="*/ 1321942 h 2118829"/>
                  <a:gd name="connsiteX7" fmla="*/ 1089938 w 1734930"/>
                  <a:gd name="connsiteY7" fmla="*/ 665120 h 2118829"/>
                  <a:gd name="connsiteX8" fmla="*/ 767968 w 1734930"/>
                  <a:gd name="connsiteY8" fmla="*/ 34056 h 2118829"/>
                  <a:gd name="connsiteX9" fmla="*/ 227054 w 1734930"/>
                  <a:gd name="connsiteY9" fmla="*/ 124207 h 2118829"/>
                  <a:gd name="connsiteX0" fmla="*/ 227054 w 1734930"/>
                  <a:gd name="connsiteY0" fmla="*/ 124207 h 2118829"/>
                  <a:gd name="connsiteX1" fmla="*/ 8113 w 1734930"/>
                  <a:gd name="connsiteY1" fmla="*/ 459058 h 2118829"/>
                  <a:gd name="connsiteX2" fmla="*/ 214175 w 1734930"/>
                  <a:gd name="connsiteY2" fmla="*/ 845424 h 2118829"/>
                  <a:gd name="connsiteX3" fmla="*/ 1643729 w 1734930"/>
                  <a:gd name="connsiteY3" fmla="*/ 1334820 h 2118829"/>
                  <a:gd name="connsiteX4" fmla="*/ 1489183 w 1734930"/>
                  <a:gd name="connsiteY4" fmla="*/ 2043159 h 2118829"/>
                  <a:gd name="connsiteX5" fmla="*/ 664936 w 1734930"/>
                  <a:gd name="connsiteY5" fmla="*/ 2017403 h 2118829"/>
                  <a:gd name="connsiteX6" fmla="*/ 626300 w 1734930"/>
                  <a:gd name="connsiteY6" fmla="*/ 1321942 h 2118829"/>
                  <a:gd name="connsiteX7" fmla="*/ 1089938 w 1734930"/>
                  <a:gd name="connsiteY7" fmla="*/ 665120 h 2118829"/>
                  <a:gd name="connsiteX8" fmla="*/ 767968 w 1734930"/>
                  <a:gd name="connsiteY8" fmla="*/ 34056 h 2118829"/>
                  <a:gd name="connsiteX9" fmla="*/ 227054 w 1734930"/>
                  <a:gd name="connsiteY9" fmla="*/ 124207 h 2118829"/>
                  <a:gd name="connsiteX0" fmla="*/ 227054 w 1734930"/>
                  <a:gd name="connsiteY0" fmla="*/ 124207 h 2118829"/>
                  <a:gd name="connsiteX1" fmla="*/ 8113 w 1734930"/>
                  <a:gd name="connsiteY1" fmla="*/ 459058 h 2118829"/>
                  <a:gd name="connsiteX2" fmla="*/ 214175 w 1734930"/>
                  <a:gd name="connsiteY2" fmla="*/ 845424 h 2118829"/>
                  <a:gd name="connsiteX3" fmla="*/ 1643729 w 1734930"/>
                  <a:gd name="connsiteY3" fmla="*/ 1334820 h 2118829"/>
                  <a:gd name="connsiteX4" fmla="*/ 1489183 w 1734930"/>
                  <a:gd name="connsiteY4" fmla="*/ 2043159 h 2118829"/>
                  <a:gd name="connsiteX5" fmla="*/ 664936 w 1734930"/>
                  <a:gd name="connsiteY5" fmla="*/ 2017403 h 2118829"/>
                  <a:gd name="connsiteX6" fmla="*/ 626300 w 1734930"/>
                  <a:gd name="connsiteY6" fmla="*/ 1321942 h 2118829"/>
                  <a:gd name="connsiteX7" fmla="*/ 1089938 w 1734930"/>
                  <a:gd name="connsiteY7" fmla="*/ 665120 h 2118829"/>
                  <a:gd name="connsiteX8" fmla="*/ 767968 w 1734930"/>
                  <a:gd name="connsiteY8" fmla="*/ 34056 h 2118829"/>
                  <a:gd name="connsiteX9" fmla="*/ 227054 w 1734930"/>
                  <a:gd name="connsiteY9" fmla="*/ 124207 h 2118829"/>
                  <a:gd name="connsiteX0" fmla="*/ 227054 w 1734930"/>
                  <a:gd name="connsiteY0" fmla="*/ 124207 h 2157568"/>
                  <a:gd name="connsiteX1" fmla="*/ 8113 w 1734930"/>
                  <a:gd name="connsiteY1" fmla="*/ 459058 h 2157568"/>
                  <a:gd name="connsiteX2" fmla="*/ 214175 w 1734930"/>
                  <a:gd name="connsiteY2" fmla="*/ 845424 h 2157568"/>
                  <a:gd name="connsiteX3" fmla="*/ 1643729 w 1734930"/>
                  <a:gd name="connsiteY3" fmla="*/ 1334820 h 2157568"/>
                  <a:gd name="connsiteX4" fmla="*/ 1489183 w 1734930"/>
                  <a:gd name="connsiteY4" fmla="*/ 2043159 h 2157568"/>
                  <a:gd name="connsiteX5" fmla="*/ 664936 w 1734930"/>
                  <a:gd name="connsiteY5" fmla="*/ 2017403 h 2157568"/>
                  <a:gd name="connsiteX6" fmla="*/ 626300 w 1734930"/>
                  <a:gd name="connsiteY6" fmla="*/ 1321942 h 2157568"/>
                  <a:gd name="connsiteX7" fmla="*/ 1089938 w 1734930"/>
                  <a:gd name="connsiteY7" fmla="*/ 665120 h 2157568"/>
                  <a:gd name="connsiteX8" fmla="*/ 767968 w 1734930"/>
                  <a:gd name="connsiteY8" fmla="*/ 34056 h 2157568"/>
                  <a:gd name="connsiteX9" fmla="*/ 227054 w 1734930"/>
                  <a:gd name="connsiteY9" fmla="*/ 124207 h 2157568"/>
                  <a:gd name="connsiteX0" fmla="*/ 227054 w 1732863"/>
                  <a:gd name="connsiteY0" fmla="*/ 124207 h 2182671"/>
                  <a:gd name="connsiteX1" fmla="*/ 8113 w 1732863"/>
                  <a:gd name="connsiteY1" fmla="*/ 459058 h 2182671"/>
                  <a:gd name="connsiteX2" fmla="*/ 214175 w 1732863"/>
                  <a:gd name="connsiteY2" fmla="*/ 845424 h 2182671"/>
                  <a:gd name="connsiteX3" fmla="*/ 1643729 w 1732863"/>
                  <a:gd name="connsiteY3" fmla="*/ 1334820 h 2182671"/>
                  <a:gd name="connsiteX4" fmla="*/ 1489183 w 1732863"/>
                  <a:gd name="connsiteY4" fmla="*/ 2043159 h 2182671"/>
                  <a:gd name="connsiteX5" fmla="*/ 729331 w 1732863"/>
                  <a:gd name="connsiteY5" fmla="*/ 2056039 h 2182671"/>
                  <a:gd name="connsiteX6" fmla="*/ 626300 w 1732863"/>
                  <a:gd name="connsiteY6" fmla="*/ 1321942 h 2182671"/>
                  <a:gd name="connsiteX7" fmla="*/ 1089938 w 1732863"/>
                  <a:gd name="connsiteY7" fmla="*/ 665120 h 2182671"/>
                  <a:gd name="connsiteX8" fmla="*/ 767968 w 1732863"/>
                  <a:gd name="connsiteY8" fmla="*/ 34056 h 2182671"/>
                  <a:gd name="connsiteX9" fmla="*/ 227054 w 1732863"/>
                  <a:gd name="connsiteY9" fmla="*/ 124207 h 2182671"/>
                  <a:gd name="connsiteX0" fmla="*/ 227054 w 1732863"/>
                  <a:gd name="connsiteY0" fmla="*/ 124207 h 2137486"/>
                  <a:gd name="connsiteX1" fmla="*/ 8113 w 1732863"/>
                  <a:gd name="connsiteY1" fmla="*/ 459058 h 2137486"/>
                  <a:gd name="connsiteX2" fmla="*/ 214175 w 1732863"/>
                  <a:gd name="connsiteY2" fmla="*/ 845424 h 2137486"/>
                  <a:gd name="connsiteX3" fmla="*/ 1643729 w 1732863"/>
                  <a:gd name="connsiteY3" fmla="*/ 1334820 h 2137486"/>
                  <a:gd name="connsiteX4" fmla="*/ 1489183 w 1732863"/>
                  <a:gd name="connsiteY4" fmla="*/ 2043159 h 2137486"/>
                  <a:gd name="connsiteX5" fmla="*/ 729331 w 1732863"/>
                  <a:gd name="connsiteY5" fmla="*/ 2056039 h 2137486"/>
                  <a:gd name="connsiteX6" fmla="*/ 677815 w 1732863"/>
                  <a:gd name="connsiteY6" fmla="*/ 1360578 h 2137486"/>
                  <a:gd name="connsiteX7" fmla="*/ 1089938 w 1732863"/>
                  <a:gd name="connsiteY7" fmla="*/ 665120 h 2137486"/>
                  <a:gd name="connsiteX8" fmla="*/ 767968 w 1732863"/>
                  <a:gd name="connsiteY8" fmla="*/ 34056 h 2137486"/>
                  <a:gd name="connsiteX9" fmla="*/ 227054 w 1732863"/>
                  <a:gd name="connsiteY9" fmla="*/ 124207 h 2137486"/>
                  <a:gd name="connsiteX0" fmla="*/ 227054 w 1732863"/>
                  <a:gd name="connsiteY0" fmla="*/ 115013 h 2128292"/>
                  <a:gd name="connsiteX1" fmla="*/ 8113 w 1732863"/>
                  <a:gd name="connsiteY1" fmla="*/ 449864 h 2128292"/>
                  <a:gd name="connsiteX2" fmla="*/ 214175 w 1732863"/>
                  <a:gd name="connsiteY2" fmla="*/ 836230 h 2128292"/>
                  <a:gd name="connsiteX3" fmla="*/ 1643729 w 1732863"/>
                  <a:gd name="connsiteY3" fmla="*/ 1325626 h 2128292"/>
                  <a:gd name="connsiteX4" fmla="*/ 1489183 w 1732863"/>
                  <a:gd name="connsiteY4" fmla="*/ 2033965 h 2128292"/>
                  <a:gd name="connsiteX5" fmla="*/ 729331 w 1732863"/>
                  <a:gd name="connsiteY5" fmla="*/ 2046845 h 2128292"/>
                  <a:gd name="connsiteX6" fmla="*/ 677815 w 1732863"/>
                  <a:gd name="connsiteY6" fmla="*/ 1351384 h 2128292"/>
                  <a:gd name="connsiteX7" fmla="*/ 1077059 w 1732863"/>
                  <a:gd name="connsiteY7" fmla="*/ 527138 h 2128292"/>
                  <a:gd name="connsiteX8" fmla="*/ 767968 w 1732863"/>
                  <a:gd name="connsiteY8" fmla="*/ 24862 h 2128292"/>
                  <a:gd name="connsiteX9" fmla="*/ 227054 w 1732863"/>
                  <a:gd name="connsiteY9" fmla="*/ 115013 h 212829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1732863" h="2128292">
                    <a:moveTo>
                      <a:pt x="227054" y="115013"/>
                    </a:moveTo>
                    <a:cubicBezTo>
                      <a:pt x="100412" y="185847"/>
                      <a:pt x="10259" y="329661"/>
                      <a:pt x="8113" y="449864"/>
                    </a:cubicBezTo>
                    <a:cubicBezTo>
                      <a:pt x="5967" y="570067"/>
                      <a:pt x="-58427" y="690270"/>
                      <a:pt x="214175" y="836230"/>
                    </a:cubicBezTo>
                    <a:cubicBezTo>
                      <a:pt x="486777" y="982190"/>
                      <a:pt x="1431228" y="1126003"/>
                      <a:pt x="1643729" y="1325626"/>
                    </a:cubicBezTo>
                    <a:cubicBezTo>
                      <a:pt x="1856230" y="1525249"/>
                      <a:pt x="1641583" y="1913762"/>
                      <a:pt x="1489183" y="2033965"/>
                    </a:cubicBezTo>
                    <a:cubicBezTo>
                      <a:pt x="1336783" y="2154168"/>
                      <a:pt x="864559" y="2160609"/>
                      <a:pt x="729331" y="2046845"/>
                    </a:cubicBezTo>
                    <a:cubicBezTo>
                      <a:pt x="594103" y="1933082"/>
                      <a:pt x="619860" y="1604668"/>
                      <a:pt x="677815" y="1351384"/>
                    </a:cubicBezTo>
                    <a:cubicBezTo>
                      <a:pt x="735770" y="1098100"/>
                      <a:pt x="1062034" y="748225"/>
                      <a:pt x="1077059" y="527138"/>
                    </a:cubicBezTo>
                    <a:cubicBezTo>
                      <a:pt x="1092084" y="306051"/>
                      <a:pt x="909635" y="93549"/>
                      <a:pt x="767968" y="24862"/>
                    </a:cubicBezTo>
                    <a:cubicBezTo>
                      <a:pt x="626301" y="-43825"/>
                      <a:pt x="353697" y="44179"/>
                      <a:pt x="227054" y="115013"/>
                    </a:cubicBezTo>
                    <a:close/>
                  </a:path>
                </a:pathLst>
              </a:custGeom>
              <a:noFill/>
              <a:ln w="38100">
                <a:solidFill>
                  <a:srgbClr val="00FFFF"/>
                </a:solidFill>
                <a:prstDash val="sysDot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9" name="Oval 98"/>
              <p:cNvSpPr/>
              <p:nvPr/>
            </p:nvSpPr>
            <p:spPr>
              <a:xfrm>
                <a:off x="1436348" y="1267087"/>
                <a:ext cx="2008135" cy="1579179"/>
              </a:xfrm>
              <a:prstGeom prst="ellipse">
                <a:avLst/>
              </a:prstGeom>
              <a:noFill/>
              <a:ln>
                <a:solidFill>
                  <a:srgbClr val="00FFFF"/>
                </a:solidFill>
                <a:prstDash val="sys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2" name="Rectangle 101"/>
              <p:cNvSpPr/>
              <p:nvPr/>
            </p:nvSpPr>
            <p:spPr>
              <a:xfrm>
                <a:off x="1017104" y="1068496"/>
                <a:ext cx="2564296" cy="2132968"/>
              </a:xfrm>
              <a:prstGeom prst="rect">
                <a:avLst/>
              </a:prstGeom>
              <a:solidFill>
                <a:schemeClr val="bg2">
                  <a:alpha val="8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07" name="Group 106"/>
              <p:cNvGrpSpPr/>
              <p:nvPr/>
            </p:nvGrpSpPr>
            <p:grpSpPr>
              <a:xfrm>
                <a:off x="1223750" y="1134526"/>
                <a:ext cx="2144533" cy="1815358"/>
                <a:chOff x="2411352" y="1168529"/>
                <a:chExt cx="3348714" cy="2834704"/>
              </a:xfrm>
            </p:grpSpPr>
            <p:grpSp>
              <p:nvGrpSpPr>
                <p:cNvPr id="108" name="Group 107"/>
                <p:cNvGrpSpPr/>
                <p:nvPr/>
              </p:nvGrpSpPr>
              <p:grpSpPr>
                <a:xfrm>
                  <a:off x="3080119" y="3155631"/>
                  <a:ext cx="2558681" cy="536295"/>
                  <a:chOff x="3080119" y="3739702"/>
                  <a:chExt cx="2558681" cy="536295"/>
                </a:xfrm>
              </p:grpSpPr>
              <p:sp>
                <p:nvSpPr>
                  <p:cNvPr id="114" name="Freeform 113"/>
                  <p:cNvSpPr/>
                  <p:nvPr/>
                </p:nvSpPr>
                <p:spPr>
                  <a:xfrm>
                    <a:off x="4324093" y="3739702"/>
                    <a:ext cx="917136" cy="441101"/>
                  </a:xfrm>
                  <a:custGeom>
                    <a:avLst/>
                    <a:gdLst>
                      <a:gd name="connsiteX0" fmla="*/ 0 w 1584101"/>
                      <a:gd name="connsiteY0" fmla="*/ 759854 h 759854"/>
                      <a:gd name="connsiteX1" fmla="*/ 0 w 1584101"/>
                      <a:gd name="connsiteY1" fmla="*/ 0 h 759854"/>
                      <a:gd name="connsiteX2" fmla="*/ 1584101 w 1584101"/>
                      <a:gd name="connsiteY2" fmla="*/ 12879 h 759854"/>
                      <a:gd name="connsiteX0" fmla="*/ 0 w 1579887"/>
                      <a:gd name="connsiteY0" fmla="*/ 759854 h 759854"/>
                      <a:gd name="connsiteX1" fmla="*/ 0 w 1579887"/>
                      <a:gd name="connsiteY1" fmla="*/ 0 h 759854"/>
                      <a:gd name="connsiteX2" fmla="*/ 1579887 w 1579887"/>
                      <a:gd name="connsiteY2" fmla="*/ 238 h 759854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</a:cxnLst>
                    <a:rect l="l" t="t" r="r" b="b"/>
                    <a:pathLst>
                      <a:path w="1579887" h="759854">
                        <a:moveTo>
                          <a:pt x="0" y="759854"/>
                        </a:moveTo>
                        <a:lnTo>
                          <a:pt x="0" y="0"/>
                        </a:lnTo>
                        <a:lnTo>
                          <a:pt x="1579887" y="238"/>
                        </a:lnTo>
                      </a:path>
                    </a:pathLst>
                  </a:custGeom>
                  <a:noFill/>
                  <a:ln w="57150">
                    <a:solidFill>
                      <a:schemeClr val="bg2">
                        <a:lumMod val="40000"/>
                        <a:lumOff val="60000"/>
                      </a:schemeClr>
                    </a:solidFill>
                    <a:headEnd type="none" w="med" len="med"/>
                    <a:tailEnd type="triangle" w="med" len="med"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pic>
                <p:nvPicPr>
                  <p:cNvPr id="115" name="Picture 6" descr="C:\Users\dliao\Documents\My Notebook\Physics\UCSF PostDoc\Tlsty Journal Club\PersisterJournalClub20110131\DNADoubleStrand.png"/>
                  <p:cNvPicPr>
                    <a:picLocks noChangeAspect="1" noChangeArrowheads="1"/>
                  </p:cNvPicPr>
                  <p:nvPr/>
                </p:nvPicPr>
                <p:blipFill>
                  <a:blip r:embed="rId3" cstate="print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>
                    <a:fillRect/>
                  </a:stretch>
                </p:blipFill>
                <p:spPr bwMode="auto">
                  <a:xfrm>
                    <a:off x="3080119" y="4114800"/>
                    <a:ext cx="2558681" cy="161197"/>
                  </a:xfrm>
                  <a:prstGeom prst="rect">
                    <a:avLst/>
                  </a:prstGeom>
                  <a:noFill/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</p:pic>
            </p:grpSp>
            <p:sp>
              <p:nvSpPr>
                <p:cNvPr id="110" name="Freeform 109"/>
                <p:cNvSpPr/>
                <p:nvPr/>
              </p:nvSpPr>
              <p:spPr>
                <a:xfrm>
                  <a:off x="2743327" y="1168529"/>
                  <a:ext cx="730866" cy="413991"/>
                </a:xfrm>
                <a:custGeom>
                  <a:avLst/>
                  <a:gdLst>
                    <a:gd name="connsiteX0" fmla="*/ 84377 w 729336"/>
                    <a:gd name="connsiteY0" fmla="*/ 340657 h 688387"/>
                    <a:gd name="connsiteX1" fmla="*/ 32861 w 729336"/>
                    <a:gd name="connsiteY1" fmla="*/ 662629 h 688387"/>
                    <a:gd name="connsiteX2" fmla="*/ 612411 w 729336"/>
                    <a:gd name="connsiteY2" fmla="*/ 688387 h 688387"/>
                    <a:gd name="connsiteX3" fmla="*/ 728320 w 729336"/>
                    <a:gd name="connsiteY3" fmla="*/ 417930 h 688387"/>
                    <a:gd name="connsiteX4" fmla="*/ 586653 w 729336"/>
                    <a:gd name="connsiteY4" fmla="*/ 405051 h 688387"/>
                    <a:gd name="connsiteX5" fmla="*/ 548016 w 729336"/>
                    <a:gd name="connsiteY5" fmla="*/ 546719 h 688387"/>
                    <a:gd name="connsiteX6" fmla="*/ 380591 w 729336"/>
                    <a:gd name="connsiteY6" fmla="*/ 314899 h 688387"/>
                    <a:gd name="connsiteX7" fmla="*/ 509380 w 729336"/>
                    <a:gd name="connsiteY7" fmla="*/ 160353 h 688387"/>
                    <a:gd name="connsiteX8" fmla="*/ 548016 w 729336"/>
                    <a:gd name="connsiteY8" fmla="*/ 276263 h 688387"/>
                    <a:gd name="connsiteX9" fmla="*/ 728320 w 729336"/>
                    <a:gd name="connsiteY9" fmla="*/ 186111 h 688387"/>
                    <a:gd name="connsiteX10" fmla="*/ 560895 w 729336"/>
                    <a:gd name="connsiteY10" fmla="*/ 31564 h 688387"/>
                    <a:gd name="connsiteX11" fmla="*/ 187408 w 729336"/>
                    <a:gd name="connsiteY11" fmla="*/ 31564 h 688387"/>
                    <a:gd name="connsiteX12" fmla="*/ 84377 w 729336"/>
                    <a:gd name="connsiteY12" fmla="*/ 340657 h 688387"/>
                    <a:gd name="connsiteX0" fmla="*/ 84377 w 729336"/>
                    <a:gd name="connsiteY0" fmla="*/ 340657 h 688387"/>
                    <a:gd name="connsiteX1" fmla="*/ 32861 w 729336"/>
                    <a:gd name="connsiteY1" fmla="*/ 662629 h 688387"/>
                    <a:gd name="connsiteX2" fmla="*/ 612411 w 729336"/>
                    <a:gd name="connsiteY2" fmla="*/ 688387 h 688387"/>
                    <a:gd name="connsiteX3" fmla="*/ 728320 w 729336"/>
                    <a:gd name="connsiteY3" fmla="*/ 417930 h 688387"/>
                    <a:gd name="connsiteX4" fmla="*/ 586653 w 729336"/>
                    <a:gd name="connsiteY4" fmla="*/ 405051 h 688387"/>
                    <a:gd name="connsiteX5" fmla="*/ 548016 w 729336"/>
                    <a:gd name="connsiteY5" fmla="*/ 546719 h 688387"/>
                    <a:gd name="connsiteX6" fmla="*/ 357731 w 729336"/>
                    <a:gd name="connsiteY6" fmla="*/ 342331 h 688387"/>
                    <a:gd name="connsiteX7" fmla="*/ 509380 w 729336"/>
                    <a:gd name="connsiteY7" fmla="*/ 160353 h 688387"/>
                    <a:gd name="connsiteX8" fmla="*/ 548016 w 729336"/>
                    <a:gd name="connsiteY8" fmla="*/ 276263 h 688387"/>
                    <a:gd name="connsiteX9" fmla="*/ 728320 w 729336"/>
                    <a:gd name="connsiteY9" fmla="*/ 186111 h 688387"/>
                    <a:gd name="connsiteX10" fmla="*/ 560895 w 729336"/>
                    <a:gd name="connsiteY10" fmla="*/ 31564 h 688387"/>
                    <a:gd name="connsiteX11" fmla="*/ 187408 w 729336"/>
                    <a:gd name="connsiteY11" fmla="*/ 31564 h 688387"/>
                    <a:gd name="connsiteX12" fmla="*/ 84377 w 729336"/>
                    <a:gd name="connsiteY12" fmla="*/ 340657 h 688387"/>
                    <a:gd name="connsiteX0" fmla="*/ 84377 w 729336"/>
                    <a:gd name="connsiteY0" fmla="*/ 340657 h 688387"/>
                    <a:gd name="connsiteX1" fmla="*/ 32861 w 729336"/>
                    <a:gd name="connsiteY1" fmla="*/ 662629 h 688387"/>
                    <a:gd name="connsiteX2" fmla="*/ 612411 w 729336"/>
                    <a:gd name="connsiteY2" fmla="*/ 688387 h 688387"/>
                    <a:gd name="connsiteX3" fmla="*/ 728320 w 729336"/>
                    <a:gd name="connsiteY3" fmla="*/ 417930 h 688387"/>
                    <a:gd name="connsiteX4" fmla="*/ 586653 w 729336"/>
                    <a:gd name="connsiteY4" fmla="*/ 405051 h 688387"/>
                    <a:gd name="connsiteX5" fmla="*/ 548016 w 729336"/>
                    <a:gd name="connsiteY5" fmla="*/ 546719 h 688387"/>
                    <a:gd name="connsiteX6" fmla="*/ 357731 w 729336"/>
                    <a:gd name="connsiteY6" fmla="*/ 342331 h 688387"/>
                    <a:gd name="connsiteX7" fmla="*/ 509380 w 729336"/>
                    <a:gd name="connsiteY7" fmla="*/ 160353 h 688387"/>
                    <a:gd name="connsiteX8" fmla="*/ 548016 w 729336"/>
                    <a:gd name="connsiteY8" fmla="*/ 276263 h 688387"/>
                    <a:gd name="connsiteX9" fmla="*/ 728320 w 729336"/>
                    <a:gd name="connsiteY9" fmla="*/ 186111 h 688387"/>
                    <a:gd name="connsiteX10" fmla="*/ 560895 w 729336"/>
                    <a:gd name="connsiteY10" fmla="*/ 31564 h 688387"/>
                    <a:gd name="connsiteX11" fmla="*/ 187408 w 729336"/>
                    <a:gd name="connsiteY11" fmla="*/ 31564 h 688387"/>
                    <a:gd name="connsiteX12" fmla="*/ 84377 w 729336"/>
                    <a:gd name="connsiteY12" fmla="*/ 340657 h 688387"/>
                    <a:gd name="connsiteX0" fmla="*/ 84377 w 729336"/>
                    <a:gd name="connsiteY0" fmla="*/ 340657 h 688387"/>
                    <a:gd name="connsiteX1" fmla="*/ 32861 w 729336"/>
                    <a:gd name="connsiteY1" fmla="*/ 662629 h 688387"/>
                    <a:gd name="connsiteX2" fmla="*/ 612411 w 729336"/>
                    <a:gd name="connsiteY2" fmla="*/ 688387 h 688387"/>
                    <a:gd name="connsiteX3" fmla="*/ 728320 w 729336"/>
                    <a:gd name="connsiteY3" fmla="*/ 417930 h 688387"/>
                    <a:gd name="connsiteX4" fmla="*/ 586653 w 729336"/>
                    <a:gd name="connsiteY4" fmla="*/ 405051 h 688387"/>
                    <a:gd name="connsiteX5" fmla="*/ 548016 w 729336"/>
                    <a:gd name="connsiteY5" fmla="*/ 546719 h 688387"/>
                    <a:gd name="connsiteX6" fmla="*/ 357731 w 729336"/>
                    <a:gd name="connsiteY6" fmla="*/ 356047 h 688387"/>
                    <a:gd name="connsiteX7" fmla="*/ 509380 w 729336"/>
                    <a:gd name="connsiteY7" fmla="*/ 160353 h 688387"/>
                    <a:gd name="connsiteX8" fmla="*/ 548016 w 729336"/>
                    <a:gd name="connsiteY8" fmla="*/ 276263 h 688387"/>
                    <a:gd name="connsiteX9" fmla="*/ 728320 w 729336"/>
                    <a:gd name="connsiteY9" fmla="*/ 186111 h 688387"/>
                    <a:gd name="connsiteX10" fmla="*/ 560895 w 729336"/>
                    <a:gd name="connsiteY10" fmla="*/ 31564 h 688387"/>
                    <a:gd name="connsiteX11" fmla="*/ 187408 w 729336"/>
                    <a:gd name="connsiteY11" fmla="*/ 31564 h 688387"/>
                    <a:gd name="connsiteX12" fmla="*/ 84377 w 729336"/>
                    <a:gd name="connsiteY12" fmla="*/ 340657 h 688387"/>
                    <a:gd name="connsiteX0" fmla="*/ 84377 w 729336"/>
                    <a:gd name="connsiteY0" fmla="*/ 340657 h 688387"/>
                    <a:gd name="connsiteX1" fmla="*/ 32861 w 729336"/>
                    <a:gd name="connsiteY1" fmla="*/ 662629 h 688387"/>
                    <a:gd name="connsiteX2" fmla="*/ 612411 w 729336"/>
                    <a:gd name="connsiteY2" fmla="*/ 688387 h 688387"/>
                    <a:gd name="connsiteX3" fmla="*/ 728320 w 729336"/>
                    <a:gd name="connsiteY3" fmla="*/ 417930 h 688387"/>
                    <a:gd name="connsiteX4" fmla="*/ 586653 w 729336"/>
                    <a:gd name="connsiteY4" fmla="*/ 405051 h 688387"/>
                    <a:gd name="connsiteX5" fmla="*/ 548016 w 729336"/>
                    <a:gd name="connsiteY5" fmla="*/ 546719 h 688387"/>
                    <a:gd name="connsiteX6" fmla="*/ 357731 w 729336"/>
                    <a:gd name="connsiteY6" fmla="*/ 356047 h 688387"/>
                    <a:gd name="connsiteX7" fmla="*/ 532240 w 729336"/>
                    <a:gd name="connsiteY7" fmla="*/ 164925 h 688387"/>
                    <a:gd name="connsiteX8" fmla="*/ 548016 w 729336"/>
                    <a:gd name="connsiteY8" fmla="*/ 276263 h 688387"/>
                    <a:gd name="connsiteX9" fmla="*/ 728320 w 729336"/>
                    <a:gd name="connsiteY9" fmla="*/ 186111 h 688387"/>
                    <a:gd name="connsiteX10" fmla="*/ 560895 w 729336"/>
                    <a:gd name="connsiteY10" fmla="*/ 31564 h 688387"/>
                    <a:gd name="connsiteX11" fmla="*/ 187408 w 729336"/>
                    <a:gd name="connsiteY11" fmla="*/ 31564 h 688387"/>
                    <a:gd name="connsiteX12" fmla="*/ 84377 w 729336"/>
                    <a:gd name="connsiteY12" fmla="*/ 340657 h 688387"/>
                    <a:gd name="connsiteX0" fmla="*/ 84377 w 729336"/>
                    <a:gd name="connsiteY0" fmla="*/ 340657 h 688387"/>
                    <a:gd name="connsiteX1" fmla="*/ 32861 w 729336"/>
                    <a:gd name="connsiteY1" fmla="*/ 662629 h 688387"/>
                    <a:gd name="connsiteX2" fmla="*/ 612411 w 729336"/>
                    <a:gd name="connsiteY2" fmla="*/ 688387 h 688387"/>
                    <a:gd name="connsiteX3" fmla="*/ 728320 w 729336"/>
                    <a:gd name="connsiteY3" fmla="*/ 417930 h 688387"/>
                    <a:gd name="connsiteX4" fmla="*/ 586653 w 729336"/>
                    <a:gd name="connsiteY4" fmla="*/ 405051 h 688387"/>
                    <a:gd name="connsiteX5" fmla="*/ 548016 w 729336"/>
                    <a:gd name="connsiteY5" fmla="*/ 546719 h 688387"/>
                    <a:gd name="connsiteX6" fmla="*/ 357731 w 729336"/>
                    <a:gd name="connsiteY6" fmla="*/ 356047 h 688387"/>
                    <a:gd name="connsiteX7" fmla="*/ 532240 w 729336"/>
                    <a:gd name="connsiteY7" fmla="*/ 164925 h 688387"/>
                    <a:gd name="connsiteX8" fmla="*/ 548016 w 729336"/>
                    <a:gd name="connsiteY8" fmla="*/ 276263 h 688387"/>
                    <a:gd name="connsiteX9" fmla="*/ 728320 w 729336"/>
                    <a:gd name="connsiteY9" fmla="*/ 186111 h 688387"/>
                    <a:gd name="connsiteX10" fmla="*/ 560895 w 729336"/>
                    <a:gd name="connsiteY10" fmla="*/ 31564 h 688387"/>
                    <a:gd name="connsiteX11" fmla="*/ 187408 w 729336"/>
                    <a:gd name="connsiteY11" fmla="*/ 31564 h 688387"/>
                    <a:gd name="connsiteX12" fmla="*/ 84377 w 729336"/>
                    <a:gd name="connsiteY12" fmla="*/ 340657 h 688387"/>
                    <a:gd name="connsiteX0" fmla="*/ 84377 w 729336"/>
                    <a:gd name="connsiteY0" fmla="*/ 340657 h 688387"/>
                    <a:gd name="connsiteX1" fmla="*/ 32861 w 729336"/>
                    <a:gd name="connsiteY1" fmla="*/ 662629 h 688387"/>
                    <a:gd name="connsiteX2" fmla="*/ 612411 w 729336"/>
                    <a:gd name="connsiteY2" fmla="*/ 688387 h 688387"/>
                    <a:gd name="connsiteX3" fmla="*/ 728320 w 729336"/>
                    <a:gd name="connsiteY3" fmla="*/ 417930 h 688387"/>
                    <a:gd name="connsiteX4" fmla="*/ 586653 w 729336"/>
                    <a:gd name="connsiteY4" fmla="*/ 405051 h 688387"/>
                    <a:gd name="connsiteX5" fmla="*/ 529728 w 729336"/>
                    <a:gd name="connsiteY5" fmla="*/ 533003 h 688387"/>
                    <a:gd name="connsiteX6" fmla="*/ 357731 w 729336"/>
                    <a:gd name="connsiteY6" fmla="*/ 356047 h 688387"/>
                    <a:gd name="connsiteX7" fmla="*/ 532240 w 729336"/>
                    <a:gd name="connsiteY7" fmla="*/ 164925 h 688387"/>
                    <a:gd name="connsiteX8" fmla="*/ 548016 w 729336"/>
                    <a:gd name="connsiteY8" fmla="*/ 276263 h 688387"/>
                    <a:gd name="connsiteX9" fmla="*/ 728320 w 729336"/>
                    <a:gd name="connsiteY9" fmla="*/ 186111 h 688387"/>
                    <a:gd name="connsiteX10" fmla="*/ 560895 w 729336"/>
                    <a:gd name="connsiteY10" fmla="*/ 31564 h 688387"/>
                    <a:gd name="connsiteX11" fmla="*/ 187408 w 729336"/>
                    <a:gd name="connsiteY11" fmla="*/ 31564 h 688387"/>
                    <a:gd name="connsiteX12" fmla="*/ 84377 w 729336"/>
                    <a:gd name="connsiteY12" fmla="*/ 340657 h 688387"/>
                    <a:gd name="connsiteX0" fmla="*/ 84377 w 729336"/>
                    <a:gd name="connsiteY0" fmla="*/ 340657 h 688387"/>
                    <a:gd name="connsiteX1" fmla="*/ 32861 w 729336"/>
                    <a:gd name="connsiteY1" fmla="*/ 662629 h 688387"/>
                    <a:gd name="connsiteX2" fmla="*/ 612411 w 729336"/>
                    <a:gd name="connsiteY2" fmla="*/ 688387 h 688387"/>
                    <a:gd name="connsiteX3" fmla="*/ 728320 w 729336"/>
                    <a:gd name="connsiteY3" fmla="*/ 417930 h 688387"/>
                    <a:gd name="connsiteX4" fmla="*/ 586653 w 729336"/>
                    <a:gd name="connsiteY4" fmla="*/ 405051 h 688387"/>
                    <a:gd name="connsiteX5" fmla="*/ 529728 w 729336"/>
                    <a:gd name="connsiteY5" fmla="*/ 533003 h 688387"/>
                    <a:gd name="connsiteX6" fmla="*/ 357731 w 729336"/>
                    <a:gd name="connsiteY6" fmla="*/ 356047 h 688387"/>
                    <a:gd name="connsiteX7" fmla="*/ 532240 w 729336"/>
                    <a:gd name="connsiteY7" fmla="*/ 164925 h 688387"/>
                    <a:gd name="connsiteX8" fmla="*/ 548016 w 729336"/>
                    <a:gd name="connsiteY8" fmla="*/ 276263 h 688387"/>
                    <a:gd name="connsiteX9" fmla="*/ 728320 w 729336"/>
                    <a:gd name="connsiteY9" fmla="*/ 186111 h 688387"/>
                    <a:gd name="connsiteX10" fmla="*/ 560895 w 729336"/>
                    <a:gd name="connsiteY10" fmla="*/ 31564 h 688387"/>
                    <a:gd name="connsiteX11" fmla="*/ 187408 w 729336"/>
                    <a:gd name="connsiteY11" fmla="*/ 31564 h 688387"/>
                    <a:gd name="connsiteX12" fmla="*/ 84377 w 729336"/>
                    <a:gd name="connsiteY12" fmla="*/ 340657 h 688387"/>
                    <a:gd name="connsiteX0" fmla="*/ 84377 w 730333"/>
                    <a:gd name="connsiteY0" fmla="*/ 340657 h 688387"/>
                    <a:gd name="connsiteX1" fmla="*/ 32861 w 730333"/>
                    <a:gd name="connsiteY1" fmla="*/ 662629 h 688387"/>
                    <a:gd name="connsiteX2" fmla="*/ 612411 w 730333"/>
                    <a:gd name="connsiteY2" fmla="*/ 688387 h 688387"/>
                    <a:gd name="connsiteX3" fmla="*/ 728320 w 730333"/>
                    <a:gd name="connsiteY3" fmla="*/ 417930 h 688387"/>
                    <a:gd name="connsiteX4" fmla="*/ 568365 w 730333"/>
                    <a:gd name="connsiteY4" fmla="*/ 405051 h 688387"/>
                    <a:gd name="connsiteX5" fmla="*/ 529728 w 730333"/>
                    <a:gd name="connsiteY5" fmla="*/ 533003 h 688387"/>
                    <a:gd name="connsiteX6" fmla="*/ 357731 w 730333"/>
                    <a:gd name="connsiteY6" fmla="*/ 356047 h 688387"/>
                    <a:gd name="connsiteX7" fmla="*/ 532240 w 730333"/>
                    <a:gd name="connsiteY7" fmla="*/ 164925 h 688387"/>
                    <a:gd name="connsiteX8" fmla="*/ 548016 w 730333"/>
                    <a:gd name="connsiteY8" fmla="*/ 276263 h 688387"/>
                    <a:gd name="connsiteX9" fmla="*/ 728320 w 730333"/>
                    <a:gd name="connsiteY9" fmla="*/ 186111 h 688387"/>
                    <a:gd name="connsiteX10" fmla="*/ 560895 w 730333"/>
                    <a:gd name="connsiteY10" fmla="*/ 31564 h 688387"/>
                    <a:gd name="connsiteX11" fmla="*/ 187408 w 730333"/>
                    <a:gd name="connsiteY11" fmla="*/ 31564 h 688387"/>
                    <a:gd name="connsiteX12" fmla="*/ 84377 w 730333"/>
                    <a:gd name="connsiteY12" fmla="*/ 340657 h 688387"/>
                    <a:gd name="connsiteX0" fmla="*/ 84377 w 730333"/>
                    <a:gd name="connsiteY0" fmla="*/ 340657 h 688387"/>
                    <a:gd name="connsiteX1" fmla="*/ 32861 w 730333"/>
                    <a:gd name="connsiteY1" fmla="*/ 662629 h 688387"/>
                    <a:gd name="connsiteX2" fmla="*/ 612411 w 730333"/>
                    <a:gd name="connsiteY2" fmla="*/ 688387 h 688387"/>
                    <a:gd name="connsiteX3" fmla="*/ 728320 w 730333"/>
                    <a:gd name="connsiteY3" fmla="*/ 417930 h 688387"/>
                    <a:gd name="connsiteX4" fmla="*/ 568365 w 730333"/>
                    <a:gd name="connsiteY4" fmla="*/ 405051 h 688387"/>
                    <a:gd name="connsiteX5" fmla="*/ 529728 w 730333"/>
                    <a:gd name="connsiteY5" fmla="*/ 533003 h 688387"/>
                    <a:gd name="connsiteX6" fmla="*/ 357731 w 730333"/>
                    <a:gd name="connsiteY6" fmla="*/ 356047 h 688387"/>
                    <a:gd name="connsiteX7" fmla="*/ 518524 w 730333"/>
                    <a:gd name="connsiteY7" fmla="*/ 155781 h 688387"/>
                    <a:gd name="connsiteX8" fmla="*/ 548016 w 730333"/>
                    <a:gd name="connsiteY8" fmla="*/ 276263 h 688387"/>
                    <a:gd name="connsiteX9" fmla="*/ 728320 w 730333"/>
                    <a:gd name="connsiteY9" fmla="*/ 186111 h 688387"/>
                    <a:gd name="connsiteX10" fmla="*/ 560895 w 730333"/>
                    <a:gd name="connsiteY10" fmla="*/ 31564 h 688387"/>
                    <a:gd name="connsiteX11" fmla="*/ 187408 w 730333"/>
                    <a:gd name="connsiteY11" fmla="*/ 31564 h 688387"/>
                    <a:gd name="connsiteX12" fmla="*/ 84377 w 730333"/>
                    <a:gd name="connsiteY12" fmla="*/ 340657 h 688387"/>
                    <a:gd name="connsiteX0" fmla="*/ 84377 w 730333"/>
                    <a:gd name="connsiteY0" fmla="*/ 340657 h 688387"/>
                    <a:gd name="connsiteX1" fmla="*/ 32861 w 730333"/>
                    <a:gd name="connsiteY1" fmla="*/ 662629 h 688387"/>
                    <a:gd name="connsiteX2" fmla="*/ 612411 w 730333"/>
                    <a:gd name="connsiteY2" fmla="*/ 688387 h 688387"/>
                    <a:gd name="connsiteX3" fmla="*/ 728320 w 730333"/>
                    <a:gd name="connsiteY3" fmla="*/ 417930 h 688387"/>
                    <a:gd name="connsiteX4" fmla="*/ 568365 w 730333"/>
                    <a:gd name="connsiteY4" fmla="*/ 405051 h 688387"/>
                    <a:gd name="connsiteX5" fmla="*/ 488580 w 730333"/>
                    <a:gd name="connsiteY5" fmla="*/ 523859 h 688387"/>
                    <a:gd name="connsiteX6" fmla="*/ 357731 w 730333"/>
                    <a:gd name="connsiteY6" fmla="*/ 356047 h 688387"/>
                    <a:gd name="connsiteX7" fmla="*/ 518524 w 730333"/>
                    <a:gd name="connsiteY7" fmla="*/ 155781 h 688387"/>
                    <a:gd name="connsiteX8" fmla="*/ 548016 w 730333"/>
                    <a:gd name="connsiteY8" fmla="*/ 276263 h 688387"/>
                    <a:gd name="connsiteX9" fmla="*/ 728320 w 730333"/>
                    <a:gd name="connsiteY9" fmla="*/ 186111 h 688387"/>
                    <a:gd name="connsiteX10" fmla="*/ 560895 w 730333"/>
                    <a:gd name="connsiteY10" fmla="*/ 31564 h 688387"/>
                    <a:gd name="connsiteX11" fmla="*/ 187408 w 730333"/>
                    <a:gd name="connsiteY11" fmla="*/ 31564 h 688387"/>
                    <a:gd name="connsiteX12" fmla="*/ 84377 w 730333"/>
                    <a:gd name="connsiteY12" fmla="*/ 340657 h 688387"/>
                    <a:gd name="connsiteX0" fmla="*/ 84377 w 730333"/>
                    <a:gd name="connsiteY0" fmla="*/ 340657 h 688387"/>
                    <a:gd name="connsiteX1" fmla="*/ 32861 w 730333"/>
                    <a:gd name="connsiteY1" fmla="*/ 662629 h 688387"/>
                    <a:gd name="connsiteX2" fmla="*/ 612411 w 730333"/>
                    <a:gd name="connsiteY2" fmla="*/ 688387 h 688387"/>
                    <a:gd name="connsiteX3" fmla="*/ 728320 w 730333"/>
                    <a:gd name="connsiteY3" fmla="*/ 417930 h 688387"/>
                    <a:gd name="connsiteX4" fmla="*/ 568365 w 730333"/>
                    <a:gd name="connsiteY4" fmla="*/ 405051 h 688387"/>
                    <a:gd name="connsiteX5" fmla="*/ 488580 w 730333"/>
                    <a:gd name="connsiteY5" fmla="*/ 523859 h 688387"/>
                    <a:gd name="connsiteX6" fmla="*/ 357731 w 730333"/>
                    <a:gd name="connsiteY6" fmla="*/ 356047 h 688387"/>
                    <a:gd name="connsiteX7" fmla="*/ 468232 w 730333"/>
                    <a:gd name="connsiteY7" fmla="*/ 160353 h 688387"/>
                    <a:gd name="connsiteX8" fmla="*/ 548016 w 730333"/>
                    <a:gd name="connsiteY8" fmla="*/ 276263 h 688387"/>
                    <a:gd name="connsiteX9" fmla="*/ 728320 w 730333"/>
                    <a:gd name="connsiteY9" fmla="*/ 186111 h 688387"/>
                    <a:gd name="connsiteX10" fmla="*/ 560895 w 730333"/>
                    <a:gd name="connsiteY10" fmla="*/ 31564 h 688387"/>
                    <a:gd name="connsiteX11" fmla="*/ 187408 w 730333"/>
                    <a:gd name="connsiteY11" fmla="*/ 31564 h 688387"/>
                    <a:gd name="connsiteX12" fmla="*/ 84377 w 730333"/>
                    <a:gd name="connsiteY12" fmla="*/ 340657 h 688387"/>
                    <a:gd name="connsiteX0" fmla="*/ 84377 w 730333"/>
                    <a:gd name="connsiteY0" fmla="*/ 340657 h 688387"/>
                    <a:gd name="connsiteX1" fmla="*/ 32861 w 730333"/>
                    <a:gd name="connsiteY1" fmla="*/ 662629 h 688387"/>
                    <a:gd name="connsiteX2" fmla="*/ 612411 w 730333"/>
                    <a:gd name="connsiteY2" fmla="*/ 688387 h 688387"/>
                    <a:gd name="connsiteX3" fmla="*/ 728320 w 730333"/>
                    <a:gd name="connsiteY3" fmla="*/ 417930 h 688387"/>
                    <a:gd name="connsiteX4" fmla="*/ 568365 w 730333"/>
                    <a:gd name="connsiteY4" fmla="*/ 405051 h 688387"/>
                    <a:gd name="connsiteX5" fmla="*/ 488580 w 730333"/>
                    <a:gd name="connsiteY5" fmla="*/ 523859 h 688387"/>
                    <a:gd name="connsiteX6" fmla="*/ 357731 w 730333"/>
                    <a:gd name="connsiteY6" fmla="*/ 356047 h 688387"/>
                    <a:gd name="connsiteX7" fmla="*/ 468232 w 730333"/>
                    <a:gd name="connsiteY7" fmla="*/ 160353 h 688387"/>
                    <a:gd name="connsiteX8" fmla="*/ 548016 w 730333"/>
                    <a:gd name="connsiteY8" fmla="*/ 276263 h 688387"/>
                    <a:gd name="connsiteX9" fmla="*/ 728320 w 730333"/>
                    <a:gd name="connsiteY9" fmla="*/ 186111 h 688387"/>
                    <a:gd name="connsiteX10" fmla="*/ 560895 w 730333"/>
                    <a:gd name="connsiteY10" fmla="*/ 31564 h 688387"/>
                    <a:gd name="connsiteX11" fmla="*/ 187408 w 730333"/>
                    <a:gd name="connsiteY11" fmla="*/ 31564 h 688387"/>
                    <a:gd name="connsiteX12" fmla="*/ 84377 w 730333"/>
                    <a:gd name="connsiteY12" fmla="*/ 340657 h 688387"/>
                    <a:gd name="connsiteX0" fmla="*/ 84377 w 730333"/>
                    <a:gd name="connsiteY0" fmla="*/ 340657 h 688387"/>
                    <a:gd name="connsiteX1" fmla="*/ 32861 w 730333"/>
                    <a:gd name="connsiteY1" fmla="*/ 662629 h 688387"/>
                    <a:gd name="connsiteX2" fmla="*/ 612411 w 730333"/>
                    <a:gd name="connsiteY2" fmla="*/ 688387 h 688387"/>
                    <a:gd name="connsiteX3" fmla="*/ 728320 w 730333"/>
                    <a:gd name="connsiteY3" fmla="*/ 417930 h 688387"/>
                    <a:gd name="connsiteX4" fmla="*/ 568365 w 730333"/>
                    <a:gd name="connsiteY4" fmla="*/ 405051 h 688387"/>
                    <a:gd name="connsiteX5" fmla="*/ 456576 w 730333"/>
                    <a:gd name="connsiteY5" fmla="*/ 523859 h 688387"/>
                    <a:gd name="connsiteX6" fmla="*/ 357731 w 730333"/>
                    <a:gd name="connsiteY6" fmla="*/ 356047 h 688387"/>
                    <a:gd name="connsiteX7" fmla="*/ 468232 w 730333"/>
                    <a:gd name="connsiteY7" fmla="*/ 160353 h 688387"/>
                    <a:gd name="connsiteX8" fmla="*/ 548016 w 730333"/>
                    <a:gd name="connsiteY8" fmla="*/ 276263 h 688387"/>
                    <a:gd name="connsiteX9" fmla="*/ 728320 w 730333"/>
                    <a:gd name="connsiteY9" fmla="*/ 186111 h 688387"/>
                    <a:gd name="connsiteX10" fmla="*/ 560895 w 730333"/>
                    <a:gd name="connsiteY10" fmla="*/ 31564 h 688387"/>
                    <a:gd name="connsiteX11" fmla="*/ 187408 w 730333"/>
                    <a:gd name="connsiteY11" fmla="*/ 31564 h 688387"/>
                    <a:gd name="connsiteX12" fmla="*/ 84377 w 730333"/>
                    <a:gd name="connsiteY12" fmla="*/ 340657 h 688387"/>
                    <a:gd name="connsiteX0" fmla="*/ 84377 w 730333"/>
                    <a:gd name="connsiteY0" fmla="*/ 340657 h 688387"/>
                    <a:gd name="connsiteX1" fmla="*/ 32861 w 730333"/>
                    <a:gd name="connsiteY1" fmla="*/ 662629 h 688387"/>
                    <a:gd name="connsiteX2" fmla="*/ 612411 w 730333"/>
                    <a:gd name="connsiteY2" fmla="*/ 688387 h 688387"/>
                    <a:gd name="connsiteX3" fmla="*/ 728320 w 730333"/>
                    <a:gd name="connsiteY3" fmla="*/ 417930 h 688387"/>
                    <a:gd name="connsiteX4" fmla="*/ 568365 w 730333"/>
                    <a:gd name="connsiteY4" fmla="*/ 405051 h 688387"/>
                    <a:gd name="connsiteX5" fmla="*/ 456576 w 730333"/>
                    <a:gd name="connsiteY5" fmla="*/ 523859 h 688387"/>
                    <a:gd name="connsiteX6" fmla="*/ 357731 w 730333"/>
                    <a:gd name="connsiteY6" fmla="*/ 356047 h 688387"/>
                    <a:gd name="connsiteX7" fmla="*/ 468232 w 730333"/>
                    <a:gd name="connsiteY7" fmla="*/ 160353 h 688387"/>
                    <a:gd name="connsiteX8" fmla="*/ 548016 w 730333"/>
                    <a:gd name="connsiteY8" fmla="*/ 276263 h 688387"/>
                    <a:gd name="connsiteX9" fmla="*/ 728320 w 730333"/>
                    <a:gd name="connsiteY9" fmla="*/ 186111 h 688387"/>
                    <a:gd name="connsiteX10" fmla="*/ 560895 w 730333"/>
                    <a:gd name="connsiteY10" fmla="*/ 31564 h 688387"/>
                    <a:gd name="connsiteX11" fmla="*/ 187408 w 730333"/>
                    <a:gd name="connsiteY11" fmla="*/ 31564 h 688387"/>
                    <a:gd name="connsiteX12" fmla="*/ 84377 w 730333"/>
                    <a:gd name="connsiteY12" fmla="*/ 340657 h 688387"/>
                    <a:gd name="connsiteX0" fmla="*/ 84377 w 730866"/>
                    <a:gd name="connsiteY0" fmla="*/ 340657 h 688387"/>
                    <a:gd name="connsiteX1" fmla="*/ 32861 w 730866"/>
                    <a:gd name="connsiteY1" fmla="*/ 662629 h 688387"/>
                    <a:gd name="connsiteX2" fmla="*/ 612411 w 730866"/>
                    <a:gd name="connsiteY2" fmla="*/ 688387 h 688387"/>
                    <a:gd name="connsiteX3" fmla="*/ 728320 w 730866"/>
                    <a:gd name="connsiteY3" fmla="*/ 417930 h 688387"/>
                    <a:gd name="connsiteX4" fmla="*/ 559221 w 730866"/>
                    <a:gd name="connsiteY4" fmla="*/ 405051 h 688387"/>
                    <a:gd name="connsiteX5" fmla="*/ 456576 w 730866"/>
                    <a:gd name="connsiteY5" fmla="*/ 523859 h 688387"/>
                    <a:gd name="connsiteX6" fmla="*/ 357731 w 730866"/>
                    <a:gd name="connsiteY6" fmla="*/ 356047 h 688387"/>
                    <a:gd name="connsiteX7" fmla="*/ 468232 w 730866"/>
                    <a:gd name="connsiteY7" fmla="*/ 160353 h 688387"/>
                    <a:gd name="connsiteX8" fmla="*/ 548016 w 730866"/>
                    <a:gd name="connsiteY8" fmla="*/ 276263 h 688387"/>
                    <a:gd name="connsiteX9" fmla="*/ 728320 w 730866"/>
                    <a:gd name="connsiteY9" fmla="*/ 186111 h 688387"/>
                    <a:gd name="connsiteX10" fmla="*/ 560895 w 730866"/>
                    <a:gd name="connsiteY10" fmla="*/ 31564 h 688387"/>
                    <a:gd name="connsiteX11" fmla="*/ 187408 w 730866"/>
                    <a:gd name="connsiteY11" fmla="*/ 31564 h 688387"/>
                    <a:gd name="connsiteX12" fmla="*/ 84377 w 730866"/>
                    <a:gd name="connsiteY12" fmla="*/ 340657 h 688387"/>
                    <a:gd name="connsiteX0" fmla="*/ 84377 w 730866"/>
                    <a:gd name="connsiteY0" fmla="*/ 340657 h 688387"/>
                    <a:gd name="connsiteX1" fmla="*/ 32861 w 730866"/>
                    <a:gd name="connsiteY1" fmla="*/ 662629 h 688387"/>
                    <a:gd name="connsiteX2" fmla="*/ 612411 w 730866"/>
                    <a:gd name="connsiteY2" fmla="*/ 688387 h 688387"/>
                    <a:gd name="connsiteX3" fmla="*/ 728320 w 730866"/>
                    <a:gd name="connsiteY3" fmla="*/ 417930 h 688387"/>
                    <a:gd name="connsiteX4" fmla="*/ 559221 w 730866"/>
                    <a:gd name="connsiteY4" fmla="*/ 405051 h 688387"/>
                    <a:gd name="connsiteX5" fmla="*/ 456576 w 730866"/>
                    <a:gd name="connsiteY5" fmla="*/ 523859 h 688387"/>
                    <a:gd name="connsiteX6" fmla="*/ 357731 w 730866"/>
                    <a:gd name="connsiteY6" fmla="*/ 356047 h 688387"/>
                    <a:gd name="connsiteX7" fmla="*/ 468232 w 730866"/>
                    <a:gd name="connsiteY7" fmla="*/ 160353 h 688387"/>
                    <a:gd name="connsiteX8" fmla="*/ 566304 w 730866"/>
                    <a:gd name="connsiteY8" fmla="*/ 285407 h 688387"/>
                    <a:gd name="connsiteX9" fmla="*/ 728320 w 730866"/>
                    <a:gd name="connsiteY9" fmla="*/ 186111 h 688387"/>
                    <a:gd name="connsiteX10" fmla="*/ 560895 w 730866"/>
                    <a:gd name="connsiteY10" fmla="*/ 31564 h 688387"/>
                    <a:gd name="connsiteX11" fmla="*/ 187408 w 730866"/>
                    <a:gd name="connsiteY11" fmla="*/ 31564 h 688387"/>
                    <a:gd name="connsiteX12" fmla="*/ 84377 w 730866"/>
                    <a:gd name="connsiteY12" fmla="*/ 340657 h 688387"/>
                    <a:gd name="connsiteX0" fmla="*/ 84377 w 730866"/>
                    <a:gd name="connsiteY0" fmla="*/ 340657 h 688387"/>
                    <a:gd name="connsiteX1" fmla="*/ 32861 w 730866"/>
                    <a:gd name="connsiteY1" fmla="*/ 662629 h 688387"/>
                    <a:gd name="connsiteX2" fmla="*/ 612411 w 730866"/>
                    <a:gd name="connsiteY2" fmla="*/ 688387 h 688387"/>
                    <a:gd name="connsiteX3" fmla="*/ 728320 w 730866"/>
                    <a:gd name="connsiteY3" fmla="*/ 417930 h 688387"/>
                    <a:gd name="connsiteX4" fmla="*/ 559221 w 730866"/>
                    <a:gd name="connsiteY4" fmla="*/ 405051 h 688387"/>
                    <a:gd name="connsiteX5" fmla="*/ 456576 w 730866"/>
                    <a:gd name="connsiteY5" fmla="*/ 523859 h 688387"/>
                    <a:gd name="connsiteX6" fmla="*/ 357731 w 730866"/>
                    <a:gd name="connsiteY6" fmla="*/ 356047 h 688387"/>
                    <a:gd name="connsiteX7" fmla="*/ 468232 w 730866"/>
                    <a:gd name="connsiteY7" fmla="*/ 160353 h 688387"/>
                    <a:gd name="connsiteX8" fmla="*/ 566304 w 730866"/>
                    <a:gd name="connsiteY8" fmla="*/ 285407 h 688387"/>
                    <a:gd name="connsiteX9" fmla="*/ 728320 w 730866"/>
                    <a:gd name="connsiteY9" fmla="*/ 186111 h 688387"/>
                    <a:gd name="connsiteX10" fmla="*/ 560895 w 730866"/>
                    <a:gd name="connsiteY10" fmla="*/ 31564 h 688387"/>
                    <a:gd name="connsiteX11" fmla="*/ 187408 w 730866"/>
                    <a:gd name="connsiteY11" fmla="*/ 31564 h 688387"/>
                    <a:gd name="connsiteX12" fmla="*/ 84377 w 730866"/>
                    <a:gd name="connsiteY12" fmla="*/ 340657 h 688387"/>
                    <a:gd name="connsiteX0" fmla="*/ 84377 w 730866"/>
                    <a:gd name="connsiteY0" fmla="*/ 340657 h 688387"/>
                    <a:gd name="connsiteX1" fmla="*/ 32861 w 730866"/>
                    <a:gd name="connsiteY1" fmla="*/ 662629 h 688387"/>
                    <a:gd name="connsiteX2" fmla="*/ 612411 w 730866"/>
                    <a:gd name="connsiteY2" fmla="*/ 688387 h 688387"/>
                    <a:gd name="connsiteX3" fmla="*/ 728320 w 730866"/>
                    <a:gd name="connsiteY3" fmla="*/ 417930 h 688387"/>
                    <a:gd name="connsiteX4" fmla="*/ 559221 w 730866"/>
                    <a:gd name="connsiteY4" fmla="*/ 405051 h 688387"/>
                    <a:gd name="connsiteX5" fmla="*/ 456576 w 730866"/>
                    <a:gd name="connsiteY5" fmla="*/ 523859 h 688387"/>
                    <a:gd name="connsiteX6" fmla="*/ 357731 w 730866"/>
                    <a:gd name="connsiteY6" fmla="*/ 356047 h 688387"/>
                    <a:gd name="connsiteX7" fmla="*/ 468232 w 730866"/>
                    <a:gd name="connsiteY7" fmla="*/ 160353 h 688387"/>
                    <a:gd name="connsiteX8" fmla="*/ 566304 w 730866"/>
                    <a:gd name="connsiteY8" fmla="*/ 285407 h 688387"/>
                    <a:gd name="connsiteX9" fmla="*/ 728320 w 730866"/>
                    <a:gd name="connsiteY9" fmla="*/ 186111 h 688387"/>
                    <a:gd name="connsiteX10" fmla="*/ 560895 w 730866"/>
                    <a:gd name="connsiteY10" fmla="*/ 31564 h 688387"/>
                    <a:gd name="connsiteX11" fmla="*/ 187408 w 730866"/>
                    <a:gd name="connsiteY11" fmla="*/ 31564 h 688387"/>
                    <a:gd name="connsiteX12" fmla="*/ 84377 w 730866"/>
                    <a:gd name="connsiteY12" fmla="*/ 340657 h 688387"/>
                    <a:gd name="connsiteX0" fmla="*/ 84377 w 730866"/>
                    <a:gd name="connsiteY0" fmla="*/ 340657 h 688387"/>
                    <a:gd name="connsiteX1" fmla="*/ 32861 w 730866"/>
                    <a:gd name="connsiteY1" fmla="*/ 662629 h 688387"/>
                    <a:gd name="connsiteX2" fmla="*/ 612411 w 730866"/>
                    <a:gd name="connsiteY2" fmla="*/ 688387 h 688387"/>
                    <a:gd name="connsiteX3" fmla="*/ 728320 w 730866"/>
                    <a:gd name="connsiteY3" fmla="*/ 417930 h 688387"/>
                    <a:gd name="connsiteX4" fmla="*/ 559221 w 730866"/>
                    <a:gd name="connsiteY4" fmla="*/ 405051 h 688387"/>
                    <a:gd name="connsiteX5" fmla="*/ 456576 w 730866"/>
                    <a:gd name="connsiteY5" fmla="*/ 523859 h 688387"/>
                    <a:gd name="connsiteX6" fmla="*/ 353159 w 730866"/>
                    <a:gd name="connsiteY6" fmla="*/ 337759 h 688387"/>
                    <a:gd name="connsiteX7" fmla="*/ 468232 w 730866"/>
                    <a:gd name="connsiteY7" fmla="*/ 160353 h 688387"/>
                    <a:gd name="connsiteX8" fmla="*/ 566304 w 730866"/>
                    <a:gd name="connsiteY8" fmla="*/ 285407 h 688387"/>
                    <a:gd name="connsiteX9" fmla="*/ 728320 w 730866"/>
                    <a:gd name="connsiteY9" fmla="*/ 186111 h 688387"/>
                    <a:gd name="connsiteX10" fmla="*/ 560895 w 730866"/>
                    <a:gd name="connsiteY10" fmla="*/ 31564 h 688387"/>
                    <a:gd name="connsiteX11" fmla="*/ 187408 w 730866"/>
                    <a:gd name="connsiteY11" fmla="*/ 31564 h 688387"/>
                    <a:gd name="connsiteX12" fmla="*/ 84377 w 730866"/>
                    <a:gd name="connsiteY12" fmla="*/ 340657 h 688387"/>
                    <a:gd name="connsiteX0" fmla="*/ 84377 w 730866"/>
                    <a:gd name="connsiteY0" fmla="*/ 340657 h 688387"/>
                    <a:gd name="connsiteX1" fmla="*/ 32861 w 730866"/>
                    <a:gd name="connsiteY1" fmla="*/ 662629 h 688387"/>
                    <a:gd name="connsiteX2" fmla="*/ 612411 w 730866"/>
                    <a:gd name="connsiteY2" fmla="*/ 688387 h 688387"/>
                    <a:gd name="connsiteX3" fmla="*/ 728320 w 730866"/>
                    <a:gd name="connsiteY3" fmla="*/ 417930 h 688387"/>
                    <a:gd name="connsiteX4" fmla="*/ 559221 w 730866"/>
                    <a:gd name="connsiteY4" fmla="*/ 405051 h 688387"/>
                    <a:gd name="connsiteX5" fmla="*/ 456576 w 730866"/>
                    <a:gd name="connsiteY5" fmla="*/ 523859 h 688387"/>
                    <a:gd name="connsiteX6" fmla="*/ 353159 w 730866"/>
                    <a:gd name="connsiteY6" fmla="*/ 337759 h 688387"/>
                    <a:gd name="connsiteX7" fmla="*/ 468232 w 730866"/>
                    <a:gd name="connsiteY7" fmla="*/ 160353 h 688387"/>
                    <a:gd name="connsiteX8" fmla="*/ 566304 w 730866"/>
                    <a:gd name="connsiteY8" fmla="*/ 285407 h 688387"/>
                    <a:gd name="connsiteX9" fmla="*/ 728320 w 730866"/>
                    <a:gd name="connsiteY9" fmla="*/ 186111 h 688387"/>
                    <a:gd name="connsiteX10" fmla="*/ 560895 w 730866"/>
                    <a:gd name="connsiteY10" fmla="*/ 31564 h 688387"/>
                    <a:gd name="connsiteX11" fmla="*/ 187408 w 730866"/>
                    <a:gd name="connsiteY11" fmla="*/ 31564 h 688387"/>
                    <a:gd name="connsiteX12" fmla="*/ 84377 w 730866"/>
                    <a:gd name="connsiteY12" fmla="*/ 340657 h 688387"/>
                    <a:gd name="connsiteX0" fmla="*/ 84377 w 730866"/>
                    <a:gd name="connsiteY0" fmla="*/ 340657 h 688387"/>
                    <a:gd name="connsiteX1" fmla="*/ 32861 w 730866"/>
                    <a:gd name="connsiteY1" fmla="*/ 662629 h 688387"/>
                    <a:gd name="connsiteX2" fmla="*/ 612411 w 730866"/>
                    <a:gd name="connsiteY2" fmla="*/ 688387 h 688387"/>
                    <a:gd name="connsiteX3" fmla="*/ 728320 w 730866"/>
                    <a:gd name="connsiteY3" fmla="*/ 417930 h 688387"/>
                    <a:gd name="connsiteX4" fmla="*/ 559221 w 730866"/>
                    <a:gd name="connsiteY4" fmla="*/ 405051 h 688387"/>
                    <a:gd name="connsiteX5" fmla="*/ 456576 w 730866"/>
                    <a:gd name="connsiteY5" fmla="*/ 523859 h 688387"/>
                    <a:gd name="connsiteX6" fmla="*/ 353159 w 730866"/>
                    <a:gd name="connsiteY6" fmla="*/ 337759 h 688387"/>
                    <a:gd name="connsiteX7" fmla="*/ 468232 w 730866"/>
                    <a:gd name="connsiteY7" fmla="*/ 160353 h 688387"/>
                    <a:gd name="connsiteX8" fmla="*/ 566304 w 730866"/>
                    <a:gd name="connsiteY8" fmla="*/ 285407 h 688387"/>
                    <a:gd name="connsiteX9" fmla="*/ 728320 w 730866"/>
                    <a:gd name="connsiteY9" fmla="*/ 186111 h 688387"/>
                    <a:gd name="connsiteX10" fmla="*/ 560895 w 730866"/>
                    <a:gd name="connsiteY10" fmla="*/ 31564 h 688387"/>
                    <a:gd name="connsiteX11" fmla="*/ 187408 w 730866"/>
                    <a:gd name="connsiteY11" fmla="*/ 31564 h 688387"/>
                    <a:gd name="connsiteX12" fmla="*/ 84377 w 730866"/>
                    <a:gd name="connsiteY12" fmla="*/ 340657 h 688387"/>
                    <a:gd name="connsiteX0" fmla="*/ 84377 w 730866"/>
                    <a:gd name="connsiteY0" fmla="*/ 340657 h 688387"/>
                    <a:gd name="connsiteX1" fmla="*/ 32861 w 730866"/>
                    <a:gd name="connsiteY1" fmla="*/ 662629 h 688387"/>
                    <a:gd name="connsiteX2" fmla="*/ 612411 w 730866"/>
                    <a:gd name="connsiteY2" fmla="*/ 688387 h 688387"/>
                    <a:gd name="connsiteX3" fmla="*/ 728320 w 730866"/>
                    <a:gd name="connsiteY3" fmla="*/ 417930 h 688387"/>
                    <a:gd name="connsiteX4" fmla="*/ 559221 w 730866"/>
                    <a:gd name="connsiteY4" fmla="*/ 405051 h 688387"/>
                    <a:gd name="connsiteX5" fmla="*/ 460053 w 730866"/>
                    <a:gd name="connsiteY5" fmla="*/ 512296 h 688387"/>
                    <a:gd name="connsiteX6" fmla="*/ 353159 w 730866"/>
                    <a:gd name="connsiteY6" fmla="*/ 337759 h 688387"/>
                    <a:gd name="connsiteX7" fmla="*/ 468232 w 730866"/>
                    <a:gd name="connsiteY7" fmla="*/ 160353 h 688387"/>
                    <a:gd name="connsiteX8" fmla="*/ 566304 w 730866"/>
                    <a:gd name="connsiteY8" fmla="*/ 285407 h 688387"/>
                    <a:gd name="connsiteX9" fmla="*/ 728320 w 730866"/>
                    <a:gd name="connsiteY9" fmla="*/ 186111 h 688387"/>
                    <a:gd name="connsiteX10" fmla="*/ 560895 w 730866"/>
                    <a:gd name="connsiteY10" fmla="*/ 31564 h 688387"/>
                    <a:gd name="connsiteX11" fmla="*/ 187408 w 730866"/>
                    <a:gd name="connsiteY11" fmla="*/ 31564 h 688387"/>
                    <a:gd name="connsiteX12" fmla="*/ 84377 w 730866"/>
                    <a:gd name="connsiteY12" fmla="*/ 340657 h 68838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</a:cxnLst>
                  <a:rect l="l" t="t" r="r" b="b"/>
                  <a:pathLst>
                    <a:path w="730866" h="688387">
                      <a:moveTo>
                        <a:pt x="84377" y="340657"/>
                      </a:moveTo>
                      <a:cubicBezTo>
                        <a:pt x="58619" y="445834"/>
                        <a:pt x="-55145" y="604674"/>
                        <a:pt x="32861" y="662629"/>
                      </a:cubicBezTo>
                      <a:cubicBezTo>
                        <a:pt x="120867" y="720584"/>
                        <a:pt x="496501" y="729170"/>
                        <a:pt x="612411" y="688387"/>
                      </a:cubicBezTo>
                      <a:cubicBezTo>
                        <a:pt x="728321" y="647604"/>
                        <a:pt x="737185" y="465153"/>
                        <a:pt x="728320" y="417930"/>
                      </a:cubicBezTo>
                      <a:cubicBezTo>
                        <a:pt x="719455" y="370707"/>
                        <a:pt x="603932" y="389323"/>
                        <a:pt x="559221" y="405051"/>
                      </a:cubicBezTo>
                      <a:cubicBezTo>
                        <a:pt x="514510" y="420779"/>
                        <a:pt x="526401" y="514367"/>
                        <a:pt x="460053" y="512296"/>
                      </a:cubicBezTo>
                      <a:cubicBezTo>
                        <a:pt x="393705" y="510225"/>
                        <a:pt x="351796" y="396416"/>
                        <a:pt x="353159" y="337759"/>
                      </a:cubicBezTo>
                      <a:cubicBezTo>
                        <a:pt x="354522" y="279102"/>
                        <a:pt x="405276" y="155362"/>
                        <a:pt x="468232" y="160353"/>
                      </a:cubicBezTo>
                      <a:cubicBezTo>
                        <a:pt x="531188" y="165344"/>
                        <a:pt x="504668" y="253682"/>
                        <a:pt x="566304" y="285407"/>
                      </a:cubicBezTo>
                      <a:cubicBezTo>
                        <a:pt x="627940" y="317132"/>
                        <a:pt x="729221" y="228418"/>
                        <a:pt x="728320" y="186111"/>
                      </a:cubicBezTo>
                      <a:cubicBezTo>
                        <a:pt x="727419" y="143804"/>
                        <a:pt x="651047" y="57322"/>
                        <a:pt x="560895" y="31564"/>
                      </a:cubicBezTo>
                      <a:cubicBezTo>
                        <a:pt x="470743" y="5806"/>
                        <a:pt x="266828" y="-24245"/>
                        <a:pt x="187408" y="31564"/>
                      </a:cubicBezTo>
                      <a:cubicBezTo>
                        <a:pt x="107988" y="87373"/>
                        <a:pt x="110135" y="235480"/>
                        <a:pt x="84377" y="340657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rgbClr val="00FFFF"/>
                    </a:gs>
                    <a:gs pos="44000">
                      <a:srgbClr val="00B0F0"/>
                    </a:gs>
                    <a:gs pos="100000">
                      <a:srgbClr val="0070C0"/>
                    </a:gs>
                  </a:gsLst>
                  <a:lin ang="5400000" scaled="1"/>
                </a:gra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pic>
              <p:nvPicPr>
                <p:cNvPr id="111" name="Picture 5"/>
                <p:cNvPicPr>
                  <a:picLocks noChangeAspect="1" noChangeArrowheads="1" noCrop="1"/>
                </p:cNvPicPr>
                <p:nvPr/>
              </p:nvPicPr>
              <p:blipFill>
                <a:blip r:embed="rId4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 bwMode="auto">
                <a:xfrm>
                  <a:off x="2411352" y="3156726"/>
                  <a:ext cx="801343" cy="683610"/>
                </a:xfrm>
                <a:prstGeom prst="rect">
                  <a:avLst/>
                </a:prstGeom>
                <a:noFill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</p:pic>
            <p:sp>
              <p:nvSpPr>
                <p:cNvPr id="112" name="Freeform 111"/>
                <p:cNvSpPr/>
                <p:nvPr/>
              </p:nvSpPr>
              <p:spPr>
                <a:xfrm>
                  <a:off x="3584079" y="3589242"/>
                  <a:ext cx="730866" cy="413991"/>
                </a:xfrm>
                <a:custGeom>
                  <a:avLst/>
                  <a:gdLst>
                    <a:gd name="connsiteX0" fmla="*/ 84377 w 729336"/>
                    <a:gd name="connsiteY0" fmla="*/ 340657 h 688387"/>
                    <a:gd name="connsiteX1" fmla="*/ 32861 w 729336"/>
                    <a:gd name="connsiteY1" fmla="*/ 662629 h 688387"/>
                    <a:gd name="connsiteX2" fmla="*/ 612411 w 729336"/>
                    <a:gd name="connsiteY2" fmla="*/ 688387 h 688387"/>
                    <a:gd name="connsiteX3" fmla="*/ 728320 w 729336"/>
                    <a:gd name="connsiteY3" fmla="*/ 417930 h 688387"/>
                    <a:gd name="connsiteX4" fmla="*/ 586653 w 729336"/>
                    <a:gd name="connsiteY4" fmla="*/ 405051 h 688387"/>
                    <a:gd name="connsiteX5" fmla="*/ 548016 w 729336"/>
                    <a:gd name="connsiteY5" fmla="*/ 546719 h 688387"/>
                    <a:gd name="connsiteX6" fmla="*/ 380591 w 729336"/>
                    <a:gd name="connsiteY6" fmla="*/ 314899 h 688387"/>
                    <a:gd name="connsiteX7" fmla="*/ 509380 w 729336"/>
                    <a:gd name="connsiteY7" fmla="*/ 160353 h 688387"/>
                    <a:gd name="connsiteX8" fmla="*/ 548016 w 729336"/>
                    <a:gd name="connsiteY8" fmla="*/ 276263 h 688387"/>
                    <a:gd name="connsiteX9" fmla="*/ 728320 w 729336"/>
                    <a:gd name="connsiteY9" fmla="*/ 186111 h 688387"/>
                    <a:gd name="connsiteX10" fmla="*/ 560895 w 729336"/>
                    <a:gd name="connsiteY10" fmla="*/ 31564 h 688387"/>
                    <a:gd name="connsiteX11" fmla="*/ 187408 w 729336"/>
                    <a:gd name="connsiteY11" fmla="*/ 31564 h 688387"/>
                    <a:gd name="connsiteX12" fmla="*/ 84377 w 729336"/>
                    <a:gd name="connsiteY12" fmla="*/ 340657 h 688387"/>
                    <a:gd name="connsiteX0" fmla="*/ 84377 w 729336"/>
                    <a:gd name="connsiteY0" fmla="*/ 340657 h 688387"/>
                    <a:gd name="connsiteX1" fmla="*/ 32861 w 729336"/>
                    <a:gd name="connsiteY1" fmla="*/ 662629 h 688387"/>
                    <a:gd name="connsiteX2" fmla="*/ 612411 w 729336"/>
                    <a:gd name="connsiteY2" fmla="*/ 688387 h 688387"/>
                    <a:gd name="connsiteX3" fmla="*/ 728320 w 729336"/>
                    <a:gd name="connsiteY3" fmla="*/ 417930 h 688387"/>
                    <a:gd name="connsiteX4" fmla="*/ 586653 w 729336"/>
                    <a:gd name="connsiteY4" fmla="*/ 405051 h 688387"/>
                    <a:gd name="connsiteX5" fmla="*/ 548016 w 729336"/>
                    <a:gd name="connsiteY5" fmla="*/ 546719 h 688387"/>
                    <a:gd name="connsiteX6" fmla="*/ 357731 w 729336"/>
                    <a:gd name="connsiteY6" fmla="*/ 342331 h 688387"/>
                    <a:gd name="connsiteX7" fmla="*/ 509380 w 729336"/>
                    <a:gd name="connsiteY7" fmla="*/ 160353 h 688387"/>
                    <a:gd name="connsiteX8" fmla="*/ 548016 w 729336"/>
                    <a:gd name="connsiteY8" fmla="*/ 276263 h 688387"/>
                    <a:gd name="connsiteX9" fmla="*/ 728320 w 729336"/>
                    <a:gd name="connsiteY9" fmla="*/ 186111 h 688387"/>
                    <a:gd name="connsiteX10" fmla="*/ 560895 w 729336"/>
                    <a:gd name="connsiteY10" fmla="*/ 31564 h 688387"/>
                    <a:gd name="connsiteX11" fmla="*/ 187408 w 729336"/>
                    <a:gd name="connsiteY11" fmla="*/ 31564 h 688387"/>
                    <a:gd name="connsiteX12" fmla="*/ 84377 w 729336"/>
                    <a:gd name="connsiteY12" fmla="*/ 340657 h 688387"/>
                    <a:gd name="connsiteX0" fmla="*/ 84377 w 729336"/>
                    <a:gd name="connsiteY0" fmla="*/ 340657 h 688387"/>
                    <a:gd name="connsiteX1" fmla="*/ 32861 w 729336"/>
                    <a:gd name="connsiteY1" fmla="*/ 662629 h 688387"/>
                    <a:gd name="connsiteX2" fmla="*/ 612411 w 729336"/>
                    <a:gd name="connsiteY2" fmla="*/ 688387 h 688387"/>
                    <a:gd name="connsiteX3" fmla="*/ 728320 w 729336"/>
                    <a:gd name="connsiteY3" fmla="*/ 417930 h 688387"/>
                    <a:gd name="connsiteX4" fmla="*/ 586653 w 729336"/>
                    <a:gd name="connsiteY4" fmla="*/ 405051 h 688387"/>
                    <a:gd name="connsiteX5" fmla="*/ 548016 w 729336"/>
                    <a:gd name="connsiteY5" fmla="*/ 546719 h 688387"/>
                    <a:gd name="connsiteX6" fmla="*/ 357731 w 729336"/>
                    <a:gd name="connsiteY6" fmla="*/ 342331 h 688387"/>
                    <a:gd name="connsiteX7" fmla="*/ 509380 w 729336"/>
                    <a:gd name="connsiteY7" fmla="*/ 160353 h 688387"/>
                    <a:gd name="connsiteX8" fmla="*/ 548016 w 729336"/>
                    <a:gd name="connsiteY8" fmla="*/ 276263 h 688387"/>
                    <a:gd name="connsiteX9" fmla="*/ 728320 w 729336"/>
                    <a:gd name="connsiteY9" fmla="*/ 186111 h 688387"/>
                    <a:gd name="connsiteX10" fmla="*/ 560895 w 729336"/>
                    <a:gd name="connsiteY10" fmla="*/ 31564 h 688387"/>
                    <a:gd name="connsiteX11" fmla="*/ 187408 w 729336"/>
                    <a:gd name="connsiteY11" fmla="*/ 31564 h 688387"/>
                    <a:gd name="connsiteX12" fmla="*/ 84377 w 729336"/>
                    <a:gd name="connsiteY12" fmla="*/ 340657 h 688387"/>
                    <a:gd name="connsiteX0" fmla="*/ 84377 w 729336"/>
                    <a:gd name="connsiteY0" fmla="*/ 340657 h 688387"/>
                    <a:gd name="connsiteX1" fmla="*/ 32861 w 729336"/>
                    <a:gd name="connsiteY1" fmla="*/ 662629 h 688387"/>
                    <a:gd name="connsiteX2" fmla="*/ 612411 w 729336"/>
                    <a:gd name="connsiteY2" fmla="*/ 688387 h 688387"/>
                    <a:gd name="connsiteX3" fmla="*/ 728320 w 729336"/>
                    <a:gd name="connsiteY3" fmla="*/ 417930 h 688387"/>
                    <a:gd name="connsiteX4" fmla="*/ 586653 w 729336"/>
                    <a:gd name="connsiteY4" fmla="*/ 405051 h 688387"/>
                    <a:gd name="connsiteX5" fmla="*/ 548016 w 729336"/>
                    <a:gd name="connsiteY5" fmla="*/ 546719 h 688387"/>
                    <a:gd name="connsiteX6" fmla="*/ 357731 w 729336"/>
                    <a:gd name="connsiteY6" fmla="*/ 356047 h 688387"/>
                    <a:gd name="connsiteX7" fmla="*/ 509380 w 729336"/>
                    <a:gd name="connsiteY7" fmla="*/ 160353 h 688387"/>
                    <a:gd name="connsiteX8" fmla="*/ 548016 w 729336"/>
                    <a:gd name="connsiteY8" fmla="*/ 276263 h 688387"/>
                    <a:gd name="connsiteX9" fmla="*/ 728320 w 729336"/>
                    <a:gd name="connsiteY9" fmla="*/ 186111 h 688387"/>
                    <a:gd name="connsiteX10" fmla="*/ 560895 w 729336"/>
                    <a:gd name="connsiteY10" fmla="*/ 31564 h 688387"/>
                    <a:gd name="connsiteX11" fmla="*/ 187408 w 729336"/>
                    <a:gd name="connsiteY11" fmla="*/ 31564 h 688387"/>
                    <a:gd name="connsiteX12" fmla="*/ 84377 w 729336"/>
                    <a:gd name="connsiteY12" fmla="*/ 340657 h 688387"/>
                    <a:gd name="connsiteX0" fmla="*/ 84377 w 729336"/>
                    <a:gd name="connsiteY0" fmla="*/ 340657 h 688387"/>
                    <a:gd name="connsiteX1" fmla="*/ 32861 w 729336"/>
                    <a:gd name="connsiteY1" fmla="*/ 662629 h 688387"/>
                    <a:gd name="connsiteX2" fmla="*/ 612411 w 729336"/>
                    <a:gd name="connsiteY2" fmla="*/ 688387 h 688387"/>
                    <a:gd name="connsiteX3" fmla="*/ 728320 w 729336"/>
                    <a:gd name="connsiteY3" fmla="*/ 417930 h 688387"/>
                    <a:gd name="connsiteX4" fmla="*/ 586653 w 729336"/>
                    <a:gd name="connsiteY4" fmla="*/ 405051 h 688387"/>
                    <a:gd name="connsiteX5" fmla="*/ 548016 w 729336"/>
                    <a:gd name="connsiteY5" fmla="*/ 546719 h 688387"/>
                    <a:gd name="connsiteX6" fmla="*/ 357731 w 729336"/>
                    <a:gd name="connsiteY6" fmla="*/ 356047 h 688387"/>
                    <a:gd name="connsiteX7" fmla="*/ 532240 w 729336"/>
                    <a:gd name="connsiteY7" fmla="*/ 164925 h 688387"/>
                    <a:gd name="connsiteX8" fmla="*/ 548016 w 729336"/>
                    <a:gd name="connsiteY8" fmla="*/ 276263 h 688387"/>
                    <a:gd name="connsiteX9" fmla="*/ 728320 w 729336"/>
                    <a:gd name="connsiteY9" fmla="*/ 186111 h 688387"/>
                    <a:gd name="connsiteX10" fmla="*/ 560895 w 729336"/>
                    <a:gd name="connsiteY10" fmla="*/ 31564 h 688387"/>
                    <a:gd name="connsiteX11" fmla="*/ 187408 w 729336"/>
                    <a:gd name="connsiteY11" fmla="*/ 31564 h 688387"/>
                    <a:gd name="connsiteX12" fmla="*/ 84377 w 729336"/>
                    <a:gd name="connsiteY12" fmla="*/ 340657 h 688387"/>
                    <a:gd name="connsiteX0" fmla="*/ 84377 w 729336"/>
                    <a:gd name="connsiteY0" fmla="*/ 340657 h 688387"/>
                    <a:gd name="connsiteX1" fmla="*/ 32861 w 729336"/>
                    <a:gd name="connsiteY1" fmla="*/ 662629 h 688387"/>
                    <a:gd name="connsiteX2" fmla="*/ 612411 w 729336"/>
                    <a:gd name="connsiteY2" fmla="*/ 688387 h 688387"/>
                    <a:gd name="connsiteX3" fmla="*/ 728320 w 729336"/>
                    <a:gd name="connsiteY3" fmla="*/ 417930 h 688387"/>
                    <a:gd name="connsiteX4" fmla="*/ 586653 w 729336"/>
                    <a:gd name="connsiteY4" fmla="*/ 405051 h 688387"/>
                    <a:gd name="connsiteX5" fmla="*/ 548016 w 729336"/>
                    <a:gd name="connsiteY5" fmla="*/ 546719 h 688387"/>
                    <a:gd name="connsiteX6" fmla="*/ 357731 w 729336"/>
                    <a:gd name="connsiteY6" fmla="*/ 356047 h 688387"/>
                    <a:gd name="connsiteX7" fmla="*/ 532240 w 729336"/>
                    <a:gd name="connsiteY7" fmla="*/ 164925 h 688387"/>
                    <a:gd name="connsiteX8" fmla="*/ 548016 w 729336"/>
                    <a:gd name="connsiteY8" fmla="*/ 276263 h 688387"/>
                    <a:gd name="connsiteX9" fmla="*/ 728320 w 729336"/>
                    <a:gd name="connsiteY9" fmla="*/ 186111 h 688387"/>
                    <a:gd name="connsiteX10" fmla="*/ 560895 w 729336"/>
                    <a:gd name="connsiteY10" fmla="*/ 31564 h 688387"/>
                    <a:gd name="connsiteX11" fmla="*/ 187408 w 729336"/>
                    <a:gd name="connsiteY11" fmla="*/ 31564 h 688387"/>
                    <a:gd name="connsiteX12" fmla="*/ 84377 w 729336"/>
                    <a:gd name="connsiteY12" fmla="*/ 340657 h 688387"/>
                    <a:gd name="connsiteX0" fmla="*/ 84377 w 729336"/>
                    <a:gd name="connsiteY0" fmla="*/ 340657 h 688387"/>
                    <a:gd name="connsiteX1" fmla="*/ 32861 w 729336"/>
                    <a:gd name="connsiteY1" fmla="*/ 662629 h 688387"/>
                    <a:gd name="connsiteX2" fmla="*/ 612411 w 729336"/>
                    <a:gd name="connsiteY2" fmla="*/ 688387 h 688387"/>
                    <a:gd name="connsiteX3" fmla="*/ 728320 w 729336"/>
                    <a:gd name="connsiteY3" fmla="*/ 417930 h 688387"/>
                    <a:gd name="connsiteX4" fmla="*/ 586653 w 729336"/>
                    <a:gd name="connsiteY4" fmla="*/ 405051 h 688387"/>
                    <a:gd name="connsiteX5" fmla="*/ 529728 w 729336"/>
                    <a:gd name="connsiteY5" fmla="*/ 533003 h 688387"/>
                    <a:gd name="connsiteX6" fmla="*/ 357731 w 729336"/>
                    <a:gd name="connsiteY6" fmla="*/ 356047 h 688387"/>
                    <a:gd name="connsiteX7" fmla="*/ 532240 w 729336"/>
                    <a:gd name="connsiteY7" fmla="*/ 164925 h 688387"/>
                    <a:gd name="connsiteX8" fmla="*/ 548016 w 729336"/>
                    <a:gd name="connsiteY8" fmla="*/ 276263 h 688387"/>
                    <a:gd name="connsiteX9" fmla="*/ 728320 w 729336"/>
                    <a:gd name="connsiteY9" fmla="*/ 186111 h 688387"/>
                    <a:gd name="connsiteX10" fmla="*/ 560895 w 729336"/>
                    <a:gd name="connsiteY10" fmla="*/ 31564 h 688387"/>
                    <a:gd name="connsiteX11" fmla="*/ 187408 w 729336"/>
                    <a:gd name="connsiteY11" fmla="*/ 31564 h 688387"/>
                    <a:gd name="connsiteX12" fmla="*/ 84377 w 729336"/>
                    <a:gd name="connsiteY12" fmla="*/ 340657 h 688387"/>
                    <a:gd name="connsiteX0" fmla="*/ 84377 w 729336"/>
                    <a:gd name="connsiteY0" fmla="*/ 340657 h 688387"/>
                    <a:gd name="connsiteX1" fmla="*/ 32861 w 729336"/>
                    <a:gd name="connsiteY1" fmla="*/ 662629 h 688387"/>
                    <a:gd name="connsiteX2" fmla="*/ 612411 w 729336"/>
                    <a:gd name="connsiteY2" fmla="*/ 688387 h 688387"/>
                    <a:gd name="connsiteX3" fmla="*/ 728320 w 729336"/>
                    <a:gd name="connsiteY3" fmla="*/ 417930 h 688387"/>
                    <a:gd name="connsiteX4" fmla="*/ 586653 w 729336"/>
                    <a:gd name="connsiteY4" fmla="*/ 405051 h 688387"/>
                    <a:gd name="connsiteX5" fmla="*/ 529728 w 729336"/>
                    <a:gd name="connsiteY5" fmla="*/ 533003 h 688387"/>
                    <a:gd name="connsiteX6" fmla="*/ 357731 w 729336"/>
                    <a:gd name="connsiteY6" fmla="*/ 356047 h 688387"/>
                    <a:gd name="connsiteX7" fmla="*/ 532240 w 729336"/>
                    <a:gd name="connsiteY7" fmla="*/ 164925 h 688387"/>
                    <a:gd name="connsiteX8" fmla="*/ 548016 w 729336"/>
                    <a:gd name="connsiteY8" fmla="*/ 276263 h 688387"/>
                    <a:gd name="connsiteX9" fmla="*/ 728320 w 729336"/>
                    <a:gd name="connsiteY9" fmla="*/ 186111 h 688387"/>
                    <a:gd name="connsiteX10" fmla="*/ 560895 w 729336"/>
                    <a:gd name="connsiteY10" fmla="*/ 31564 h 688387"/>
                    <a:gd name="connsiteX11" fmla="*/ 187408 w 729336"/>
                    <a:gd name="connsiteY11" fmla="*/ 31564 h 688387"/>
                    <a:gd name="connsiteX12" fmla="*/ 84377 w 729336"/>
                    <a:gd name="connsiteY12" fmla="*/ 340657 h 688387"/>
                    <a:gd name="connsiteX0" fmla="*/ 84377 w 730333"/>
                    <a:gd name="connsiteY0" fmla="*/ 340657 h 688387"/>
                    <a:gd name="connsiteX1" fmla="*/ 32861 w 730333"/>
                    <a:gd name="connsiteY1" fmla="*/ 662629 h 688387"/>
                    <a:gd name="connsiteX2" fmla="*/ 612411 w 730333"/>
                    <a:gd name="connsiteY2" fmla="*/ 688387 h 688387"/>
                    <a:gd name="connsiteX3" fmla="*/ 728320 w 730333"/>
                    <a:gd name="connsiteY3" fmla="*/ 417930 h 688387"/>
                    <a:gd name="connsiteX4" fmla="*/ 568365 w 730333"/>
                    <a:gd name="connsiteY4" fmla="*/ 405051 h 688387"/>
                    <a:gd name="connsiteX5" fmla="*/ 529728 w 730333"/>
                    <a:gd name="connsiteY5" fmla="*/ 533003 h 688387"/>
                    <a:gd name="connsiteX6" fmla="*/ 357731 w 730333"/>
                    <a:gd name="connsiteY6" fmla="*/ 356047 h 688387"/>
                    <a:gd name="connsiteX7" fmla="*/ 532240 w 730333"/>
                    <a:gd name="connsiteY7" fmla="*/ 164925 h 688387"/>
                    <a:gd name="connsiteX8" fmla="*/ 548016 w 730333"/>
                    <a:gd name="connsiteY8" fmla="*/ 276263 h 688387"/>
                    <a:gd name="connsiteX9" fmla="*/ 728320 w 730333"/>
                    <a:gd name="connsiteY9" fmla="*/ 186111 h 688387"/>
                    <a:gd name="connsiteX10" fmla="*/ 560895 w 730333"/>
                    <a:gd name="connsiteY10" fmla="*/ 31564 h 688387"/>
                    <a:gd name="connsiteX11" fmla="*/ 187408 w 730333"/>
                    <a:gd name="connsiteY11" fmla="*/ 31564 h 688387"/>
                    <a:gd name="connsiteX12" fmla="*/ 84377 w 730333"/>
                    <a:gd name="connsiteY12" fmla="*/ 340657 h 688387"/>
                    <a:gd name="connsiteX0" fmla="*/ 84377 w 730333"/>
                    <a:gd name="connsiteY0" fmla="*/ 340657 h 688387"/>
                    <a:gd name="connsiteX1" fmla="*/ 32861 w 730333"/>
                    <a:gd name="connsiteY1" fmla="*/ 662629 h 688387"/>
                    <a:gd name="connsiteX2" fmla="*/ 612411 w 730333"/>
                    <a:gd name="connsiteY2" fmla="*/ 688387 h 688387"/>
                    <a:gd name="connsiteX3" fmla="*/ 728320 w 730333"/>
                    <a:gd name="connsiteY3" fmla="*/ 417930 h 688387"/>
                    <a:gd name="connsiteX4" fmla="*/ 568365 w 730333"/>
                    <a:gd name="connsiteY4" fmla="*/ 405051 h 688387"/>
                    <a:gd name="connsiteX5" fmla="*/ 529728 w 730333"/>
                    <a:gd name="connsiteY5" fmla="*/ 533003 h 688387"/>
                    <a:gd name="connsiteX6" fmla="*/ 357731 w 730333"/>
                    <a:gd name="connsiteY6" fmla="*/ 356047 h 688387"/>
                    <a:gd name="connsiteX7" fmla="*/ 518524 w 730333"/>
                    <a:gd name="connsiteY7" fmla="*/ 155781 h 688387"/>
                    <a:gd name="connsiteX8" fmla="*/ 548016 w 730333"/>
                    <a:gd name="connsiteY8" fmla="*/ 276263 h 688387"/>
                    <a:gd name="connsiteX9" fmla="*/ 728320 w 730333"/>
                    <a:gd name="connsiteY9" fmla="*/ 186111 h 688387"/>
                    <a:gd name="connsiteX10" fmla="*/ 560895 w 730333"/>
                    <a:gd name="connsiteY10" fmla="*/ 31564 h 688387"/>
                    <a:gd name="connsiteX11" fmla="*/ 187408 w 730333"/>
                    <a:gd name="connsiteY11" fmla="*/ 31564 h 688387"/>
                    <a:gd name="connsiteX12" fmla="*/ 84377 w 730333"/>
                    <a:gd name="connsiteY12" fmla="*/ 340657 h 688387"/>
                    <a:gd name="connsiteX0" fmla="*/ 84377 w 730333"/>
                    <a:gd name="connsiteY0" fmla="*/ 340657 h 688387"/>
                    <a:gd name="connsiteX1" fmla="*/ 32861 w 730333"/>
                    <a:gd name="connsiteY1" fmla="*/ 662629 h 688387"/>
                    <a:gd name="connsiteX2" fmla="*/ 612411 w 730333"/>
                    <a:gd name="connsiteY2" fmla="*/ 688387 h 688387"/>
                    <a:gd name="connsiteX3" fmla="*/ 728320 w 730333"/>
                    <a:gd name="connsiteY3" fmla="*/ 417930 h 688387"/>
                    <a:gd name="connsiteX4" fmla="*/ 568365 w 730333"/>
                    <a:gd name="connsiteY4" fmla="*/ 405051 h 688387"/>
                    <a:gd name="connsiteX5" fmla="*/ 488580 w 730333"/>
                    <a:gd name="connsiteY5" fmla="*/ 523859 h 688387"/>
                    <a:gd name="connsiteX6" fmla="*/ 357731 w 730333"/>
                    <a:gd name="connsiteY6" fmla="*/ 356047 h 688387"/>
                    <a:gd name="connsiteX7" fmla="*/ 518524 w 730333"/>
                    <a:gd name="connsiteY7" fmla="*/ 155781 h 688387"/>
                    <a:gd name="connsiteX8" fmla="*/ 548016 w 730333"/>
                    <a:gd name="connsiteY8" fmla="*/ 276263 h 688387"/>
                    <a:gd name="connsiteX9" fmla="*/ 728320 w 730333"/>
                    <a:gd name="connsiteY9" fmla="*/ 186111 h 688387"/>
                    <a:gd name="connsiteX10" fmla="*/ 560895 w 730333"/>
                    <a:gd name="connsiteY10" fmla="*/ 31564 h 688387"/>
                    <a:gd name="connsiteX11" fmla="*/ 187408 w 730333"/>
                    <a:gd name="connsiteY11" fmla="*/ 31564 h 688387"/>
                    <a:gd name="connsiteX12" fmla="*/ 84377 w 730333"/>
                    <a:gd name="connsiteY12" fmla="*/ 340657 h 688387"/>
                    <a:gd name="connsiteX0" fmla="*/ 84377 w 730333"/>
                    <a:gd name="connsiteY0" fmla="*/ 340657 h 688387"/>
                    <a:gd name="connsiteX1" fmla="*/ 32861 w 730333"/>
                    <a:gd name="connsiteY1" fmla="*/ 662629 h 688387"/>
                    <a:gd name="connsiteX2" fmla="*/ 612411 w 730333"/>
                    <a:gd name="connsiteY2" fmla="*/ 688387 h 688387"/>
                    <a:gd name="connsiteX3" fmla="*/ 728320 w 730333"/>
                    <a:gd name="connsiteY3" fmla="*/ 417930 h 688387"/>
                    <a:gd name="connsiteX4" fmla="*/ 568365 w 730333"/>
                    <a:gd name="connsiteY4" fmla="*/ 405051 h 688387"/>
                    <a:gd name="connsiteX5" fmla="*/ 488580 w 730333"/>
                    <a:gd name="connsiteY5" fmla="*/ 523859 h 688387"/>
                    <a:gd name="connsiteX6" fmla="*/ 357731 w 730333"/>
                    <a:gd name="connsiteY6" fmla="*/ 356047 h 688387"/>
                    <a:gd name="connsiteX7" fmla="*/ 468232 w 730333"/>
                    <a:gd name="connsiteY7" fmla="*/ 160353 h 688387"/>
                    <a:gd name="connsiteX8" fmla="*/ 548016 w 730333"/>
                    <a:gd name="connsiteY8" fmla="*/ 276263 h 688387"/>
                    <a:gd name="connsiteX9" fmla="*/ 728320 w 730333"/>
                    <a:gd name="connsiteY9" fmla="*/ 186111 h 688387"/>
                    <a:gd name="connsiteX10" fmla="*/ 560895 w 730333"/>
                    <a:gd name="connsiteY10" fmla="*/ 31564 h 688387"/>
                    <a:gd name="connsiteX11" fmla="*/ 187408 w 730333"/>
                    <a:gd name="connsiteY11" fmla="*/ 31564 h 688387"/>
                    <a:gd name="connsiteX12" fmla="*/ 84377 w 730333"/>
                    <a:gd name="connsiteY12" fmla="*/ 340657 h 688387"/>
                    <a:gd name="connsiteX0" fmla="*/ 84377 w 730333"/>
                    <a:gd name="connsiteY0" fmla="*/ 340657 h 688387"/>
                    <a:gd name="connsiteX1" fmla="*/ 32861 w 730333"/>
                    <a:gd name="connsiteY1" fmla="*/ 662629 h 688387"/>
                    <a:gd name="connsiteX2" fmla="*/ 612411 w 730333"/>
                    <a:gd name="connsiteY2" fmla="*/ 688387 h 688387"/>
                    <a:gd name="connsiteX3" fmla="*/ 728320 w 730333"/>
                    <a:gd name="connsiteY3" fmla="*/ 417930 h 688387"/>
                    <a:gd name="connsiteX4" fmla="*/ 568365 w 730333"/>
                    <a:gd name="connsiteY4" fmla="*/ 405051 h 688387"/>
                    <a:gd name="connsiteX5" fmla="*/ 488580 w 730333"/>
                    <a:gd name="connsiteY5" fmla="*/ 523859 h 688387"/>
                    <a:gd name="connsiteX6" fmla="*/ 357731 w 730333"/>
                    <a:gd name="connsiteY6" fmla="*/ 356047 h 688387"/>
                    <a:gd name="connsiteX7" fmla="*/ 468232 w 730333"/>
                    <a:gd name="connsiteY7" fmla="*/ 160353 h 688387"/>
                    <a:gd name="connsiteX8" fmla="*/ 548016 w 730333"/>
                    <a:gd name="connsiteY8" fmla="*/ 276263 h 688387"/>
                    <a:gd name="connsiteX9" fmla="*/ 728320 w 730333"/>
                    <a:gd name="connsiteY9" fmla="*/ 186111 h 688387"/>
                    <a:gd name="connsiteX10" fmla="*/ 560895 w 730333"/>
                    <a:gd name="connsiteY10" fmla="*/ 31564 h 688387"/>
                    <a:gd name="connsiteX11" fmla="*/ 187408 w 730333"/>
                    <a:gd name="connsiteY11" fmla="*/ 31564 h 688387"/>
                    <a:gd name="connsiteX12" fmla="*/ 84377 w 730333"/>
                    <a:gd name="connsiteY12" fmla="*/ 340657 h 688387"/>
                    <a:gd name="connsiteX0" fmla="*/ 84377 w 730333"/>
                    <a:gd name="connsiteY0" fmla="*/ 340657 h 688387"/>
                    <a:gd name="connsiteX1" fmla="*/ 32861 w 730333"/>
                    <a:gd name="connsiteY1" fmla="*/ 662629 h 688387"/>
                    <a:gd name="connsiteX2" fmla="*/ 612411 w 730333"/>
                    <a:gd name="connsiteY2" fmla="*/ 688387 h 688387"/>
                    <a:gd name="connsiteX3" fmla="*/ 728320 w 730333"/>
                    <a:gd name="connsiteY3" fmla="*/ 417930 h 688387"/>
                    <a:gd name="connsiteX4" fmla="*/ 568365 w 730333"/>
                    <a:gd name="connsiteY4" fmla="*/ 405051 h 688387"/>
                    <a:gd name="connsiteX5" fmla="*/ 456576 w 730333"/>
                    <a:gd name="connsiteY5" fmla="*/ 523859 h 688387"/>
                    <a:gd name="connsiteX6" fmla="*/ 357731 w 730333"/>
                    <a:gd name="connsiteY6" fmla="*/ 356047 h 688387"/>
                    <a:gd name="connsiteX7" fmla="*/ 468232 w 730333"/>
                    <a:gd name="connsiteY7" fmla="*/ 160353 h 688387"/>
                    <a:gd name="connsiteX8" fmla="*/ 548016 w 730333"/>
                    <a:gd name="connsiteY8" fmla="*/ 276263 h 688387"/>
                    <a:gd name="connsiteX9" fmla="*/ 728320 w 730333"/>
                    <a:gd name="connsiteY9" fmla="*/ 186111 h 688387"/>
                    <a:gd name="connsiteX10" fmla="*/ 560895 w 730333"/>
                    <a:gd name="connsiteY10" fmla="*/ 31564 h 688387"/>
                    <a:gd name="connsiteX11" fmla="*/ 187408 w 730333"/>
                    <a:gd name="connsiteY11" fmla="*/ 31564 h 688387"/>
                    <a:gd name="connsiteX12" fmla="*/ 84377 w 730333"/>
                    <a:gd name="connsiteY12" fmla="*/ 340657 h 688387"/>
                    <a:gd name="connsiteX0" fmla="*/ 84377 w 730333"/>
                    <a:gd name="connsiteY0" fmla="*/ 340657 h 688387"/>
                    <a:gd name="connsiteX1" fmla="*/ 32861 w 730333"/>
                    <a:gd name="connsiteY1" fmla="*/ 662629 h 688387"/>
                    <a:gd name="connsiteX2" fmla="*/ 612411 w 730333"/>
                    <a:gd name="connsiteY2" fmla="*/ 688387 h 688387"/>
                    <a:gd name="connsiteX3" fmla="*/ 728320 w 730333"/>
                    <a:gd name="connsiteY3" fmla="*/ 417930 h 688387"/>
                    <a:gd name="connsiteX4" fmla="*/ 568365 w 730333"/>
                    <a:gd name="connsiteY4" fmla="*/ 405051 h 688387"/>
                    <a:gd name="connsiteX5" fmla="*/ 456576 w 730333"/>
                    <a:gd name="connsiteY5" fmla="*/ 523859 h 688387"/>
                    <a:gd name="connsiteX6" fmla="*/ 357731 w 730333"/>
                    <a:gd name="connsiteY6" fmla="*/ 356047 h 688387"/>
                    <a:gd name="connsiteX7" fmla="*/ 468232 w 730333"/>
                    <a:gd name="connsiteY7" fmla="*/ 160353 h 688387"/>
                    <a:gd name="connsiteX8" fmla="*/ 548016 w 730333"/>
                    <a:gd name="connsiteY8" fmla="*/ 276263 h 688387"/>
                    <a:gd name="connsiteX9" fmla="*/ 728320 w 730333"/>
                    <a:gd name="connsiteY9" fmla="*/ 186111 h 688387"/>
                    <a:gd name="connsiteX10" fmla="*/ 560895 w 730333"/>
                    <a:gd name="connsiteY10" fmla="*/ 31564 h 688387"/>
                    <a:gd name="connsiteX11" fmla="*/ 187408 w 730333"/>
                    <a:gd name="connsiteY11" fmla="*/ 31564 h 688387"/>
                    <a:gd name="connsiteX12" fmla="*/ 84377 w 730333"/>
                    <a:gd name="connsiteY12" fmla="*/ 340657 h 688387"/>
                    <a:gd name="connsiteX0" fmla="*/ 84377 w 730866"/>
                    <a:gd name="connsiteY0" fmla="*/ 340657 h 688387"/>
                    <a:gd name="connsiteX1" fmla="*/ 32861 w 730866"/>
                    <a:gd name="connsiteY1" fmla="*/ 662629 h 688387"/>
                    <a:gd name="connsiteX2" fmla="*/ 612411 w 730866"/>
                    <a:gd name="connsiteY2" fmla="*/ 688387 h 688387"/>
                    <a:gd name="connsiteX3" fmla="*/ 728320 w 730866"/>
                    <a:gd name="connsiteY3" fmla="*/ 417930 h 688387"/>
                    <a:gd name="connsiteX4" fmla="*/ 559221 w 730866"/>
                    <a:gd name="connsiteY4" fmla="*/ 405051 h 688387"/>
                    <a:gd name="connsiteX5" fmla="*/ 456576 w 730866"/>
                    <a:gd name="connsiteY5" fmla="*/ 523859 h 688387"/>
                    <a:gd name="connsiteX6" fmla="*/ 357731 w 730866"/>
                    <a:gd name="connsiteY6" fmla="*/ 356047 h 688387"/>
                    <a:gd name="connsiteX7" fmla="*/ 468232 w 730866"/>
                    <a:gd name="connsiteY7" fmla="*/ 160353 h 688387"/>
                    <a:gd name="connsiteX8" fmla="*/ 548016 w 730866"/>
                    <a:gd name="connsiteY8" fmla="*/ 276263 h 688387"/>
                    <a:gd name="connsiteX9" fmla="*/ 728320 w 730866"/>
                    <a:gd name="connsiteY9" fmla="*/ 186111 h 688387"/>
                    <a:gd name="connsiteX10" fmla="*/ 560895 w 730866"/>
                    <a:gd name="connsiteY10" fmla="*/ 31564 h 688387"/>
                    <a:gd name="connsiteX11" fmla="*/ 187408 w 730866"/>
                    <a:gd name="connsiteY11" fmla="*/ 31564 h 688387"/>
                    <a:gd name="connsiteX12" fmla="*/ 84377 w 730866"/>
                    <a:gd name="connsiteY12" fmla="*/ 340657 h 688387"/>
                    <a:gd name="connsiteX0" fmla="*/ 84377 w 730866"/>
                    <a:gd name="connsiteY0" fmla="*/ 340657 h 688387"/>
                    <a:gd name="connsiteX1" fmla="*/ 32861 w 730866"/>
                    <a:gd name="connsiteY1" fmla="*/ 662629 h 688387"/>
                    <a:gd name="connsiteX2" fmla="*/ 612411 w 730866"/>
                    <a:gd name="connsiteY2" fmla="*/ 688387 h 688387"/>
                    <a:gd name="connsiteX3" fmla="*/ 728320 w 730866"/>
                    <a:gd name="connsiteY3" fmla="*/ 417930 h 688387"/>
                    <a:gd name="connsiteX4" fmla="*/ 559221 w 730866"/>
                    <a:gd name="connsiteY4" fmla="*/ 405051 h 688387"/>
                    <a:gd name="connsiteX5" fmla="*/ 456576 w 730866"/>
                    <a:gd name="connsiteY5" fmla="*/ 523859 h 688387"/>
                    <a:gd name="connsiteX6" fmla="*/ 357731 w 730866"/>
                    <a:gd name="connsiteY6" fmla="*/ 356047 h 688387"/>
                    <a:gd name="connsiteX7" fmla="*/ 468232 w 730866"/>
                    <a:gd name="connsiteY7" fmla="*/ 160353 h 688387"/>
                    <a:gd name="connsiteX8" fmla="*/ 566304 w 730866"/>
                    <a:gd name="connsiteY8" fmla="*/ 285407 h 688387"/>
                    <a:gd name="connsiteX9" fmla="*/ 728320 w 730866"/>
                    <a:gd name="connsiteY9" fmla="*/ 186111 h 688387"/>
                    <a:gd name="connsiteX10" fmla="*/ 560895 w 730866"/>
                    <a:gd name="connsiteY10" fmla="*/ 31564 h 688387"/>
                    <a:gd name="connsiteX11" fmla="*/ 187408 w 730866"/>
                    <a:gd name="connsiteY11" fmla="*/ 31564 h 688387"/>
                    <a:gd name="connsiteX12" fmla="*/ 84377 w 730866"/>
                    <a:gd name="connsiteY12" fmla="*/ 340657 h 688387"/>
                    <a:gd name="connsiteX0" fmla="*/ 84377 w 730866"/>
                    <a:gd name="connsiteY0" fmla="*/ 340657 h 688387"/>
                    <a:gd name="connsiteX1" fmla="*/ 32861 w 730866"/>
                    <a:gd name="connsiteY1" fmla="*/ 662629 h 688387"/>
                    <a:gd name="connsiteX2" fmla="*/ 612411 w 730866"/>
                    <a:gd name="connsiteY2" fmla="*/ 688387 h 688387"/>
                    <a:gd name="connsiteX3" fmla="*/ 728320 w 730866"/>
                    <a:gd name="connsiteY3" fmla="*/ 417930 h 688387"/>
                    <a:gd name="connsiteX4" fmla="*/ 559221 w 730866"/>
                    <a:gd name="connsiteY4" fmla="*/ 405051 h 688387"/>
                    <a:gd name="connsiteX5" fmla="*/ 456576 w 730866"/>
                    <a:gd name="connsiteY5" fmla="*/ 523859 h 688387"/>
                    <a:gd name="connsiteX6" fmla="*/ 357731 w 730866"/>
                    <a:gd name="connsiteY6" fmla="*/ 356047 h 688387"/>
                    <a:gd name="connsiteX7" fmla="*/ 468232 w 730866"/>
                    <a:gd name="connsiteY7" fmla="*/ 160353 h 688387"/>
                    <a:gd name="connsiteX8" fmla="*/ 566304 w 730866"/>
                    <a:gd name="connsiteY8" fmla="*/ 285407 h 688387"/>
                    <a:gd name="connsiteX9" fmla="*/ 728320 w 730866"/>
                    <a:gd name="connsiteY9" fmla="*/ 186111 h 688387"/>
                    <a:gd name="connsiteX10" fmla="*/ 560895 w 730866"/>
                    <a:gd name="connsiteY10" fmla="*/ 31564 h 688387"/>
                    <a:gd name="connsiteX11" fmla="*/ 187408 w 730866"/>
                    <a:gd name="connsiteY11" fmla="*/ 31564 h 688387"/>
                    <a:gd name="connsiteX12" fmla="*/ 84377 w 730866"/>
                    <a:gd name="connsiteY12" fmla="*/ 340657 h 688387"/>
                    <a:gd name="connsiteX0" fmla="*/ 84377 w 730866"/>
                    <a:gd name="connsiteY0" fmla="*/ 340657 h 688387"/>
                    <a:gd name="connsiteX1" fmla="*/ 32861 w 730866"/>
                    <a:gd name="connsiteY1" fmla="*/ 662629 h 688387"/>
                    <a:gd name="connsiteX2" fmla="*/ 612411 w 730866"/>
                    <a:gd name="connsiteY2" fmla="*/ 688387 h 688387"/>
                    <a:gd name="connsiteX3" fmla="*/ 728320 w 730866"/>
                    <a:gd name="connsiteY3" fmla="*/ 417930 h 688387"/>
                    <a:gd name="connsiteX4" fmla="*/ 559221 w 730866"/>
                    <a:gd name="connsiteY4" fmla="*/ 405051 h 688387"/>
                    <a:gd name="connsiteX5" fmla="*/ 456576 w 730866"/>
                    <a:gd name="connsiteY5" fmla="*/ 523859 h 688387"/>
                    <a:gd name="connsiteX6" fmla="*/ 357731 w 730866"/>
                    <a:gd name="connsiteY6" fmla="*/ 356047 h 688387"/>
                    <a:gd name="connsiteX7" fmla="*/ 468232 w 730866"/>
                    <a:gd name="connsiteY7" fmla="*/ 160353 h 688387"/>
                    <a:gd name="connsiteX8" fmla="*/ 566304 w 730866"/>
                    <a:gd name="connsiteY8" fmla="*/ 285407 h 688387"/>
                    <a:gd name="connsiteX9" fmla="*/ 728320 w 730866"/>
                    <a:gd name="connsiteY9" fmla="*/ 186111 h 688387"/>
                    <a:gd name="connsiteX10" fmla="*/ 560895 w 730866"/>
                    <a:gd name="connsiteY10" fmla="*/ 31564 h 688387"/>
                    <a:gd name="connsiteX11" fmla="*/ 187408 w 730866"/>
                    <a:gd name="connsiteY11" fmla="*/ 31564 h 688387"/>
                    <a:gd name="connsiteX12" fmla="*/ 84377 w 730866"/>
                    <a:gd name="connsiteY12" fmla="*/ 340657 h 688387"/>
                    <a:gd name="connsiteX0" fmla="*/ 84377 w 730866"/>
                    <a:gd name="connsiteY0" fmla="*/ 340657 h 688387"/>
                    <a:gd name="connsiteX1" fmla="*/ 32861 w 730866"/>
                    <a:gd name="connsiteY1" fmla="*/ 662629 h 688387"/>
                    <a:gd name="connsiteX2" fmla="*/ 612411 w 730866"/>
                    <a:gd name="connsiteY2" fmla="*/ 688387 h 688387"/>
                    <a:gd name="connsiteX3" fmla="*/ 728320 w 730866"/>
                    <a:gd name="connsiteY3" fmla="*/ 417930 h 688387"/>
                    <a:gd name="connsiteX4" fmla="*/ 559221 w 730866"/>
                    <a:gd name="connsiteY4" fmla="*/ 405051 h 688387"/>
                    <a:gd name="connsiteX5" fmla="*/ 456576 w 730866"/>
                    <a:gd name="connsiteY5" fmla="*/ 523859 h 688387"/>
                    <a:gd name="connsiteX6" fmla="*/ 353159 w 730866"/>
                    <a:gd name="connsiteY6" fmla="*/ 337759 h 688387"/>
                    <a:gd name="connsiteX7" fmla="*/ 468232 w 730866"/>
                    <a:gd name="connsiteY7" fmla="*/ 160353 h 688387"/>
                    <a:gd name="connsiteX8" fmla="*/ 566304 w 730866"/>
                    <a:gd name="connsiteY8" fmla="*/ 285407 h 688387"/>
                    <a:gd name="connsiteX9" fmla="*/ 728320 w 730866"/>
                    <a:gd name="connsiteY9" fmla="*/ 186111 h 688387"/>
                    <a:gd name="connsiteX10" fmla="*/ 560895 w 730866"/>
                    <a:gd name="connsiteY10" fmla="*/ 31564 h 688387"/>
                    <a:gd name="connsiteX11" fmla="*/ 187408 w 730866"/>
                    <a:gd name="connsiteY11" fmla="*/ 31564 h 688387"/>
                    <a:gd name="connsiteX12" fmla="*/ 84377 w 730866"/>
                    <a:gd name="connsiteY12" fmla="*/ 340657 h 688387"/>
                    <a:gd name="connsiteX0" fmla="*/ 84377 w 730866"/>
                    <a:gd name="connsiteY0" fmla="*/ 340657 h 688387"/>
                    <a:gd name="connsiteX1" fmla="*/ 32861 w 730866"/>
                    <a:gd name="connsiteY1" fmla="*/ 662629 h 688387"/>
                    <a:gd name="connsiteX2" fmla="*/ 612411 w 730866"/>
                    <a:gd name="connsiteY2" fmla="*/ 688387 h 688387"/>
                    <a:gd name="connsiteX3" fmla="*/ 728320 w 730866"/>
                    <a:gd name="connsiteY3" fmla="*/ 417930 h 688387"/>
                    <a:gd name="connsiteX4" fmla="*/ 559221 w 730866"/>
                    <a:gd name="connsiteY4" fmla="*/ 405051 h 688387"/>
                    <a:gd name="connsiteX5" fmla="*/ 456576 w 730866"/>
                    <a:gd name="connsiteY5" fmla="*/ 523859 h 688387"/>
                    <a:gd name="connsiteX6" fmla="*/ 353159 w 730866"/>
                    <a:gd name="connsiteY6" fmla="*/ 337759 h 688387"/>
                    <a:gd name="connsiteX7" fmla="*/ 468232 w 730866"/>
                    <a:gd name="connsiteY7" fmla="*/ 160353 h 688387"/>
                    <a:gd name="connsiteX8" fmla="*/ 566304 w 730866"/>
                    <a:gd name="connsiteY8" fmla="*/ 285407 h 688387"/>
                    <a:gd name="connsiteX9" fmla="*/ 728320 w 730866"/>
                    <a:gd name="connsiteY9" fmla="*/ 186111 h 688387"/>
                    <a:gd name="connsiteX10" fmla="*/ 560895 w 730866"/>
                    <a:gd name="connsiteY10" fmla="*/ 31564 h 688387"/>
                    <a:gd name="connsiteX11" fmla="*/ 187408 w 730866"/>
                    <a:gd name="connsiteY11" fmla="*/ 31564 h 688387"/>
                    <a:gd name="connsiteX12" fmla="*/ 84377 w 730866"/>
                    <a:gd name="connsiteY12" fmla="*/ 340657 h 688387"/>
                    <a:gd name="connsiteX0" fmla="*/ 84377 w 730866"/>
                    <a:gd name="connsiteY0" fmla="*/ 340657 h 688387"/>
                    <a:gd name="connsiteX1" fmla="*/ 32861 w 730866"/>
                    <a:gd name="connsiteY1" fmla="*/ 662629 h 688387"/>
                    <a:gd name="connsiteX2" fmla="*/ 612411 w 730866"/>
                    <a:gd name="connsiteY2" fmla="*/ 688387 h 688387"/>
                    <a:gd name="connsiteX3" fmla="*/ 728320 w 730866"/>
                    <a:gd name="connsiteY3" fmla="*/ 417930 h 688387"/>
                    <a:gd name="connsiteX4" fmla="*/ 559221 w 730866"/>
                    <a:gd name="connsiteY4" fmla="*/ 405051 h 688387"/>
                    <a:gd name="connsiteX5" fmla="*/ 456576 w 730866"/>
                    <a:gd name="connsiteY5" fmla="*/ 523859 h 688387"/>
                    <a:gd name="connsiteX6" fmla="*/ 353159 w 730866"/>
                    <a:gd name="connsiteY6" fmla="*/ 337759 h 688387"/>
                    <a:gd name="connsiteX7" fmla="*/ 468232 w 730866"/>
                    <a:gd name="connsiteY7" fmla="*/ 160353 h 688387"/>
                    <a:gd name="connsiteX8" fmla="*/ 566304 w 730866"/>
                    <a:gd name="connsiteY8" fmla="*/ 285407 h 688387"/>
                    <a:gd name="connsiteX9" fmla="*/ 728320 w 730866"/>
                    <a:gd name="connsiteY9" fmla="*/ 186111 h 688387"/>
                    <a:gd name="connsiteX10" fmla="*/ 560895 w 730866"/>
                    <a:gd name="connsiteY10" fmla="*/ 31564 h 688387"/>
                    <a:gd name="connsiteX11" fmla="*/ 187408 w 730866"/>
                    <a:gd name="connsiteY11" fmla="*/ 31564 h 688387"/>
                    <a:gd name="connsiteX12" fmla="*/ 84377 w 730866"/>
                    <a:gd name="connsiteY12" fmla="*/ 340657 h 688387"/>
                    <a:gd name="connsiteX0" fmla="*/ 84377 w 730866"/>
                    <a:gd name="connsiteY0" fmla="*/ 340657 h 688387"/>
                    <a:gd name="connsiteX1" fmla="*/ 32861 w 730866"/>
                    <a:gd name="connsiteY1" fmla="*/ 662629 h 688387"/>
                    <a:gd name="connsiteX2" fmla="*/ 612411 w 730866"/>
                    <a:gd name="connsiteY2" fmla="*/ 688387 h 688387"/>
                    <a:gd name="connsiteX3" fmla="*/ 728320 w 730866"/>
                    <a:gd name="connsiteY3" fmla="*/ 417930 h 688387"/>
                    <a:gd name="connsiteX4" fmla="*/ 559221 w 730866"/>
                    <a:gd name="connsiteY4" fmla="*/ 405051 h 688387"/>
                    <a:gd name="connsiteX5" fmla="*/ 460053 w 730866"/>
                    <a:gd name="connsiteY5" fmla="*/ 512296 h 688387"/>
                    <a:gd name="connsiteX6" fmla="*/ 353159 w 730866"/>
                    <a:gd name="connsiteY6" fmla="*/ 337759 h 688387"/>
                    <a:gd name="connsiteX7" fmla="*/ 468232 w 730866"/>
                    <a:gd name="connsiteY7" fmla="*/ 160353 h 688387"/>
                    <a:gd name="connsiteX8" fmla="*/ 566304 w 730866"/>
                    <a:gd name="connsiteY8" fmla="*/ 285407 h 688387"/>
                    <a:gd name="connsiteX9" fmla="*/ 728320 w 730866"/>
                    <a:gd name="connsiteY9" fmla="*/ 186111 h 688387"/>
                    <a:gd name="connsiteX10" fmla="*/ 560895 w 730866"/>
                    <a:gd name="connsiteY10" fmla="*/ 31564 h 688387"/>
                    <a:gd name="connsiteX11" fmla="*/ 187408 w 730866"/>
                    <a:gd name="connsiteY11" fmla="*/ 31564 h 688387"/>
                    <a:gd name="connsiteX12" fmla="*/ 84377 w 730866"/>
                    <a:gd name="connsiteY12" fmla="*/ 340657 h 68838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</a:cxnLst>
                  <a:rect l="l" t="t" r="r" b="b"/>
                  <a:pathLst>
                    <a:path w="730866" h="688387">
                      <a:moveTo>
                        <a:pt x="84377" y="340657"/>
                      </a:moveTo>
                      <a:cubicBezTo>
                        <a:pt x="58619" y="445834"/>
                        <a:pt x="-55145" y="604674"/>
                        <a:pt x="32861" y="662629"/>
                      </a:cubicBezTo>
                      <a:cubicBezTo>
                        <a:pt x="120867" y="720584"/>
                        <a:pt x="496501" y="729170"/>
                        <a:pt x="612411" y="688387"/>
                      </a:cubicBezTo>
                      <a:cubicBezTo>
                        <a:pt x="728321" y="647604"/>
                        <a:pt x="737185" y="465153"/>
                        <a:pt x="728320" y="417930"/>
                      </a:cubicBezTo>
                      <a:cubicBezTo>
                        <a:pt x="719455" y="370707"/>
                        <a:pt x="603932" y="389323"/>
                        <a:pt x="559221" y="405051"/>
                      </a:cubicBezTo>
                      <a:cubicBezTo>
                        <a:pt x="514510" y="420779"/>
                        <a:pt x="526401" y="514367"/>
                        <a:pt x="460053" y="512296"/>
                      </a:cubicBezTo>
                      <a:cubicBezTo>
                        <a:pt x="393705" y="510225"/>
                        <a:pt x="351796" y="396416"/>
                        <a:pt x="353159" y="337759"/>
                      </a:cubicBezTo>
                      <a:cubicBezTo>
                        <a:pt x="354522" y="279102"/>
                        <a:pt x="405276" y="155362"/>
                        <a:pt x="468232" y="160353"/>
                      </a:cubicBezTo>
                      <a:cubicBezTo>
                        <a:pt x="531188" y="165344"/>
                        <a:pt x="504668" y="253682"/>
                        <a:pt x="566304" y="285407"/>
                      </a:cubicBezTo>
                      <a:cubicBezTo>
                        <a:pt x="627940" y="317132"/>
                        <a:pt x="729221" y="228418"/>
                        <a:pt x="728320" y="186111"/>
                      </a:cubicBezTo>
                      <a:cubicBezTo>
                        <a:pt x="727419" y="143804"/>
                        <a:pt x="651047" y="57322"/>
                        <a:pt x="560895" y="31564"/>
                      </a:cubicBezTo>
                      <a:cubicBezTo>
                        <a:pt x="470743" y="5806"/>
                        <a:pt x="266828" y="-24245"/>
                        <a:pt x="187408" y="31564"/>
                      </a:cubicBezTo>
                      <a:cubicBezTo>
                        <a:pt x="107988" y="87373"/>
                        <a:pt x="110135" y="235480"/>
                        <a:pt x="84377" y="340657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rgbClr val="00FFFF"/>
                    </a:gs>
                    <a:gs pos="44000">
                      <a:srgbClr val="00B0F0"/>
                    </a:gs>
                    <a:gs pos="100000">
                      <a:srgbClr val="0070C0"/>
                    </a:gs>
                  </a:gsLst>
                  <a:lin ang="5400000" scaled="1"/>
                </a:gra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3" name="Freeform 112"/>
                <p:cNvSpPr/>
                <p:nvPr/>
              </p:nvSpPr>
              <p:spPr>
                <a:xfrm>
                  <a:off x="5029200" y="1556973"/>
                  <a:ext cx="730866" cy="413991"/>
                </a:xfrm>
                <a:custGeom>
                  <a:avLst/>
                  <a:gdLst>
                    <a:gd name="connsiteX0" fmla="*/ 84377 w 729336"/>
                    <a:gd name="connsiteY0" fmla="*/ 340657 h 688387"/>
                    <a:gd name="connsiteX1" fmla="*/ 32861 w 729336"/>
                    <a:gd name="connsiteY1" fmla="*/ 662629 h 688387"/>
                    <a:gd name="connsiteX2" fmla="*/ 612411 w 729336"/>
                    <a:gd name="connsiteY2" fmla="*/ 688387 h 688387"/>
                    <a:gd name="connsiteX3" fmla="*/ 728320 w 729336"/>
                    <a:gd name="connsiteY3" fmla="*/ 417930 h 688387"/>
                    <a:gd name="connsiteX4" fmla="*/ 586653 w 729336"/>
                    <a:gd name="connsiteY4" fmla="*/ 405051 h 688387"/>
                    <a:gd name="connsiteX5" fmla="*/ 548016 w 729336"/>
                    <a:gd name="connsiteY5" fmla="*/ 546719 h 688387"/>
                    <a:gd name="connsiteX6" fmla="*/ 380591 w 729336"/>
                    <a:gd name="connsiteY6" fmla="*/ 314899 h 688387"/>
                    <a:gd name="connsiteX7" fmla="*/ 509380 w 729336"/>
                    <a:gd name="connsiteY7" fmla="*/ 160353 h 688387"/>
                    <a:gd name="connsiteX8" fmla="*/ 548016 w 729336"/>
                    <a:gd name="connsiteY8" fmla="*/ 276263 h 688387"/>
                    <a:gd name="connsiteX9" fmla="*/ 728320 w 729336"/>
                    <a:gd name="connsiteY9" fmla="*/ 186111 h 688387"/>
                    <a:gd name="connsiteX10" fmla="*/ 560895 w 729336"/>
                    <a:gd name="connsiteY10" fmla="*/ 31564 h 688387"/>
                    <a:gd name="connsiteX11" fmla="*/ 187408 w 729336"/>
                    <a:gd name="connsiteY11" fmla="*/ 31564 h 688387"/>
                    <a:gd name="connsiteX12" fmla="*/ 84377 w 729336"/>
                    <a:gd name="connsiteY12" fmla="*/ 340657 h 688387"/>
                    <a:gd name="connsiteX0" fmla="*/ 84377 w 729336"/>
                    <a:gd name="connsiteY0" fmla="*/ 340657 h 688387"/>
                    <a:gd name="connsiteX1" fmla="*/ 32861 w 729336"/>
                    <a:gd name="connsiteY1" fmla="*/ 662629 h 688387"/>
                    <a:gd name="connsiteX2" fmla="*/ 612411 w 729336"/>
                    <a:gd name="connsiteY2" fmla="*/ 688387 h 688387"/>
                    <a:gd name="connsiteX3" fmla="*/ 728320 w 729336"/>
                    <a:gd name="connsiteY3" fmla="*/ 417930 h 688387"/>
                    <a:gd name="connsiteX4" fmla="*/ 586653 w 729336"/>
                    <a:gd name="connsiteY4" fmla="*/ 405051 h 688387"/>
                    <a:gd name="connsiteX5" fmla="*/ 548016 w 729336"/>
                    <a:gd name="connsiteY5" fmla="*/ 546719 h 688387"/>
                    <a:gd name="connsiteX6" fmla="*/ 357731 w 729336"/>
                    <a:gd name="connsiteY6" fmla="*/ 342331 h 688387"/>
                    <a:gd name="connsiteX7" fmla="*/ 509380 w 729336"/>
                    <a:gd name="connsiteY7" fmla="*/ 160353 h 688387"/>
                    <a:gd name="connsiteX8" fmla="*/ 548016 w 729336"/>
                    <a:gd name="connsiteY8" fmla="*/ 276263 h 688387"/>
                    <a:gd name="connsiteX9" fmla="*/ 728320 w 729336"/>
                    <a:gd name="connsiteY9" fmla="*/ 186111 h 688387"/>
                    <a:gd name="connsiteX10" fmla="*/ 560895 w 729336"/>
                    <a:gd name="connsiteY10" fmla="*/ 31564 h 688387"/>
                    <a:gd name="connsiteX11" fmla="*/ 187408 w 729336"/>
                    <a:gd name="connsiteY11" fmla="*/ 31564 h 688387"/>
                    <a:gd name="connsiteX12" fmla="*/ 84377 w 729336"/>
                    <a:gd name="connsiteY12" fmla="*/ 340657 h 688387"/>
                    <a:gd name="connsiteX0" fmla="*/ 84377 w 729336"/>
                    <a:gd name="connsiteY0" fmla="*/ 340657 h 688387"/>
                    <a:gd name="connsiteX1" fmla="*/ 32861 w 729336"/>
                    <a:gd name="connsiteY1" fmla="*/ 662629 h 688387"/>
                    <a:gd name="connsiteX2" fmla="*/ 612411 w 729336"/>
                    <a:gd name="connsiteY2" fmla="*/ 688387 h 688387"/>
                    <a:gd name="connsiteX3" fmla="*/ 728320 w 729336"/>
                    <a:gd name="connsiteY3" fmla="*/ 417930 h 688387"/>
                    <a:gd name="connsiteX4" fmla="*/ 586653 w 729336"/>
                    <a:gd name="connsiteY4" fmla="*/ 405051 h 688387"/>
                    <a:gd name="connsiteX5" fmla="*/ 548016 w 729336"/>
                    <a:gd name="connsiteY5" fmla="*/ 546719 h 688387"/>
                    <a:gd name="connsiteX6" fmla="*/ 357731 w 729336"/>
                    <a:gd name="connsiteY6" fmla="*/ 342331 h 688387"/>
                    <a:gd name="connsiteX7" fmla="*/ 509380 w 729336"/>
                    <a:gd name="connsiteY7" fmla="*/ 160353 h 688387"/>
                    <a:gd name="connsiteX8" fmla="*/ 548016 w 729336"/>
                    <a:gd name="connsiteY8" fmla="*/ 276263 h 688387"/>
                    <a:gd name="connsiteX9" fmla="*/ 728320 w 729336"/>
                    <a:gd name="connsiteY9" fmla="*/ 186111 h 688387"/>
                    <a:gd name="connsiteX10" fmla="*/ 560895 w 729336"/>
                    <a:gd name="connsiteY10" fmla="*/ 31564 h 688387"/>
                    <a:gd name="connsiteX11" fmla="*/ 187408 w 729336"/>
                    <a:gd name="connsiteY11" fmla="*/ 31564 h 688387"/>
                    <a:gd name="connsiteX12" fmla="*/ 84377 w 729336"/>
                    <a:gd name="connsiteY12" fmla="*/ 340657 h 688387"/>
                    <a:gd name="connsiteX0" fmla="*/ 84377 w 729336"/>
                    <a:gd name="connsiteY0" fmla="*/ 340657 h 688387"/>
                    <a:gd name="connsiteX1" fmla="*/ 32861 w 729336"/>
                    <a:gd name="connsiteY1" fmla="*/ 662629 h 688387"/>
                    <a:gd name="connsiteX2" fmla="*/ 612411 w 729336"/>
                    <a:gd name="connsiteY2" fmla="*/ 688387 h 688387"/>
                    <a:gd name="connsiteX3" fmla="*/ 728320 w 729336"/>
                    <a:gd name="connsiteY3" fmla="*/ 417930 h 688387"/>
                    <a:gd name="connsiteX4" fmla="*/ 586653 w 729336"/>
                    <a:gd name="connsiteY4" fmla="*/ 405051 h 688387"/>
                    <a:gd name="connsiteX5" fmla="*/ 548016 w 729336"/>
                    <a:gd name="connsiteY5" fmla="*/ 546719 h 688387"/>
                    <a:gd name="connsiteX6" fmla="*/ 357731 w 729336"/>
                    <a:gd name="connsiteY6" fmla="*/ 356047 h 688387"/>
                    <a:gd name="connsiteX7" fmla="*/ 509380 w 729336"/>
                    <a:gd name="connsiteY7" fmla="*/ 160353 h 688387"/>
                    <a:gd name="connsiteX8" fmla="*/ 548016 w 729336"/>
                    <a:gd name="connsiteY8" fmla="*/ 276263 h 688387"/>
                    <a:gd name="connsiteX9" fmla="*/ 728320 w 729336"/>
                    <a:gd name="connsiteY9" fmla="*/ 186111 h 688387"/>
                    <a:gd name="connsiteX10" fmla="*/ 560895 w 729336"/>
                    <a:gd name="connsiteY10" fmla="*/ 31564 h 688387"/>
                    <a:gd name="connsiteX11" fmla="*/ 187408 w 729336"/>
                    <a:gd name="connsiteY11" fmla="*/ 31564 h 688387"/>
                    <a:gd name="connsiteX12" fmla="*/ 84377 w 729336"/>
                    <a:gd name="connsiteY12" fmla="*/ 340657 h 688387"/>
                    <a:gd name="connsiteX0" fmla="*/ 84377 w 729336"/>
                    <a:gd name="connsiteY0" fmla="*/ 340657 h 688387"/>
                    <a:gd name="connsiteX1" fmla="*/ 32861 w 729336"/>
                    <a:gd name="connsiteY1" fmla="*/ 662629 h 688387"/>
                    <a:gd name="connsiteX2" fmla="*/ 612411 w 729336"/>
                    <a:gd name="connsiteY2" fmla="*/ 688387 h 688387"/>
                    <a:gd name="connsiteX3" fmla="*/ 728320 w 729336"/>
                    <a:gd name="connsiteY3" fmla="*/ 417930 h 688387"/>
                    <a:gd name="connsiteX4" fmla="*/ 586653 w 729336"/>
                    <a:gd name="connsiteY4" fmla="*/ 405051 h 688387"/>
                    <a:gd name="connsiteX5" fmla="*/ 548016 w 729336"/>
                    <a:gd name="connsiteY5" fmla="*/ 546719 h 688387"/>
                    <a:gd name="connsiteX6" fmla="*/ 357731 w 729336"/>
                    <a:gd name="connsiteY6" fmla="*/ 356047 h 688387"/>
                    <a:gd name="connsiteX7" fmla="*/ 532240 w 729336"/>
                    <a:gd name="connsiteY7" fmla="*/ 164925 h 688387"/>
                    <a:gd name="connsiteX8" fmla="*/ 548016 w 729336"/>
                    <a:gd name="connsiteY8" fmla="*/ 276263 h 688387"/>
                    <a:gd name="connsiteX9" fmla="*/ 728320 w 729336"/>
                    <a:gd name="connsiteY9" fmla="*/ 186111 h 688387"/>
                    <a:gd name="connsiteX10" fmla="*/ 560895 w 729336"/>
                    <a:gd name="connsiteY10" fmla="*/ 31564 h 688387"/>
                    <a:gd name="connsiteX11" fmla="*/ 187408 w 729336"/>
                    <a:gd name="connsiteY11" fmla="*/ 31564 h 688387"/>
                    <a:gd name="connsiteX12" fmla="*/ 84377 w 729336"/>
                    <a:gd name="connsiteY12" fmla="*/ 340657 h 688387"/>
                    <a:gd name="connsiteX0" fmla="*/ 84377 w 729336"/>
                    <a:gd name="connsiteY0" fmla="*/ 340657 h 688387"/>
                    <a:gd name="connsiteX1" fmla="*/ 32861 w 729336"/>
                    <a:gd name="connsiteY1" fmla="*/ 662629 h 688387"/>
                    <a:gd name="connsiteX2" fmla="*/ 612411 w 729336"/>
                    <a:gd name="connsiteY2" fmla="*/ 688387 h 688387"/>
                    <a:gd name="connsiteX3" fmla="*/ 728320 w 729336"/>
                    <a:gd name="connsiteY3" fmla="*/ 417930 h 688387"/>
                    <a:gd name="connsiteX4" fmla="*/ 586653 w 729336"/>
                    <a:gd name="connsiteY4" fmla="*/ 405051 h 688387"/>
                    <a:gd name="connsiteX5" fmla="*/ 548016 w 729336"/>
                    <a:gd name="connsiteY5" fmla="*/ 546719 h 688387"/>
                    <a:gd name="connsiteX6" fmla="*/ 357731 w 729336"/>
                    <a:gd name="connsiteY6" fmla="*/ 356047 h 688387"/>
                    <a:gd name="connsiteX7" fmla="*/ 532240 w 729336"/>
                    <a:gd name="connsiteY7" fmla="*/ 164925 h 688387"/>
                    <a:gd name="connsiteX8" fmla="*/ 548016 w 729336"/>
                    <a:gd name="connsiteY8" fmla="*/ 276263 h 688387"/>
                    <a:gd name="connsiteX9" fmla="*/ 728320 w 729336"/>
                    <a:gd name="connsiteY9" fmla="*/ 186111 h 688387"/>
                    <a:gd name="connsiteX10" fmla="*/ 560895 w 729336"/>
                    <a:gd name="connsiteY10" fmla="*/ 31564 h 688387"/>
                    <a:gd name="connsiteX11" fmla="*/ 187408 w 729336"/>
                    <a:gd name="connsiteY11" fmla="*/ 31564 h 688387"/>
                    <a:gd name="connsiteX12" fmla="*/ 84377 w 729336"/>
                    <a:gd name="connsiteY12" fmla="*/ 340657 h 688387"/>
                    <a:gd name="connsiteX0" fmla="*/ 84377 w 729336"/>
                    <a:gd name="connsiteY0" fmla="*/ 340657 h 688387"/>
                    <a:gd name="connsiteX1" fmla="*/ 32861 w 729336"/>
                    <a:gd name="connsiteY1" fmla="*/ 662629 h 688387"/>
                    <a:gd name="connsiteX2" fmla="*/ 612411 w 729336"/>
                    <a:gd name="connsiteY2" fmla="*/ 688387 h 688387"/>
                    <a:gd name="connsiteX3" fmla="*/ 728320 w 729336"/>
                    <a:gd name="connsiteY3" fmla="*/ 417930 h 688387"/>
                    <a:gd name="connsiteX4" fmla="*/ 586653 w 729336"/>
                    <a:gd name="connsiteY4" fmla="*/ 405051 h 688387"/>
                    <a:gd name="connsiteX5" fmla="*/ 529728 w 729336"/>
                    <a:gd name="connsiteY5" fmla="*/ 533003 h 688387"/>
                    <a:gd name="connsiteX6" fmla="*/ 357731 w 729336"/>
                    <a:gd name="connsiteY6" fmla="*/ 356047 h 688387"/>
                    <a:gd name="connsiteX7" fmla="*/ 532240 w 729336"/>
                    <a:gd name="connsiteY7" fmla="*/ 164925 h 688387"/>
                    <a:gd name="connsiteX8" fmla="*/ 548016 w 729336"/>
                    <a:gd name="connsiteY8" fmla="*/ 276263 h 688387"/>
                    <a:gd name="connsiteX9" fmla="*/ 728320 w 729336"/>
                    <a:gd name="connsiteY9" fmla="*/ 186111 h 688387"/>
                    <a:gd name="connsiteX10" fmla="*/ 560895 w 729336"/>
                    <a:gd name="connsiteY10" fmla="*/ 31564 h 688387"/>
                    <a:gd name="connsiteX11" fmla="*/ 187408 w 729336"/>
                    <a:gd name="connsiteY11" fmla="*/ 31564 h 688387"/>
                    <a:gd name="connsiteX12" fmla="*/ 84377 w 729336"/>
                    <a:gd name="connsiteY12" fmla="*/ 340657 h 688387"/>
                    <a:gd name="connsiteX0" fmla="*/ 84377 w 729336"/>
                    <a:gd name="connsiteY0" fmla="*/ 340657 h 688387"/>
                    <a:gd name="connsiteX1" fmla="*/ 32861 w 729336"/>
                    <a:gd name="connsiteY1" fmla="*/ 662629 h 688387"/>
                    <a:gd name="connsiteX2" fmla="*/ 612411 w 729336"/>
                    <a:gd name="connsiteY2" fmla="*/ 688387 h 688387"/>
                    <a:gd name="connsiteX3" fmla="*/ 728320 w 729336"/>
                    <a:gd name="connsiteY3" fmla="*/ 417930 h 688387"/>
                    <a:gd name="connsiteX4" fmla="*/ 586653 w 729336"/>
                    <a:gd name="connsiteY4" fmla="*/ 405051 h 688387"/>
                    <a:gd name="connsiteX5" fmla="*/ 529728 w 729336"/>
                    <a:gd name="connsiteY5" fmla="*/ 533003 h 688387"/>
                    <a:gd name="connsiteX6" fmla="*/ 357731 w 729336"/>
                    <a:gd name="connsiteY6" fmla="*/ 356047 h 688387"/>
                    <a:gd name="connsiteX7" fmla="*/ 532240 w 729336"/>
                    <a:gd name="connsiteY7" fmla="*/ 164925 h 688387"/>
                    <a:gd name="connsiteX8" fmla="*/ 548016 w 729336"/>
                    <a:gd name="connsiteY8" fmla="*/ 276263 h 688387"/>
                    <a:gd name="connsiteX9" fmla="*/ 728320 w 729336"/>
                    <a:gd name="connsiteY9" fmla="*/ 186111 h 688387"/>
                    <a:gd name="connsiteX10" fmla="*/ 560895 w 729336"/>
                    <a:gd name="connsiteY10" fmla="*/ 31564 h 688387"/>
                    <a:gd name="connsiteX11" fmla="*/ 187408 w 729336"/>
                    <a:gd name="connsiteY11" fmla="*/ 31564 h 688387"/>
                    <a:gd name="connsiteX12" fmla="*/ 84377 w 729336"/>
                    <a:gd name="connsiteY12" fmla="*/ 340657 h 688387"/>
                    <a:gd name="connsiteX0" fmla="*/ 84377 w 730333"/>
                    <a:gd name="connsiteY0" fmla="*/ 340657 h 688387"/>
                    <a:gd name="connsiteX1" fmla="*/ 32861 w 730333"/>
                    <a:gd name="connsiteY1" fmla="*/ 662629 h 688387"/>
                    <a:gd name="connsiteX2" fmla="*/ 612411 w 730333"/>
                    <a:gd name="connsiteY2" fmla="*/ 688387 h 688387"/>
                    <a:gd name="connsiteX3" fmla="*/ 728320 w 730333"/>
                    <a:gd name="connsiteY3" fmla="*/ 417930 h 688387"/>
                    <a:gd name="connsiteX4" fmla="*/ 568365 w 730333"/>
                    <a:gd name="connsiteY4" fmla="*/ 405051 h 688387"/>
                    <a:gd name="connsiteX5" fmla="*/ 529728 w 730333"/>
                    <a:gd name="connsiteY5" fmla="*/ 533003 h 688387"/>
                    <a:gd name="connsiteX6" fmla="*/ 357731 w 730333"/>
                    <a:gd name="connsiteY6" fmla="*/ 356047 h 688387"/>
                    <a:gd name="connsiteX7" fmla="*/ 532240 w 730333"/>
                    <a:gd name="connsiteY7" fmla="*/ 164925 h 688387"/>
                    <a:gd name="connsiteX8" fmla="*/ 548016 w 730333"/>
                    <a:gd name="connsiteY8" fmla="*/ 276263 h 688387"/>
                    <a:gd name="connsiteX9" fmla="*/ 728320 w 730333"/>
                    <a:gd name="connsiteY9" fmla="*/ 186111 h 688387"/>
                    <a:gd name="connsiteX10" fmla="*/ 560895 w 730333"/>
                    <a:gd name="connsiteY10" fmla="*/ 31564 h 688387"/>
                    <a:gd name="connsiteX11" fmla="*/ 187408 w 730333"/>
                    <a:gd name="connsiteY11" fmla="*/ 31564 h 688387"/>
                    <a:gd name="connsiteX12" fmla="*/ 84377 w 730333"/>
                    <a:gd name="connsiteY12" fmla="*/ 340657 h 688387"/>
                    <a:gd name="connsiteX0" fmla="*/ 84377 w 730333"/>
                    <a:gd name="connsiteY0" fmla="*/ 340657 h 688387"/>
                    <a:gd name="connsiteX1" fmla="*/ 32861 w 730333"/>
                    <a:gd name="connsiteY1" fmla="*/ 662629 h 688387"/>
                    <a:gd name="connsiteX2" fmla="*/ 612411 w 730333"/>
                    <a:gd name="connsiteY2" fmla="*/ 688387 h 688387"/>
                    <a:gd name="connsiteX3" fmla="*/ 728320 w 730333"/>
                    <a:gd name="connsiteY3" fmla="*/ 417930 h 688387"/>
                    <a:gd name="connsiteX4" fmla="*/ 568365 w 730333"/>
                    <a:gd name="connsiteY4" fmla="*/ 405051 h 688387"/>
                    <a:gd name="connsiteX5" fmla="*/ 529728 w 730333"/>
                    <a:gd name="connsiteY5" fmla="*/ 533003 h 688387"/>
                    <a:gd name="connsiteX6" fmla="*/ 357731 w 730333"/>
                    <a:gd name="connsiteY6" fmla="*/ 356047 h 688387"/>
                    <a:gd name="connsiteX7" fmla="*/ 518524 w 730333"/>
                    <a:gd name="connsiteY7" fmla="*/ 155781 h 688387"/>
                    <a:gd name="connsiteX8" fmla="*/ 548016 w 730333"/>
                    <a:gd name="connsiteY8" fmla="*/ 276263 h 688387"/>
                    <a:gd name="connsiteX9" fmla="*/ 728320 w 730333"/>
                    <a:gd name="connsiteY9" fmla="*/ 186111 h 688387"/>
                    <a:gd name="connsiteX10" fmla="*/ 560895 w 730333"/>
                    <a:gd name="connsiteY10" fmla="*/ 31564 h 688387"/>
                    <a:gd name="connsiteX11" fmla="*/ 187408 w 730333"/>
                    <a:gd name="connsiteY11" fmla="*/ 31564 h 688387"/>
                    <a:gd name="connsiteX12" fmla="*/ 84377 w 730333"/>
                    <a:gd name="connsiteY12" fmla="*/ 340657 h 688387"/>
                    <a:gd name="connsiteX0" fmla="*/ 84377 w 730333"/>
                    <a:gd name="connsiteY0" fmla="*/ 340657 h 688387"/>
                    <a:gd name="connsiteX1" fmla="*/ 32861 w 730333"/>
                    <a:gd name="connsiteY1" fmla="*/ 662629 h 688387"/>
                    <a:gd name="connsiteX2" fmla="*/ 612411 w 730333"/>
                    <a:gd name="connsiteY2" fmla="*/ 688387 h 688387"/>
                    <a:gd name="connsiteX3" fmla="*/ 728320 w 730333"/>
                    <a:gd name="connsiteY3" fmla="*/ 417930 h 688387"/>
                    <a:gd name="connsiteX4" fmla="*/ 568365 w 730333"/>
                    <a:gd name="connsiteY4" fmla="*/ 405051 h 688387"/>
                    <a:gd name="connsiteX5" fmla="*/ 488580 w 730333"/>
                    <a:gd name="connsiteY5" fmla="*/ 523859 h 688387"/>
                    <a:gd name="connsiteX6" fmla="*/ 357731 w 730333"/>
                    <a:gd name="connsiteY6" fmla="*/ 356047 h 688387"/>
                    <a:gd name="connsiteX7" fmla="*/ 518524 w 730333"/>
                    <a:gd name="connsiteY7" fmla="*/ 155781 h 688387"/>
                    <a:gd name="connsiteX8" fmla="*/ 548016 w 730333"/>
                    <a:gd name="connsiteY8" fmla="*/ 276263 h 688387"/>
                    <a:gd name="connsiteX9" fmla="*/ 728320 w 730333"/>
                    <a:gd name="connsiteY9" fmla="*/ 186111 h 688387"/>
                    <a:gd name="connsiteX10" fmla="*/ 560895 w 730333"/>
                    <a:gd name="connsiteY10" fmla="*/ 31564 h 688387"/>
                    <a:gd name="connsiteX11" fmla="*/ 187408 w 730333"/>
                    <a:gd name="connsiteY11" fmla="*/ 31564 h 688387"/>
                    <a:gd name="connsiteX12" fmla="*/ 84377 w 730333"/>
                    <a:gd name="connsiteY12" fmla="*/ 340657 h 688387"/>
                    <a:gd name="connsiteX0" fmla="*/ 84377 w 730333"/>
                    <a:gd name="connsiteY0" fmla="*/ 340657 h 688387"/>
                    <a:gd name="connsiteX1" fmla="*/ 32861 w 730333"/>
                    <a:gd name="connsiteY1" fmla="*/ 662629 h 688387"/>
                    <a:gd name="connsiteX2" fmla="*/ 612411 w 730333"/>
                    <a:gd name="connsiteY2" fmla="*/ 688387 h 688387"/>
                    <a:gd name="connsiteX3" fmla="*/ 728320 w 730333"/>
                    <a:gd name="connsiteY3" fmla="*/ 417930 h 688387"/>
                    <a:gd name="connsiteX4" fmla="*/ 568365 w 730333"/>
                    <a:gd name="connsiteY4" fmla="*/ 405051 h 688387"/>
                    <a:gd name="connsiteX5" fmla="*/ 488580 w 730333"/>
                    <a:gd name="connsiteY5" fmla="*/ 523859 h 688387"/>
                    <a:gd name="connsiteX6" fmla="*/ 357731 w 730333"/>
                    <a:gd name="connsiteY6" fmla="*/ 356047 h 688387"/>
                    <a:gd name="connsiteX7" fmla="*/ 468232 w 730333"/>
                    <a:gd name="connsiteY7" fmla="*/ 160353 h 688387"/>
                    <a:gd name="connsiteX8" fmla="*/ 548016 w 730333"/>
                    <a:gd name="connsiteY8" fmla="*/ 276263 h 688387"/>
                    <a:gd name="connsiteX9" fmla="*/ 728320 w 730333"/>
                    <a:gd name="connsiteY9" fmla="*/ 186111 h 688387"/>
                    <a:gd name="connsiteX10" fmla="*/ 560895 w 730333"/>
                    <a:gd name="connsiteY10" fmla="*/ 31564 h 688387"/>
                    <a:gd name="connsiteX11" fmla="*/ 187408 w 730333"/>
                    <a:gd name="connsiteY11" fmla="*/ 31564 h 688387"/>
                    <a:gd name="connsiteX12" fmla="*/ 84377 w 730333"/>
                    <a:gd name="connsiteY12" fmla="*/ 340657 h 688387"/>
                    <a:gd name="connsiteX0" fmla="*/ 84377 w 730333"/>
                    <a:gd name="connsiteY0" fmla="*/ 340657 h 688387"/>
                    <a:gd name="connsiteX1" fmla="*/ 32861 w 730333"/>
                    <a:gd name="connsiteY1" fmla="*/ 662629 h 688387"/>
                    <a:gd name="connsiteX2" fmla="*/ 612411 w 730333"/>
                    <a:gd name="connsiteY2" fmla="*/ 688387 h 688387"/>
                    <a:gd name="connsiteX3" fmla="*/ 728320 w 730333"/>
                    <a:gd name="connsiteY3" fmla="*/ 417930 h 688387"/>
                    <a:gd name="connsiteX4" fmla="*/ 568365 w 730333"/>
                    <a:gd name="connsiteY4" fmla="*/ 405051 h 688387"/>
                    <a:gd name="connsiteX5" fmla="*/ 488580 w 730333"/>
                    <a:gd name="connsiteY5" fmla="*/ 523859 h 688387"/>
                    <a:gd name="connsiteX6" fmla="*/ 357731 w 730333"/>
                    <a:gd name="connsiteY6" fmla="*/ 356047 h 688387"/>
                    <a:gd name="connsiteX7" fmla="*/ 468232 w 730333"/>
                    <a:gd name="connsiteY7" fmla="*/ 160353 h 688387"/>
                    <a:gd name="connsiteX8" fmla="*/ 548016 w 730333"/>
                    <a:gd name="connsiteY8" fmla="*/ 276263 h 688387"/>
                    <a:gd name="connsiteX9" fmla="*/ 728320 w 730333"/>
                    <a:gd name="connsiteY9" fmla="*/ 186111 h 688387"/>
                    <a:gd name="connsiteX10" fmla="*/ 560895 w 730333"/>
                    <a:gd name="connsiteY10" fmla="*/ 31564 h 688387"/>
                    <a:gd name="connsiteX11" fmla="*/ 187408 w 730333"/>
                    <a:gd name="connsiteY11" fmla="*/ 31564 h 688387"/>
                    <a:gd name="connsiteX12" fmla="*/ 84377 w 730333"/>
                    <a:gd name="connsiteY12" fmla="*/ 340657 h 688387"/>
                    <a:gd name="connsiteX0" fmla="*/ 84377 w 730333"/>
                    <a:gd name="connsiteY0" fmla="*/ 340657 h 688387"/>
                    <a:gd name="connsiteX1" fmla="*/ 32861 w 730333"/>
                    <a:gd name="connsiteY1" fmla="*/ 662629 h 688387"/>
                    <a:gd name="connsiteX2" fmla="*/ 612411 w 730333"/>
                    <a:gd name="connsiteY2" fmla="*/ 688387 h 688387"/>
                    <a:gd name="connsiteX3" fmla="*/ 728320 w 730333"/>
                    <a:gd name="connsiteY3" fmla="*/ 417930 h 688387"/>
                    <a:gd name="connsiteX4" fmla="*/ 568365 w 730333"/>
                    <a:gd name="connsiteY4" fmla="*/ 405051 h 688387"/>
                    <a:gd name="connsiteX5" fmla="*/ 456576 w 730333"/>
                    <a:gd name="connsiteY5" fmla="*/ 523859 h 688387"/>
                    <a:gd name="connsiteX6" fmla="*/ 357731 w 730333"/>
                    <a:gd name="connsiteY6" fmla="*/ 356047 h 688387"/>
                    <a:gd name="connsiteX7" fmla="*/ 468232 w 730333"/>
                    <a:gd name="connsiteY7" fmla="*/ 160353 h 688387"/>
                    <a:gd name="connsiteX8" fmla="*/ 548016 w 730333"/>
                    <a:gd name="connsiteY8" fmla="*/ 276263 h 688387"/>
                    <a:gd name="connsiteX9" fmla="*/ 728320 w 730333"/>
                    <a:gd name="connsiteY9" fmla="*/ 186111 h 688387"/>
                    <a:gd name="connsiteX10" fmla="*/ 560895 w 730333"/>
                    <a:gd name="connsiteY10" fmla="*/ 31564 h 688387"/>
                    <a:gd name="connsiteX11" fmla="*/ 187408 w 730333"/>
                    <a:gd name="connsiteY11" fmla="*/ 31564 h 688387"/>
                    <a:gd name="connsiteX12" fmla="*/ 84377 w 730333"/>
                    <a:gd name="connsiteY12" fmla="*/ 340657 h 688387"/>
                    <a:gd name="connsiteX0" fmla="*/ 84377 w 730333"/>
                    <a:gd name="connsiteY0" fmla="*/ 340657 h 688387"/>
                    <a:gd name="connsiteX1" fmla="*/ 32861 w 730333"/>
                    <a:gd name="connsiteY1" fmla="*/ 662629 h 688387"/>
                    <a:gd name="connsiteX2" fmla="*/ 612411 w 730333"/>
                    <a:gd name="connsiteY2" fmla="*/ 688387 h 688387"/>
                    <a:gd name="connsiteX3" fmla="*/ 728320 w 730333"/>
                    <a:gd name="connsiteY3" fmla="*/ 417930 h 688387"/>
                    <a:gd name="connsiteX4" fmla="*/ 568365 w 730333"/>
                    <a:gd name="connsiteY4" fmla="*/ 405051 h 688387"/>
                    <a:gd name="connsiteX5" fmla="*/ 456576 w 730333"/>
                    <a:gd name="connsiteY5" fmla="*/ 523859 h 688387"/>
                    <a:gd name="connsiteX6" fmla="*/ 357731 w 730333"/>
                    <a:gd name="connsiteY6" fmla="*/ 356047 h 688387"/>
                    <a:gd name="connsiteX7" fmla="*/ 468232 w 730333"/>
                    <a:gd name="connsiteY7" fmla="*/ 160353 h 688387"/>
                    <a:gd name="connsiteX8" fmla="*/ 548016 w 730333"/>
                    <a:gd name="connsiteY8" fmla="*/ 276263 h 688387"/>
                    <a:gd name="connsiteX9" fmla="*/ 728320 w 730333"/>
                    <a:gd name="connsiteY9" fmla="*/ 186111 h 688387"/>
                    <a:gd name="connsiteX10" fmla="*/ 560895 w 730333"/>
                    <a:gd name="connsiteY10" fmla="*/ 31564 h 688387"/>
                    <a:gd name="connsiteX11" fmla="*/ 187408 w 730333"/>
                    <a:gd name="connsiteY11" fmla="*/ 31564 h 688387"/>
                    <a:gd name="connsiteX12" fmla="*/ 84377 w 730333"/>
                    <a:gd name="connsiteY12" fmla="*/ 340657 h 688387"/>
                    <a:gd name="connsiteX0" fmla="*/ 84377 w 730866"/>
                    <a:gd name="connsiteY0" fmla="*/ 340657 h 688387"/>
                    <a:gd name="connsiteX1" fmla="*/ 32861 w 730866"/>
                    <a:gd name="connsiteY1" fmla="*/ 662629 h 688387"/>
                    <a:gd name="connsiteX2" fmla="*/ 612411 w 730866"/>
                    <a:gd name="connsiteY2" fmla="*/ 688387 h 688387"/>
                    <a:gd name="connsiteX3" fmla="*/ 728320 w 730866"/>
                    <a:gd name="connsiteY3" fmla="*/ 417930 h 688387"/>
                    <a:gd name="connsiteX4" fmla="*/ 559221 w 730866"/>
                    <a:gd name="connsiteY4" fmla="*/ 405051 h 688387"/>
                    <a:gd name="connsiteX5" fmla="*/ 456576 w 730866"/>
                    <a:gd name="connsiteY5" fmla="*/ 523859 h 688387"/>
                    <a:gd name="connsiteX6" fmla="*/ 357731 w 730866"/>
                    <a:gd name="connsiteY6" fmla="*/ 356047 h 688387"/>
                    <a:gd name="connsiteX7" fmla="*/ 468232 w 730866"/>
                    <a:gd name="connsiteY7" fmla="*/ 160353 h 688387"/>
                    <a:gd name="connsiteX8" fmla="*/ 548016 w 730866"/>
                    <a:gd name="connsiteY8" fmla="*/ 276263 h 688387"/>
                    <a:gd name="connsiteX9" fmla="*/ 728320 w 730866"/>
                    <a:gd name="connsiteY9" fmla="*/ 186111 h 688387"/>
                    <a:gd name="connsiteX10" fmla="*/ 560895 w 730866"/>
                    <a:gd name="connsiteY10" fmla="*/ 31564 h 688387"/>
                    <a:gd name="connsiteX11" fmla="*/ 187408 w 730866"/>
                    <a:gd name="connsiteY11" fmla="*/ 31564 h 688387"/>
                    <a:gd name="connsiteX12" fmla="*/ 84377 w 730866"/>
                    <a:gd name="connsiteY12" fmla="*/ 340657 h 688387"/>
                    <a:gd name="connsiteX0" fmla="*/ 84377 w 730866"/>
                    <a:gd name="connsiteY0" fmla="*/ 340657 h 688387"/>
                    <a:gd name="connsiteX1" fmla="*/ 32861 w 730866"/>
                    <a:gd name="connsiteY1" fmla="*/ 662629 h 688387"/>
                    <a:gd name="connsiteX2" fmla="*/ 612411 w 730866"/>
                    <a:gd name="connsiteY2" fmla="*/ 688387 h 688387"/>
                    <a:gd name="connsiteX3" fmla="*/ 728320 w 730866"/>
                    <a:gd name="connsiteY3" fmla="*/ 417930 h 688387"/>
                    <a:gd name="connsiteX4" fmla="*/ 559221 w 730866"/>
                    <a:gd name="connsiteY4" fmla="*/ 405051 h 688387"/>
                    <a:gd name="connsiteX5" fmla="*/ 456576 w 730866"/>
                    <a:gd name="connsiteY5" fmla="*/ 523859 h 688387"/>
                    <a:gd name="connsiteX6" fmla="*/ 357731 w 730866"/>
                    <a:gd name="connsiteY6" fmla="*/ 356047 h 688387"/>
                    <a:gd name="connsiteX7" fmla="*/ 468232 w 730866"/>
                    <a:gd name="connsiteY7" fmla="*/ 160353 h 688387"/>
                    <a:gd name="connsiteX8" fmla="*/ 566304 w 730866"/>
                    <a:gd name="connsiteY8" fmla="*/ 285407 h 688387"/>
                    <a:gd name="connsiteX9" fmla="*/ 728320 w 730866"/>
                    <a:gd name="connsiteY9" fmla="*/ 186111 h 688387"/>
                    <a:gd name="connsiteX10" fmla="*/ 560895 w 730866"/>
                    <a:gd name="connsiteY10" fmla="*/ 31564 h 688387"/>
                    <a:gd name="connsiteX11" fmla="*/ 187408 w 730866"/>
                    <a:gd name="connsiteY11" fmla="*/ 31564 h 688387"/>
                    <a:gd name="connsiteX12" fmla="*/ 84377 w 730866"/>
                    <a:gd name="connsiteY12" fmla="*/ 340657 h 688387"/>
                    <a:gd name="connsiteX0" fmla="*/ 84377 w 730866"/>
                    <a:gd name="connsiteY0" fmla="*/ 340657 h 688387"/>
                    <a:gd name="connsiteX1" fmla="*/ 32861 w 730866"/>
                    <a:gd name="connsiteY1" fmla="*/ 662629 h 688387"/>
                    <a:gd name="connsiteX2" fmla="*/ 612411 w 730866"/>
                    <a:gd name="connsiteY2" fmla="*/ 688387 h 688387"/>
                    <a:gd name="connsiteX3" fmla="*/ 728320 w 730866"/>
                    <a:gd name="connsiteY3" fmla="*/ 417930 h 688387"/>
                    <a:gd name="connsiteX4" fmla="*/ 559221 w 730866"/>
                    <a:gd name="connsiteY4" fmla="*/ 405051 h 688387"/>
                    <a:gd name="connsiteX5" fmla="*/ 456576 w 730866"/>
                    <a:gd name="connsiteY5" fmla="*/ 523859 h 688387"/>
                    <a:gd name="connsiteX6" fmla="*/ 357731 w 730866"/>
                    <a:gd name="connsiteY6" fmla="*/ 356047 h 688387"/>
                    <a:gd name="connsiteX7" fmla="*/ 468232 w 730866"/>
                    <a:gd name="connsiteY7" fmla="*/ 160353 h 688387"/>
                    <a:gd name="connsiteX8" fmla="*/ 566304 w 730866"/>
                    <a:gd name="connsiteY8" fmla="*/ 285407 h 688387"/>
                    <a:gd name="connsiteX9" fmla="*/ 728320 w 730866"/>
                    <a:gd name="connsiteY9" fmla="*/ 186111 h 688387"/>
                    <a:gd name="connsiteX10" fmla="*/ 560895 w 730866"/>
                    <a:gd name="connsiteY10" fmla="*/ 31564 h 688387"/>
                    <a:gd name="connsiteX11" fmla="*/ 187408 w 730866"/>
                    <a:gd name="connsiteY11" fmla="*/ 31564 h 688387"/>
                    <a:gd name="connsiteX12" fmla="*/ 84377 w 730866"/>
                    <a:gd name="connsiteY12" fmla="*/ 340657 h 688387"/>
                    <a:gd name="connsiteX0" fmla="*/ 84377 w 730866"/>
                    <a:gd name="connsiteY0" fmla="*/ 340657 h 688387"/>
                    <a:gd name="connsiteX1" fmla="*/ 32861 w 730866"/>
                    <a:gd name="connsiteY1" fmla="*/ 662629 h 688387"/>
                    <a:gd name="connsiteX2" fmla="*/ 612411 w 730866"/>
                    <a:gd name="connsiteY2" fmla="*/ 688387 h 688387"/>
                    <a:gd name="connsiteX3" fmla="*/ 728320 w 730866"/>
                    <a:gd name="connsiteY3" fmla="*/ 417930 h 688387"/>
                    <a:gd name="connsiteX4" fmla="*/ 559221 w 730866"/>
                    <a:gd name="connsiteY4" fmla="*/ 405051 h 688387"/>
                    <a:gd name="connsiteX5" fmla="*/ 456576 w 730866"/>
                    <a:gd name="connsiteY5" fmla="*/ 523859 h 688387"/>
                    <a:gd name="connsiteX6" fmla="*/ 357731 w 730866"/>
                    <a:gd name="connsiteY6" fmla="*/ 356047 h 688387"/>
                    <a:gd name="connsiteX7" fmla="*/ 468232 w 730866"/>
                    <a:gd name="connsiteY7" fmla="*/ 160353 h 688387"/>
                    <a:gd name="connsiteX8" fmla="*/ 566304 w 730866"/>
                    <a:gd name="connsiteY8" fmla="*/ 285407 h 688387"/>
                    <a:gd name="connsiteX9" fmla="*/ 728320 w 730866"/>
                    <a:gd name="connsiteY9" fmla="*/ 186111 h 688387"/>
                    <a:gd name="connsiteX10" fmla="*/ 560895 w 730866"/>
                    <a:gd name="connsiteY10" fmla="*/ 31564 h 688387"/>
                    <a:gd name="connsiteX11" fmla="*/ 187408 w 730866"/>
                    <a:gd name="connsiteY11" fmla="*/ 31564 h 688387"/>
                    <a:gd name="connsiteX12" fmla="*/ 84377 w 730866"/>
                    <a:gd name="connsiteY12" fmla="*/ 340657 h 688387"/>
                    <a:gd name="connsiteX0" fmla="*/ 84377 w 730866"/>
                    <a:gd name="connsiteY0" fmla="*/ 340657 h 688387"/>
                    <a:gd name="connsiteX1" fmla="*/ 32861 w 730866"/>
                    <a:gd name="connsiteY1" fmla="*/ 662629 h 688387"/>
                    <a:gd name="connsiteX2" fmla="*/ 612411 w 730866"/>
                    <a:gd name="connsiteY2" fmla="*/ 688387 h 688387"/>
                    <a:gd name="connsiteX3" fmla="*/ 728320 w 730866"/>
                    <a:gd name="connsiteY3" fmla="*/ 417930 h 688387"/>
                    <a:gd name="connsiteX4" fmla="*/ 559221 w 730866"/>
                    <a:gd name="connsiteY4" fmla="*/ 405051 h 688387"/>
                    <a:gd name="connsiteX5" fmla="*/ 456576 w 730866"/>
                    <a:gd name="connsiteY5" fmla="*/ 523859 h 688387"/>
                    <a:gd name="connsiteX6" fmla="*/ 353159 w 730866"/>
                    <a:gd name="connsiteY6" fmla="*/ 337759 h 688387"/>
                    <a:gd name="connsiteX7" fmla="*/ 468232 w 730866"/>
                    <a:gd name="connsiteY7" fmla="*/ 160353 h 688387"/>
                    <a:gd name="connsiteX8" fmla="*/ 566304 w 730866"/>
                    <a:gd name="connsiteY8" fmla="*/ 285407 h 688387"/>
                    <a:gd name="connsiteX9" fmla="*/ 728320 w 730866"/>
                    <a:gd name="connsiteY9" fmla="*/ 186111 h 688387"/>
                    <a:gd name="connsiteX10" fmla="*/ 560895 w 730866"/>
                    <a:gd name="connsiteY10" fmla="*/ 31564 h 688387"/>
                    <a:gd name="connsiteX11" fmla="*/ 187408 w 730866"/>
                    <a:gd name="connsiteY11" fmla="*/ 31564 h 688387"/>
                    <a:gd name="connsiteX12" fmla="*/ 84377 w 730866"/>
                    <a:gd name="connsiteY12" fmla="*/ 340657 h 688387"/>
                    <a:gd name="connsiteX0" fmla="*/ 84377 w 730866"/>
                    <a:gd name="connsiteY0" fmla="*/ 340657 h 688387"/>
                    <a:gd name="connsiteX1" fmla="*/ 32861 w 730866"/>
                    <a:gd name="connsiteY1" fmla="*/ 662629 h 688387"/>
                    <a:gd name="connsiteX2" fmla="*/ 612411 w 730866"/>
                    <a:gd name="connsiteY2" fmla="*/ 688387 h 688387"/>
                    <a:gd name="connsiteX3" fmla="*/ 728320 w 730866"/>
                    <a:gd name="connsiteY3" fmla="*/ 417930 h 688387"/>
                    <a:gd name="connsiteX4" fmla="*/ 559221 w 730866"/>
                    <a:gd name="connsiteY4" fmla="*/ 405051 h 688387"/>
                    <a:gd name="connsiteX5" fmla="*/ 456576 w 730866"/>
                    <a:gd name="connsiteY5" fmla="*/ 523859 h 688387"/>
                    <a:gd name="connsiteX6" fmla="*/ 353159 w 730866"/>
                    <a:gd name="connsiteY6" fmla="*/ 337759 h 688387"/>
                    <a:gd name="connsiteX7" fmla="*/ 468232 w 730866"/>
                    <a:gd name="connsiteY7" fmla="*/ 160353 h 688387"/>
                    <a:gd name="connsiteX8" fmla="*/ 566304 w 730866"/>
                    <a:gd name="connsiteY8" fmla="*/ 285407 h 688387"/>
                    <a:gd name="connsiteX9" fmla="*/ 728320 w 730866"/>
                    <a:gd name="connsiteY9" fmla="*/ 186111 h 688387"/>
                    <a:gd name="connsiteX10" fmla="*/ 560895 w 730866"/>
                    <a:gd name="connsiteY10" fmla="*/ 31564 h 688387"/>
                    <a:gd name="connsiteX11" fmla="*/ 187408 w 730866"/>
                    <a:gd name="connsiteY11" fmla="*/ 31564 h 688387"/>
                    <a:gd name="connsiteX12" fmla="*/ 84377 w 730866"/>
                    <a:gd name="connsiteY12" fmla="*/ 340657 h 688387"/>
                    <a:gd name="connsiteX0" fmla="*/ 84377 w 730866"/>
                    <a:gd name="connsiteY0" fmla="*/ 340657 h 688387"/>
                    <a:gd name="connsiteX1" fmla="*/ 32861 w 730866"/>
                    <a:gd name="connsiteY1" fmla="*/ 662629 h 688387"/>
                    <a:gd name="connsiteX2" fmla="*/ 612411 w 730866"/>
                    <a:gd name="connsiteY2" fmla="*/ 688387 h 688387"/>
                    <a:gd name="connsiteX3" fmla="*/ 728320 w 730866"/>
                    <a:gd name="connsiteY3" fmla="*/ 417930 h 688387"/>
                    <a:gd name="connsiteX4" fmla="*/ 559221 w 730866"/>
                    <a:gd name="connsiteY4" fmla="*/ 405051 h 688387"/>
                    <a:gd name="connsiteX5" fmla="*/ 456576 w 730866"/>
                    <a:gd name="connsiteY5" fmla="*/ 523859 h 688387"/>
                    <a:gd name="connsiteX6" fmla="*/ 353159 w 730866"/>
                    <a:gd name="connsiteY6" fmla="*/ 337759 h 688387"/>
                    <a:gd name="connsiteX7" fmla="*/ 468232 w 730866"/>
                    <a:gd name="connsiteY7" fmla="*/ 160353 h 688387"/>
                    <a:gd name="connsiteX8" fmla="*/ 566304 w 730866"/>
                    <a:gd name="connsiteY8" fmla="*/ 285407 h 688387"/>
                    <a:gd name="connsiteX9" fmla="*/ 728320 w 730866"/>
                    <a:gd name="connsiteY9" fmla="*/ 186111 h 688387"/>
                    <a:gd name="connsiteX10" fmla="*/ 560895 w 730866"/>
                    <a:gd name="connsiteY10" fmla="*/ 31564 h 688387"/>
                    <a:gd name="connsiteX11" fmla="*/ 187408 w 730866"/>
                    <a:gd name="connsiteY11" fmla="*/ 31564 h 688387"/>
                    <a:gd name="connsiteX12" fmla="*/ 84377 w 730866"/>
                    <a:gd name="connsiteY12" fmla="*/ 340657 h 688387"/>
                    <a:gd name="connsiteX0" fmla="*/ 84377 w 730866"/>
                    <a:gd name="connsiteY0" fmla="*/ 340657 h 688387"/>
                    <a:gd name="connsiteX1" fmla="*/ 32861 w 730866"/>
                    <a:gd name="connsiteY1" fmla="*/ 662629 h 688387"/>
                    <a:gd name="connsiteX2" fmla="*/ 612411 w 730866"/>
                    <a:gd name="connsiteY2" fmla="*/ 688387 h 688387"/>
                    <a:gd name="connsiteX3" fmla="*/ 728320 w 730866"/>
                    <a:gd name="connsiteY3" fmla="*/ 417930 h 688387"/>
                    <a:gd name="connsiteX4" fmla="*/ 559221 w 730866"/>
                    <a:gd name="connsiteY4" fmla="*/ 405051 h 688387"/>
                    <a:gd name="connsiteX5" fmla="*/ 460053 w 730866"/>
                    <a:gd name="connsiteY5" fmla="*/ 512296 h 688387"/>
                    <a:gd name="connsiteX6" fmla="*/ 353159 w 730866"/>
                    <a:gd name="connsiteY6" fmla="*/ 337759 h 688387"/>
                    <a:gd name="connsiteX7" fmla="*/ 468232 w 730866"/>
                    <a:gd name="connsiteY7" fmla="*/ 160353 h 688387"/>
                    <a:gd name="connsiteX8" fmla="*/ 566304 w 730866"/>
                    <a:gd name="connsiteY8" fmla="*/ 285407 h 688387"/>
                    <a:gd name="connsiteX9" fmla="*/ 728320 w 730866"/>
                    <a:gd name="connsiteY9" fmla="*/ 186111 h 688387"/>
                    <a:gd name="connsiteX10" fmla="*/ 560895 w 730866"/>
                    <a:gd name="connsiteY10" fmla="*/ 31564 h 688387"/>
                    <a:gd name="connsiteX11" fmla="*/ 187408 w 730866"/>
                    <a:gd name="connsiteY11" fmla="*/ 31564 h 688387"/>
                    <a:gd name="connsiteX12" fmla="*/ 84377 w 730866"/>
                    <a:gd name="connsiteY12" fmla="*/ 340657 h 68838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</a:cxnLst>
                  <a:rect l="l" t="t" r="r" b="b"/>
                  <a:pathLst>
                    <a:path w="730866" h="688387">
                      <a:moveTo>
                        <a:pt x="84377" y="340657"/>
                      </a:moveTo>
                      <a:cubicBezTo>
                        <a:pt x="58619" y="445834"/>
                        <a:pt x="-55145" y="604674"/>
                        <a:pt x="32861" y="662629"/>
                      </a:cubicBezTo>
                      <a:cubicBezTo>
                        <a:pt x="120867" y="720584"/>
                        <a:pt x="496501" y="729170"/>
                        <a:pt x="612411" y="688387"/>
                      </a:cubicBezTo>
                      <a:cubicBezTo>
                        <a:pt x="728321" y="647604"/>
                        <a:pt x="737185" y="465153"/>
                        <a:pt x="728320" y="417930"/>
                      </a:cubicBezTo>
                      <a:cubicBezTo>
                        <a:pt x="719455" y="370707"/>
                        <a:pt x="603932" y="389323"/>
                        <a:pt x="559221" y="405051"/>
                      </a:cubicBezTo>
                      <a:cubicBezTo>
                        <a:pt x="514510" y="420779"/>
                        <a:pt x="526401" y="514367"/>
                        <a:pt x="460053" y="512296"/>
                      </a:cubicBezTo>
                      <a:cubicBezTo>
                        <a:pt x="393705" y="510225"/>
                        <a:pt x="351796" y="396416"/>
                        <a:pt x="353159" y="337759"/>
                      </a:cubicBezTo>
                      <a:cubicBezTo>
                        <a:pt x="354522" y="279102"/>
                        <a:pt x="405276" y="155362"/>
                        <a:pt x="468232" y="160353"/>
                      </a:cubicBezTo>
                      <a:cubicBezTo>
                        <a:pt x="531188" y="165344"/>
                        <a:pt x="504668" y="253682"/>
                        <a:pt x="566304" y="285407"/>
                      </a:cubicBezTo>
                      <a:cubicBezTo>
                        <a:pt x="627940" y="317132"/>
                        <a:pt x="729221" y="228418"/>
                        <a:pt x="728320" y="186111"/>
                      </a:cubicBezTo>
                      <a:cubicBezTo>
                        <a:pt x="727419" y="143804"/>
                        <a:pt x="651047" y="57322"/>
                        <a:pt x="560895" y="31564"/>
                      </a:cubicBezTo>
                      <a:cubicBezTo>
                        <a:pt x="470743" y="5806"/>
                        <a:pt x="266828" y="-24245"/>
                        <a:pt x="187408" y="31564"/>
                      </a:cubicBezTo>
                      <a:cubicBezTo>
                        <a:pt x="107988" y="87373"/>
                        <a:pt x="110135" y="235480"/>
                        <a:pt x="84377" y="340657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rgbClr val="00FFFF"/>
                    </a:gs>
                    <a:gs pos="44000">
                      <a:srgbClr val="00B0F0"/>
                    </a:gs>
                    <a:gs pos="100000">
                      <a:srgbClr val="0070C0"/>
                    </a:gs>
                  </a:gsLst>
                  <a:lin ang="5400000" scaled="1"/>
                </a:gra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</p:grpSp>
      <p:grpSp>
        <p:nvGrpSpPr>
          <p:cNvPr id="2" name="Group 1"/>
          <p:cNvGrpSpPr/>
          <p:nvPr/>
        </p:nvGrpSpPr>
        <p:grpSpPr>
          <a:xfrm>
            <a:off x="5450278" y="1375815"/>
            <a:ext cx="2658097" cy="1845925"/>
            <a:chOff x="4953000" y="1375815"/>
            <a:chExt cx="2658097" cy="1845925"/>
          </a:xfrm>
        </p:grpSpPr>
        <p:sp>
          <p:nvSpPr>
            <p:cNvPr id="116" name="Freeform 115"/>
            <p:cNvSpPr/>
            <p:nvPr/>
          </p:nvSpPr>
          <p:spPr>
            <a:xfrm>
              <a:off x="5455775" y="2568306"/>
              <a:ext cx="593889" cy="438346"/>
            </a:xfrm>
            <a:custGeom>
              <a:avLst/>
              <a:gdLst>
                <a:gd name="connsiteX0" fmla="*/ 0 w 593889"/>
                <a:gd name="connsiteY0" fmla="*/ 0 h 438346"/>
                <a:gd name="connsiteX1" fmla="*/ 278091 w 593889"/>
                <a:gd name="connsiteY1" fmla="*/ 150829 h 438346"/>
                <a:gd name="connsiteX2" fmla="*/ 593889 w 593889"/>
                <a:gd name="connsiteY2" fmla="*/ 438346 h 43834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593889" h="438346">
                  <a:moveTo>
                    <a:pt x="0" y="0"/>
                  </a:moveTo>
                  <a:lnTo>
                    <a:pt x="278091" y="150829"/>
                  </a:lnTo>
                  <a:lnTo>
                    <a:pt x="593889" y="438346"/>
                  </a:lnTo>
                </a:path>
              </a:pathLst>
            </a:custGeom>
            <a:noFill/>
            <a:ln>
              <a:solidFill>
                <a:srgbClr val="00FF00"/>
              </a:solidFill>
              <a:prstDash val="sysDash"/>
              <a:headEnd type="none" w="med" len="med"/>
              <a:tailEnd type="triangle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7" name="Freeform 116"/>
            <p:cNvSpPr/>
            <p:nvPr/>
          </p:nvSpPr>
          <p:spPr>
            <a:xfrm>
              <a:off x="5328514" y="1587918"/>
              <a:ext cx="579748" cy="1027522"/>
            </a:xfrm>
            <a:custGeom>
              <a:avLst/>
              <a:gdLst>
                <a:gd name="connsiteX0" fmla="*/ 579748 w 579748"/>
                <a:gd name="connsiteY0" fmla="*/ 1027522 h 1027522"/>
                <a:gd name="connsiteX1" fmla="*/ 414779 w 579748"/>
                <a:gd name="connsiteY1" fmla="*/ 1003955 h 1027522"/>
                <a:gd name="connsiteX2" fmla="*/ 329938 w 579748"/>
                <a:gd name="connsiteY2" fmla="*/ 405353 h 1027522"/>
                <a:gd name="connsiteX3" fmla="*/ 0 w 579748"/>
                <a:gd name="connsiteY3" fmla="*/ 0 h 1027522"/>
                <a:gd name="connsiteX0" fmla="*/ 579748 w 579748"/>
                <a:gd name="connsiteY0" fmla="*/ 1027522 h 1027522"/>
                <a:gd name="connsiteX1" fmla="*/ 414779 w 579748"/>
                <a:gd name="connsiteY1" fmla="*/ 1003955 h 1027522"/>
                <a:gd name="connsiteX2" fmla="*/ 509008 w 579748"/>
                <a:gd name="connsiteY2" fmla="*/ 401543 h 1027522"/>
                <a:gd name="connsiteX3" fmla="*/ 0 w 579748"/>
                <a:gd name="connsiteY3" fmla="*/ 0 h 10275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79748" h="1027522">
                  <a:moveTo>
                    <a:pt x="579748" y="1027522"/>
                  </a:moveTo>
                  <a:lnTo>
                    <a:pt x="414779" y="1003955"/>
                  </a:lnTo>
                  <a:lnTo>
                    <a:pt x="509008" y="401543"/>
                  </a:lnTo>
                  <a:lnTo>
                    <a:pt x="0" y="0"/>
                  </a:lnTo>
                </a:path>
              </a:pathLst>
            </a:custGeom>
            <a:noFill/>
            <a:ln>
              <a:solidFill>
                <a:srgbClr val="FF0066"/>
              </a:solidFill>
              <a:prstDash val="sysDash"/>
              <a:headEnd type="none" w="med" len="med"/>
              <a:tailEnd type="triangle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8" name="Freeform 117"/>
            <p:cNvSpPr/>
            <p:nvPr/>
          </p:nvSpPr>
          <p:spPr>
            <a:xfrm>
              <a:off x="5941256" y="1677473"/>
              <a:ext cx="1126503" cy="598602"/>
            </a:xfrm>
            <a:custGeom>
              <a:avLst/>
              <a:gdLst>
                <a:gd name="connsiteX0" fmla="*/ 174396 w 1300899"/>
                <a:gd name="connsiteY0" fmla="*/ 0 h 598602"/>
                <a:gd name="connsiteX1" fmla="*/ 0 w 1300899"/>
                <a:gd name="connsiteY1" fmla="*/ 282804 h 598602"/>
                <a:gd name="connsiteX2" fmla="*/ 598602 w 1300899"/>
                <a:gd name="connsiteY2" fmla="*/ 179109 h 598602"/>
                <a:gd name="connsiteX3" fmla="*/ 1074656 w 1300899"/>
                <a:gd name="connsiteY3" fmla="*/ 598602 h 598602"/>
                <a:gd name="connsiteX4" fmla="*/ 1300899 w 1300899"/>
                <a:gd name="connsiteY4" fmla="*/ 202676 h 598602"/>
                <a:gd name="connsiteX0" fmla="*/ 0 w 1126503"/>
                <a:gd name="connsiteY0" fmla="*/ 0 h 598602"/>
                <a:gd name="connsiteX1" fmla="*/ 65634 w 1126503"/>
                <a:gd name="connsiteY1" fmla="*/ 271374 h 598602"/>
                <a:gd name="connsiteX2" fmla="*/ 424206 w 1126503"/>
                <a:gd name="connsiteY2" fmla="*/ 179109 h 598602"/>
                <a:gd name="connsiteX3" fmla="*/ 900260 w 1126503"/>
                <a:gd name="connsiteY3" fmla="*/ 598602 h 598602"/>
                <a:gd name="connsiteX4" fmla="*/ 1126503 w 1126503"/>
                <a:gd name="connsiteY4" fmla="*/ 202676 h 5986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26503" h="598602">
                  <a:moveTo>
                    <a:pt x="0" y="0"/>
                  </a:moveTo>
                  <a:lnTo>
                    <a:pt x="65634" y="271374"/>
                  </a:lnTo>
                  <a:lnTo>
                    <a:pt x="424206" y="179109"/>
                  </a:lnTo>
                  <a:lnTo>
                    <a:pt x="900260" y="598602"/>
                  </a:lnTo>
                  <a:lnTo>
                    <a:pt x="1126503" y="202676"/>
                  </a:lnTo>
                </a:path>
              </a:pathLst>
            </a:custGeom>
            <a:noFill/>
            <a:ln>
              <a:solidFill>
                <a:srgbClr val="FF0066"/>
              </a:solidFill>
              <a:prstDash val="sysDash"/>
              <a:headEnd type="none" w="med" len="med"/>
              <a:tailEnd type="triangle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9" name="Freeform 118"/>
            <p:cNvSpPr/>
            <p:nvPr/>
          </p:nvSpPr>
          <p:spPr>
            <a:xfrm>
              <a:off x="6695400" y="1484223"/>
              <a:ext cx="740004" cy="221530"/>
            </a:xfrm>
            <a:custGeom>
              <a:avLst/>
              <a:gdLst>
                <a:gd name="connsiteX0" fmla="*/ 0 w 740004"/>
                <a:gd name="connsiteY0" fmla="*/ 221530 h 221530"/>
                <a:gd name="connsiteX1" fmla="*/ 438347 w 740004"/>
                <a:gd name="connsiteY1" fmla="*/ 207390 h 221530"/>
                <a:gd name="connsiteX2" fmla="*/ 740004 w 740004"/>
                <a:gd name="connsiteY2" fmla="*/ 0 h 22153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40004" h="221530">
                  <a:moveTo>
                    <a:pt x="0" y="221530"/>
                  </a:moveTo>
                  <a:lnTo>
                    <a:pt x="438347" y="207390"/>
                  </a:lnTo>
                  <a:lnTo>
                    <a:pt x="740004" y="0"/>
                  </a:lnTo>
                </a:path>
              </a:pathLst>
            </a:custGeom>
            <a:noFill/>
            <a:ln>
              <a:solidFill>
                <a:srgbClr val="00FFFF"/>
              </a:solidFill>
              <a:prstDash val="sysDot"/>
              <a:headEnd type="none" w="med" len="med"/>
              <a:tailEnd type="triangle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0" name="Freeform 119"/>
            <p:cNvSpPr/>
            <p:nvPr/>
          </p:nvSpPr>
          <p:spPr>
            <a:xfrm>
              <a:off x="6252340" y="2342062"/>
              <a:ext cx="1055803" cy="570322"/>
            </a:xfrm>
            <a:custGeom>
              <a:avLst/>
              <a:gdLst>
                <a:gd name="connsiteX0" fmla="*/ 1055803 w 1055803"/>
                <a:gd name="connsiteY0" fmla="*/ 14141 h 570322"/>
                <a:gd name="connsiteX1" fmla="*/ 589176 w 1055803"/>
                <a:gd name="connsiteY1" fmla="*/ 0 h 570322"/>
                <a:gd name="connsiteX2" fmla="*/ 0 w 1055803"/>
                <a:gd name="connsiteY2" fmla="*/ 570322 h 5703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055803" h="570322">
                  <a:moveTo>
                    <a:pt x="1055803" y="14141"/>
                  </a:moveTo>
                  <a:lnTo>
                    <a:pt x="589176" y="0"/>
                  </a:lnTo>
                  <a:lnTo>
                    <a:pt x="0" y="570322"/>
                  </a:lnTo>
                </a:path>
              </a:pathLst>
            </a:custGeom>
            <a:noFill/>
            <a:ln>
              <a:solidFill>
                <a:srgbClr val="00FFFF"/>
              </a:solidFill>
              <a:prstDash val="sysDot"/>
              <a:headEnd type="none" w="med" len="med"/>
              <a:tailEnd type="triangle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1" name="Rectangle 120"/>
            <p:cNvSpPr/>
            <p:nvPr/>
          </p:nvSpPr>
          <p:spPr>
            <a:xfrm>
              <a:off x="4953000" y="1375815"/>
              <a:ext cx="2658097" cy="1845925"/>
            </a:xfrm>
            <a:prstGeom prst="rect">
              <a:avLst/>
            </a:prstGeom>
            <a:solidFill>
              <a:schemeClr val="bg2">
                <a:alpha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22" name="Group 121"/>
            <p:cNvGrpSpPr/>
            <p:nvPr/>
          </p:nvGrpSpPr>
          <p:grpSpPr>
            <a:xfrm>
              <a:off x="5086559" y="1510841"/>
              <a:ext cx="2452195" cy="1427936"/>
              <a:chOff x="457200" y="1351024"/>
              <a:chExt cx="3829132" cy="2229740"/>
            </a:xfrm>
          </p:grpSpPr>
          <p:grpSp>
            <p:nvGrpSpPr>
              <p:cNvPr id="123" name="Group 122"/>
              <p:cNvGrpSpPr/>
              <p:nvPr/>
            </p:nvGrpSpPr>
            <p:grpSpPr>
              <a:xfrm>
                <a:off x="1033181" y="3044469"/>
                <a:ext cx="2558681" cy="536295"/>
                <a:chOff x="3080119" y="3739702"/>
                <a:chExt cx="2558681" cy="536295"/>
              </a:xfrm>
            </p:grpSpPr>
            <p:sp>
              <p:nvSpPr>
                <p:cNvPr id="135" name="Freeform 134"/>
                <p:cNvSpPr/>
                <p:nvPr/>
              </p:nvSpPr>
              <p:spPr>
                <a:xfrm>
                  <a:off x="4324093" y="3739702"/>
                  <a:ext cx="917136" cy="441101"/>
                </a:xfrm>
                <a:custGeom>
                  <a:avLst/>
                  <a:gdLst>
                    <a:gd name="connsiteX0" fmla="*/ 0 w 1584101"/>
                    <a:gd name="connsiteY0" fmla="*/ 759854 h 759854"/>
                    <a:gd name="connsiteX1" fmla="*/ 0 w 1584101"/>
                    <a:gd name="connsiteY1" fmla="*/ 0 h 759854"/>
                    <a:gd name="connsiteX2" fmla="*/ 1584101 w 1584101"/>
                    <a:gd name="connsiteY2" fmla="*/ 12879 h 759854"/>
                    <a:gd name="connsiteX0" fmla="*/ 0 w 1579887"/>
                    <a:gd name="connsiteY0" fmla="*/ 759854 h 759854"/>
                    <a:gd name="connsiteX1" fmla="*/ 0 w 1579887"/>
                    <a:gd name="connsiteY1" fmla="*/ 0 h 759854"/>
                    <a:gd name="connsiteX2" fmla="*/ 1579887 w 1579887"/>
                    <a:gd name="connsiteY2" fmla="*/ 238 h 75985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</a:cxnLst>
                  <a:rect l="l" t="t" r="r" b="b"/>
                  <a:pathLst>
                    <a:path w="1579887" h="759854">
                      <a:moveTo>
                        <a:pt x="0" y="759854"/>
                      </a:moveTo>
                      <a:lnTo>
                        <a:pt x="0" y="0"/>
                      </a:lnTo>
                      <a:lnTo>
                        <a:pt x="1579887" y="238"/>
                      </a:lnTo>
                    </a:path>
                  </a:pathLst>
                </a:custGeom>
                <a:noFill/>
                <a:ln w="57150">
                  <a:solidFill>
                    <a:schemeClr val="bg2">
                      <a:lumMod val="40000"/>
                      <a:lumOff val="60000"/>
                    </a:schemeClr>
                  </a:solidFill>
                  <a:headEnd type="none" w="med" len="med"/>
                  <a:tailEnd type="triangle" w="med" len="med"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pic>
              <p:nvPicPr>
                <p:cNvPr id="136" name="Picture 6" descr="C:\Users\dliao\Documents\My Notebook\Physics\UCSF PostDoc\Tlsty Journal Club\PersisterJournalClub20110131\DNADoubleStrand.png"/>
                <p:cNvPicPr>
                  <a:picLocks noChangeAspect="1" noChangeArrowheads="1"/>
                </p:cNvPicPr>
                <p:nvPr/>
              </p:nvPicPr>
              <p:blipFill>
                <a:blip r:embed="rId3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3080119" y="4114800"/>
                  <a:ext cx="2558681" cy="161197"/>
                </a:xfrm>
                <a:prstGeom prst="rect">
                  <a:avLst/>
                </a:prstGeom>
                <a:noFill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</p:pic>
          </p:grpSp>
          <p:sp>
            <p:nvSpPr>
              <p:cNvPr id="124" name="Freeform 123"/>
              <p:cNvSpPr/>
              <p:nvPr/>
            </p:nvSpPr>
            <p:spPr>
              <a:xfrm>
                <a:off x="3555466" y="2457809"/>
                <a:ext cx="730866" cy="413991"/>
              </a:xfrm>
              <a:custGeom>
                <a:avLst/>
                <a:gdLst>
                  <a:gd name="connsiteX0" fmla="*/ 84377 w 729336"/>
                  <a:gd name="connsiteY0" fmla="*/ 340657 h 688387"/>
                  <a:gd name="connsiteX1" fmla="*/ 32861 w 729336"/>
                  <a:gd name="connsiteY1" fmla="*/ 662629 h 688387"/>
                  <a:gd name="connsiteX2" fmla="*/ 612411 w 729336"/>
                  <a:gd name="connsiteY2" fmla="*/ 688387 h 688387"/>
                  <a:gd name="connsiteX3" fmla="*/ 728320 w 729336"/>
                  <a:gd name="connsiteY3" fmla="*/ 417930 h 688387"/>
                  <a:gd name="connsiteX4" fmla="*/ 586653 w 729336"/>
                  <a:gd name="connsiteY4" fmla="*/ 405051 h 688387"/>
                  <a:gd name="connsiteX5" fmla="*/ 548016 w 729336"/>
                  <a:gd name="connsiteY5" fmla="*/ 546719 h 688387"/>
                  <a:gd name="connsiteX6" fmla="*/ 380591 w 729336"/>
                  <a:gd name="connsiteY6" fmla="*/ 314899 h 688387"/>
                  <a:gd name="connsiteX7" fmla="*/ 509380 w 729336"/>
                  <a:gd name="connsiteY7" fmla="*/ 160353 h 688387"/>
                  <a:gd name="connsiteX8" fmla="*/ 548016 w 729336"/>
                  <a:gd name="connsiteY8" fmla="*/ 276263 h 688387"/>
                  <a:gd name="connsiteX9" fmla="*/ 728320 w 729336"/>
                  <a:gd name="connsiteY9" fmla="*/ 186111 h 688387"/>
                  <a:gd name="connsiteX10" fmla="*/ 560895 w 729336"/>
                  <a:gd name="connsiteY10" fmla="*/ 31564 h 688387"/>
                  <a:gd name="connsiteX11" fmla="*/ 187408 w 729336"/>
                  <a:gd name="connsiteY11" fmla="*/ 31564 h 688387"/>
                  <a:gd name="connsiteX12" fmla="*/ 84377 w 729336"/>
                  <a:gd name="connsiteY12" fmla="*/ 340657 h 688387"/>
                  <a:gd name="connsiteX0" fmla="*/ 84377 w 729336"/>
                  <a:gd name="connsiteY0" fmla="*/ 340657 h 688387"/>
                  <a:gd name="connsiteX1" fmla="*/ 32861 w 729336"/>
                  <a:gd name="connsiteY1" fmla="*/ 662629 h 688387"/>
                  <a:gd name="connsiteX2" fmla="*/ 612411 w 729336"/>
                  <a:gd name="connsiteY2" fmla="*/ 688387 h 688387"/>
                  <a:gd name="connsiteX3" fmla="*/ 728320 w 729336"/>
                  <a:gd name="connsiteY3" fmla="*/ 417930 h 688387"/>
                  <a:gd name="connsiteX4" fmla="*/ 586653 w 729336"/>
                  <a:gd name="connsiteY4" fmla="*/ 405051 h 688387"/>
                  <a:gd name="connsiteX5" fmla="*/ 548016 w 729336"/>
                  <a:gd name="connsiteY5" fmla="*/ 546719 h 688387"/>
                  <a:gd name="connsiteX6" fmla="*/ 357731 w 729336"/>
                  <a:gd name="connsiteY6" fmla="*/ 342331 h 688387"/>
                  <a:gd name="connsiteX7" fmla="*/ 509380 w 729336"/>
                  <a:gd name="connsiteY7" fmla="*/ 160353 h 688387"/>
                  <a:gd name="connsiteX8" fmla="*/ 548016 w 729336"/>
                  <a:gd name="connsiteY8" fmla="*/ 276263 h 688387"/>
                  <a:gd name="connsiteX9" fmla="*/ 728320 w 729336"/>
                  <a:gd name="connsiteY9" fmla="*/ 186111 h 688387"/>
                  <a:gd name="connsiteX10" fmla="*/ 560895 w 729336"/>
                  <a:gd name="connsiteY10" fmla="*/ 31564 h 688387"/>
                  <a:gd name="connsiteX11" fmla="*/ 187408 w 729336"/>
                  <a:gd name="connsiteY11" fmla="*/ 31564 h 688387"/>
                  <a:gd name="connsiteX12" fmla="*/ 84377 w 729336"/>
                  <a:gd name="connsiteY12" fmla="*/ 340657 h 688387"/>
                  <a:gd name="connsiteX0" fmla="*/ 84377 w 729336"/>
                  <a:gd name="connsiteY0" fmla="*/ 340657 h 688387"/>
                  <a:gd name="connsiteX1" fmla="*/ 32861 w 729336"/>
                  <a:gd name="connsiteY1" fmla="*/ 662629 h 688387"/>
                  <a:gd name="connsiteX2" fmla="*/ 612411 w 729336"/>
                  <a:gd name="connsiteY2" fmla="*/ 688387 h 688387"/>
                  <a:gd name="connsiteX3" fmla="*/ 728320 w 729336"/>
                  <a:gd name="connsiteY3" fmla="*/ 417930 h 688387"/>
                  <a:gd name="connsiteX4" fmla="*/ 586653 w 729336"/>
                  <a:gd name="connsiteY4" fmla="*/ 405051 h 688387"/>
                  <a:gd name="connsiteX5" fmla="*/ 548016 w 729336"/>
                  <a:gd name="connsiteY5" fmla="*/ 546719 h 688387"/>
                  <a:gd name="connsiteX6" fmla="*/ 357731 w 729336"/>
                  <a:gd name="connsiteY6" fmla="*/ 342331 h 688387"/>
                  <a:gd name="connsiteX7" fmla="*/ 509380 w 729336"/>
                  <a:gd name="connsiteY7" fmla="*/ 160353 h 688387"/>
                  <a:gd name="connsiteX8" fmla="*/ 548016 w 729336"/>
                  <a:gd name="connsiteY8" fmla="*/ 276263 h 688387"/>
                  <a:gd name="connsiteX9" fmla="*/ 728320 w 729336"/>
                  <a:gd name="connsiteY9" fmla="*/ 186111 h 688387"/>
                  <a:gd name="connsiteX10" fmla="*/ 560895 w 729336"/>
                  <a:gd name="connsiteY10" fmla="*/ 31564 h 688387"/>
                  <a:gd name="connsiteX11" fmla="*/ 187408 w 729336"/>
                  <a:gd name="connsiteY11" fmla="*/ 31564 h 688387"/>
                  <a:gd name="connsiteX12" fmla="*/ 84377 w 729336"/>
                  <a:gd name="connsiteY12" fmla="*/ 340657 h 688387"/>
                  <a:gd name="connsiteX0" fmla="*/ 84377 w 729336"/>
                  <a:gd name="connsiteY0" fmla="*/ 340657 h 688387"/>
                  <a:gd name="connsiteX1" fmla="*/ 32861 w 729336"/>
                  <a:gd name="connsiteY1" fmla="*/ 662629 h 688387"/>
                  <a:gd name="connsiteX2" fmla="*/ 612411 w 729336"/>
                  <a:gd name="connsiteY2" fmla="*/ 688387 h 688387"/>
                  <a:gd name="connsiteX3" fmla="*/ 728320 w 729336"/>
                  <a:gd name="connsiteY3" fmla="*/ 417930 h 688387"/>
                  <a:gd name="connsiteX4" fmla="*/ 586653 w 729336"/>
                  <a:gd name="connsiteY4" fmla="*/ 405051 h 688387"/>
                  <a:gd name="connsiteX5" fmla="*/ 548016 w 729336"/>
                  <a:gd name="connsiteY5" fmla="*/ 546719 h 688387"/>
                  <a:gd name="connsiteX6" fmla="*/ 357731 w 729336"/>
                  <a:gd name="connsiteY6" fmla="*/ 356047 h 688387"/>
                  <a:gd name="connsiteX7" fmla="*/ 509380 w 729336"/>
                  <a:gd name="connsiteY7" fmla="*/ 160353 h 688387"/>
                  <a:gd name="connsiteX8" fmla="*/ 548016 w 729336"/>
                  <a:gd name="connsiteY8" fmla="*/ 276263 h 688387"/>
                  <a:gd name="connsiteX9" fmla="*/ 728320 w 729336"/>
                  <a:gd name="connsiteY9" fmla="*/ 186111 h 688387"/>
                  <a:gd name="connsiteX10" fmla="*/ 560895 w 729336"/>
                  <a:gd name="connsiteY10" fmla="*/ 31564 h 688387"/>
                  <a:gd name="connsiteX11" fmla="*/ 187408 w 729336"/>
                  <a:gd name="connsiteY11" fmla="*/ 31564 h 688387"/>
                  <a:gd name="connsiteX12" fmla="*/ 84377 w 729336"/>
                  <a:gd name="connsiteY12" fmla="*/ 340657 h 688387"/>
                  <a:gd name="connsiteX0" fmla="*/ 84377 w 729336"/>
                  <a:gd name="connsiteY0" fmla="*/ 340657 h 688387"/>
                  <a:gd name="connsiteX1" fmla="*/ 32861 w 729336"/>
                  <a:gd name="connsiteY1" fmla="*/ 662629 h 688387"/>
                  <a:gd name="connsiteX2" fmla="*/ 612411 w 729336"/>
                  <a:gd name="connsiteY2" fmla="*/ 688387 h 688387"/>
                  <a:gd name="connsiteX3" fmla="*/ 728320 w 729336"/>
                  <a:gd name="connsiteY3" fmla="*/ 417930 h 688387"/>
                  <a:gd name="connsiteX4" fmla="*/ 586653 w 729336"/>
                  <a:gd name="connsiteY4" fmla="*/ 405051 h 688387"/>
                  <a:gd name="connsiteX5" fmla="*/ 548016 w 729336"/>
                  <a:gd name="connsiteY5" fmla="*/ 546719 h 688387"/>
                  <a:gd name="connsiteX6" fmla="*/ 357731 w 729336"/>
                  <a:gd name="connsiteY6" fmla="*/ 356047 h 688387"/>
                  <a:gd name="connsiteX7" fmla="*/ 532240 w 729336"/>
                  <a:gd name="connsiteY7" fmla="*/ 164925 h 688387"/>
                  <a:gd name="connsiteX8" fmla="*/ 548016 w 729336"/>
                  <a:gd name="connsiteY8" fmla="*/ 276263 h 688387"/>
                  <a:gd name="connsiteX9" fmla="*/ 728320 w 729336"/>
                  <a:gd name="connsiteY9" fmla="*/ 186111 h 688387"/>
                  <a:gd name="connsiteX10" fmla="*/ 560895 w 729336"/>
                  <a:gd name="connsiteY10" fmla="*/ 31564 h 688387"/>
                  <a:gd name="connsiteX11" fmla="*/ 187408 w 729336"/>
                  <a:gd name="connsiteY11" fmla="*/ 31564 h 688387"/>
                  <a:gd name="connsiteX12" fmla="*/ 84377 w 729336"/>
                  <a:gd name="connsiteY12" fmla="*/ 340657 h 688387"/>
                  <a:gd name="connsiteX0" fmla="*/ 84377 w 729336"/>
                  <a:gd name="connsiteY0" fmla="*/ 340657 h 688387"/>
                  <a:gd name="connsiteX1" fmla="*/ 32861 w 729336"/>
                  <a:gd name="connsiteY1" fmla="*/ 662629 h 688387"/>
                  <a:gd name="connsiteX2" fmla="*/ 612411 w 729336"/>
                  <a:gd name="connsiteY2" fmla="*/ 688387 h 688387"/>
                  <a:gd name="connsiteX3" fmla="*/ 728320 w 729336"/>
                  <a:gd name="connsiteY3" fmla="*/ 417930 h 688387"/>
                  <a:gd name="connsiteX4" fmla="*/ 586653 w 729336"/>
                  <a:gd name="connsiteY4" fmla="*/ 405051 h 688387"/>
                  <a:gd name="connsiteX5" fmla="*/ 548016 w 729336"/>
                  <a:gd name="connsiteY5" fmla="*/ 546719 h 688387"/>
                  <a:gd name="connsiteX6" fmla="*/ 357731 w 729336"/>
                  <a:gd name="connsiteY6" fmla="*/ 356047 h 688387"/>
                  <a:gd name="connsiteX7" fmla="*/ 532240 w 729336"/>
                  <a:gd name="connsiteY7" fmla="*/ 164925 h 688387"/>
                  <a:gd name="connsiteX8" fmla="*/ 548016 w 729336"/>
                  <a:gd name="connsiteY8" fmla="*/ 276263 h 688387"/>
                  <a:gd name="connsiteX9" fmla="*/ 728320 w 729336"/>
                  <a:gd name="connsiteY9" fmla="*/ 186111 h 688387"/>
                  <a:gd name="connsiteX10" fmla="*/ 560895 w 729336"/>
                  <a:gd name="connsiteY10" fmla="*/ 31564 h 688387"/>
                  <a:gd name="connsiteX11" fmla="*/ 187408 w 729336"/>
                  <a:gd name="connsiteY11" fmla="*/ 31564 h 688387"/>
                  <a:gd name="connsiteX12" fmla="*/ 84377 w 729336"/>
                  <a:gd name="connsiteY12" fmla="*/ 340657 h 688387"/>
                  <a:gd name="connsiteX0" fmla="*/ 84377 w 729336"/>
                  <a:gd name="connsiteY0" fmla="*/ 340657 h 688387"/>
                  <a:gd name="connsiteX1" fmla="*/ 32861 w 729336"/>
                  <a:gd name="connsiteY1" fmla="*/ 662629 h 688387"/>
                  <a:gd name="connsiteX2" fmla="*/ 612411 w 729336"/>
                  <a:gd name="connsiteY2" fmla="*/ 688387 h 688387"/>
                  <a:gd name="connsiteX3" fmla="*/ 728320 w 729336"/>
                  <a:gd name="connsiteY3" fmla="*/ 417930 h 688387"/>
                  <a:gd name="connsiteX4" fmla="*/ 586653 w 729336"/>
                  <a:gd name="connsiteY4" fmla="*/ 405051 h 688387"/>
                  <a:gd name="connsiteX5" fmla="*/ 529728 w 729336"/>
                  <a:gd name="connsiteY5" fmla="*/ 533003 h 688387"/>
                  <a:gd name="connsiteX6" fmla="*/ 357731 w 729336"/>
                  <a:gd name="connsiteY6" fmla="*/ 356047 h 688387"/>
                  <a:gd name="connsiteX7" fmla="*/ 532240 w 729336"/>
                  <a:gd name="connsiteY7" fmla="*/ 164925 h 688387"/>
                  <a:gd name="connsiteX8" fmla="*/ 548016 w 729336"/>
                  <a:gd name="connsiteY8" fmla="*/ 276263 h 688387"/>
                  <a:gd name="connsiteX9" fmla="*/ 728320 w 729336"/>
                  <a:gd name="connsiteY9" fmla="*/ 186111 h 688387"/>
                  <a:gd name="connsiteX10" fmla="*/ 560895 w 729336"/>
                  <a:gd name="connsiteY10" fmla="*/ 31564 h 688387"/>
                  <a:gd name="connsiteX11" fmla="*/ 187408 w 729336"/>
                  <a:gd name="connsiteY11" fmla="*/ 31564 h 688387"/>
                  <a:gd name="connsiteX12" fmla="*/ 84377 w 729336"/>
                  <a:gd name="connsiteY12" fmla="*/ 340657 h 688387"/>
                  <a:gd name="connsiteX0" fmla="*/ 84377 w 729336"/>
                  <a:gd name="connsiteY0" fmla="*/ 340657 h 688387"/>
                  <a:gd name="connsiteX1" fmla="*/ 32861 w 729336"/>
                  <a:gd name="connsiteY1" fmla="*/ 662629 h 688387"/>
                  <a:gd name="connsiteX2" fmla="*/ 612411 w 729336"/>
                  <a:gd name="connsiteY2" fmla="*/ 688387 h 688387"/>
                  <a:gd name="connsiteX3" fmla="*/ 728320 w 729336"/>
                  <a:gd name="connsiteY3" fmla="*/ 417930 h 688387"/>
                  <a:gd name="connsiteX4" fmla="*/ 586653 w 729336"/>
                  <a:gd name="connsiteY4" fmla="*/ 405051 h 688387"/>
                  <a:gd name="connsiteX5" fmla="*/ 529728 w 729336"/>
                  <a:gd name="connsiteY5" fmla="*/ 533003 h 688387"/>
                  <a:gd name="connsiteX6" fmla="*/ 357731 w 729336"/>
                  <a:gd name="connsiteY6" fmla="*/ 356047 h 688387"/>
                  <a:gd name="connsiteX7" fmla="*/ 532240 w 729336"/>
                  <a:gd name="connsiteY7" fmla="*/ 164925 h 688387"/>
                  <a:gd name="connsiteX8" fmla="*/ 548016 w 729336"/>
                  <a:gd name="connsiteY8" fmla="*/ 276263 h 688387"/>
                  <a:gd name="connsiteX9" fmla="*/ 728320 w 729336"/>
                  <a:gd name="connsiteY9" fmla="*/ 186111 h 688387"/>
                  <a:gd name="connsiteX10" fmla="*/ 560895 w 729336"/>
                  <a:gd name="connsiteY10" fmla="*/ 31564 h 688387"/>
                  <a:gd name="connsiteX11" fmla="*/ 187408 w 729336"/>
                  <a:gd name="connsiteY11" fmla="*/ 31564 h 688387"/>
                  <a:gd name="connsiteX12" fmla="*/ 84377 w 729336"/>
                  <a:gd name="connsiteY12" fmla="*/ 340657 h 688387"/>
                  <a:gd name="connsiteX0" fmla="*/ 84377 w 730333"/>
                  <a:gd name="connsiteY0" fmla="*/ 340657 h 688387"/>
                  <a:gd name="connsiteX1" fmla="*/ 32861 w 730333"/>
                  <a:gd name="connsiteY1" fmla="*/ 662629 h 688387"/>
                  <a:gd name="connsiteX2" fmla="*/ 612411 w 730333"/>
                  <a:gd name="connsiteY2" fmla="*/ 688387 h 688387"/>
                  <a:gd name="connsiteX3" fmla="*/ 728320 w 730333"/>
                  <a:gd name="connsiteY3" fmla="*/ 417930 h 688387"/>
                  <a:gd name="connsiteX4" fmla="*/ 568365 w 730333"/>
                  <a:gd name="connsiteY4" fmla="*/ 405051 h 688387"/>
                  <a:gd name="connsiteX5" fmla="*/ 529728 w 730333"/>
                  <a:gd name="connsiteY5" fmla="*/ 533003 h 688387"/>
                  <a:gd name="connsiteX6" fmla="*/ 357731 w 730333"/>
                  <a:gd name="connsiteY6" fmla="*/ 356047 h 688387"/>
                  <a:gd name="connsiteX7" fmla="*/ 532240 w 730333"/>
                  <a:gd name="connsiteY7" fmla="*/ 164925 h 688387"/>
                  <a:gd name="connsiteX8" fmla="*/ 548016 w 730333"/>
                  <a:gd name="connsiteY8" fmla="*/ 276263 h 688387"/>
                  <a:gd name="connsiteX9" fmla="*/ 728320 w 730333"/>
                  <a:gd name="connsiteY9" fmla="*/ 186111 h 688387"/>
                  <a:gd name="connsiteX10" fmla="*/ 560895 w 730333"/>
                  <a:gd name="connsiteY10" fmla="*/ 31564 h 688387"/>
                  <a:gd name="connsiteX11" fmla="*/ 187408 w 730333"/>
                  <a:gd name="connsiteY11" fmla="*/ 31564 h 688387"/>
                  <a:gd name="connsiteX12" fmla="*/ 84377 w 730333"/>
                  <a:gd name="connsiteY12" fmla="*/ 340657 h 688387"/>
                  <a:gd name="connsiteX0" fmla="*/ 84377 w 730333"/>
                  <a:gd name="connsiteY0" fmla="*/ 340657 h 688387"/>
                  <a:gd name="connsiteX1" fmla="*/ 32861 w 730333"/>
                  <a:gd name="connsiteY1" fmla="*/ 662629 h 688387"/>
                  <a:gd name="connsiteX2" fmla="*/ 612411 w 730333"/>
                  <a:gd name="connsiteY2" fmla="*/ 688387 h 688387"/>
                  <a:gd name="connsiteX3" fmla="*/ 728320 w 730333"/>
                  <a:gd name="connsiteY3" fmla="*/ 417930 h 688387"/>
                  <a:gd name="connsiteX4" fmla="*/ 568365 w 730333"/>
                  <a:gd name="connsiteY4" fmla="*/ 405051 h 688387"/>
                  <a:gd name="connsiteX5" fmla="*/ 529728 w 730333"/>
                  <a:gd name="connsiteY5" fmla="*/ 533003 h 688387"/>
                  <a:gd name="connsiteX6" fmla="*/ 357731 w 730333"/>
                  <a:gd name="connsiteY6" fmla="*/ 356047 h 688387"/>
                  <a:gd name="connsiteX7" fmla="*/ 518524 w 730333"/>
                  <a:gd name="connsiteY7" fmla="*/ 155781 h 688387"/>
                  <a:gd name="connsiteX8" fmla="*/ 548016 w 730333"/>
                  <a:gd name="connsiteY8" fmla="*/ 276263 h 688387"/>
                  <a:gd name="connsiteX9" fmla="*/ 728320 w 730333"/>
                  <a:gd name="connsiteY9" fmla="*/ 186111 h 688387"/>
                  <a:gd name="connsiteX10" fmla="*/ 560895 w 730333"/>
                  <a:gd name="connsiteY10" fmla="*/ 31564 h 688387"/>
                  <a:gd name="connsiteX11" fmla="*/ 187408 w 730333"/>
                  <a:gd name="connsiteY11" fmla="*/ 31564 h 688387"/>
                  <a:gd name="connsiteX12" fmla="*/ 84377 w 730333"/>
                  <a:gd name="connsiteY12" fmla="*/ 340657 h 688387"/>
                  <a:gd name="connsiteX0" fmla="*/ 84377 w 730333"/>
                  <a:gd name="connsiteY0" fmla="*/ 340657 h 688387"/>
                  <a:gd name="connsiteX1" fmla="*/ 32861 w 730333"/>
                  <a:gd name="connsiteY1" fmla="*/ 662629 h 688387"/>
                  <a:gd name="connsiteX2" fmla="*/ 612411 w 730333"/>
                  <a:gd name="connsiteY2" fmla="*/ 688387 h 688387"/>
                  <a:gd name="connsiteX3" fmla="*/ 728320 w 730333"/>
                  <a:gd name="connsiteY3" fmla="*/ 417930 h 688387"/>
                  <a:gd name="connsiteX4" fmla="*/ 568365 w 730333"/>
                  <a:gd name="connsiteY4" fmla="*/ 405051 h 688387"/>
                  <a:gd name="connsiteX5" fmla="*/ 488580 w 730333"/>
                  <a:gd name="connsiteY5" fmla="*/ 523859 h 688387"/>
                  <a:gd name="connsiteX6" fmla="*/ 357731 w 730333"/>
                  <a:gd name="connsiteY6" fmla="*/ 356047 h 688387"/>
                  <a:gd name="connsiteX7" fmla="*/ 518524 w 730333"/>
                  <a:gd name="connsiteY7" fmla="*/ 155781 h 688387"/>
                  <a:gd name="connsiteX8" fmla="*/ 548016 w 730333"/>
                  <a:gd name="connsiteY8" fmla="*/ 276263 h 688387"/>
                  <a:gd name="connsiteX9" fmla="*/ 728320 w 730333"/>
                  <a:gd name="connsiteY9" fmla="*/ 186111 h 688387"/>
                  <a:gd name="connsiteX10" fmla="*/ 560895 w 730333"/>
                  <a:gd name="connsiteY10" fmla="*/ 31564 h 688387"/>
                  <a:gd name="connsiteX11" fmla="*/ 187408 w 730333"/>
                  <a:gd name="connsiteY11" fmla="*/ 31564 h 688387"/>
                  <a:gd name="connsiteX12" fmla="*/ 84377 w 730333"/>
                  <a:gd name="connsiteY12" fmla="*/ 340657 h 688387"/>
                  <a:gd name="connsiteX0" fmla="*/ 84377 w 730333"/>
                  <a:gd name="connsiteY0" fmla="*/ 340657 h 688387"/>
                  <a:gd name="connsiteX1" fmla="*/ 32861 w 730333"/>
                  <a:gd name="connsiteY1" fmla="*/ 662629 h 688387"/>
                  <a:gd name="connsiteX2" fmla="*/ 612411 w 730333"/>
                  <a:gd name="connsiteY2" fmla="*/ 688387 h 688387"/>
                  <a:gd name="connsiteX3" fmla="*/ 728320 w 730333"/>
                  <a:gd name="connsiteY3" fmla="*/ 417930 h 688387"/>
                  <a:gd name="connsiteX4" fmla="*/ 568365 w 730333"/>
                  <a:gd name="connsiteY4" fmla="*/ 405051 h 688387"/>
                  <a:gd name="connsiteX5" fmla="*/ 488580 w 730333"/>
                  <a:gd name="connsiteY5" fmla="*/ 523859 h 688387"/>
                  <a:gd name="connsiteX6" fmla="*/ 357731 w 730333"/>
                  <a:gd name="connsiteY6" fmla="*/ 356047 h 688387"/>
                  <a:gd name="connsiteX7" fmla="*/ 468232 w 730333"/>
                  <a:gd name="connsiteY7" fmla="*/ 160353 h 688387"/>
                  <a:gd name="connsiteX8" fmla="*/ 548016 w 730333"/>
                  <a:gd name="connsiteY8" fmla="*/ 276263 h 688387"/>
                  <a:gd name="connsiteX9" fmla="*/ 728320 w 730333"/>
                  <a:gd name="connsiteY9" fmla="*/ 186111 h 688387"/>
                  <a:gd name="connsiteX10" fmla="*/ 560895 w 730333"/>
                  <a:gd name="connsiteY10" fmla="*/ 31564 h 688387"/>
                  <a:gd name="connsiteX11" fmla="*/ 187408 w 730333"/>
                  <a:gd name="connsiteY11" fmla="*/ 31564 h 688387"/>
                  <a:gd name="connsiteX12" fmla="*/ 84377 w 730333"/>
                  <a:gd name="connsiteY12" fmla="*/ 340657 h 688387"/>
                  <a:gd name="connsiteX0" fmla="*/ 84377 w 730333"/>
                  <a:gd name="connsiteY0" fmla="*/ 340657 h 688387"/>
                  <a:gd name="connsiteX1" fmla="*/ 32861 w 730333"/>
                  <a:gd name="connsiteY1" fmla="*/ 662629 h 688387"/>
                  <a:gd name="connsiteX2" fmla="*/ 612411 w 730333"/>
                  <a:gd name="connsiteY2" fmla="*/ 688387 h 688387"/>
                  <a:gd name="connsiteX3" fmla="*/ 728320 w 730333"/>
                  <a:gd name="connsiteY3" fmla="*/ 417930 h 688387"/>
                  <a:gd name="connsiteX4" fmla="*/ 568365 w 730333"/>
                  <a:gd name="connsiteY4" fmla="*/ 405051 h 688387"/>
                  <a:gd name="connsiteX5" fmla="*/ 488580 w 730333"/>
                  <a:gd name="connsiteY5" fmla="*/ 523859 h 688387"/>
                  <a:gd name="connsiteX6" fmla="*/ 357731 w 730333"/>
                  <a:gd name="connsiteY6" fmla="*/ 356047 h 688387"/>
                  <a:gd name="connsiteX7" fmla="*/ 468232 w 730333"/>
                  <a:gd name="connsiteY7" fmla="*/ 160353 h 688387"/>
                  <a:gd name="connsiteX8" fmla="*/ 548016 w 730333"/>
                  <a:gd name="connsiteY8" fmla="*/ 276263 h 688387"/>
                  <a:gd name="connsiteX9" fmla="*/ 728320 w 730333"/>
                  <a:gd name="connsiteY9" fmla="*/ 186111 h 688387"/>
                  <a:gd name="connsiteX10" fmla="*/ 560895 w 730333"/>
                  <a:gd name="connsiteY10" fmla="*/ 31564 h 688387"/>
                  <a:gd name="connsiteX11" fmla="*/ 187408 w 730333"/>
                  <a:gd name="connsiteY11" fmla="*/ 31564 h 688387"/>
                  <a:gd name="connsiteX12" fmla="*/ 84377 w 730333"/>
                  <a:gd name="connsiteY12" fmla="*/ 340657 h 688387"/>
                  <a:gd name="connsiteX0" fmla="*/ 84377 w 730333"/>
                  <a:gd name="connsiteY0" fmla="*/ 340657 h 688387"/>
                  <a:gd name="connsiteX1" fmla="*/ 32861 w 730333"/>
                  <a:gd name="connsiteY1" fmla="*/ 662629 h 688387"/>
                  <a:gd name="connsiteX2" fmla="*/ 612411 w 730333"/>
                  <a:gd name="connsiteY2" fmla="*/ 688387 h 688387"/>
                  <a:gd name="connsiteX3" fmla="*/ 728320 w 730333"/>
                  <a:gd name="connsiteY3" fmla="*/ 417930 h 688387"/>
                  <a:gd name="connsiteX4" fmla="*/ 568365 w 730333"/>
                  <a:gd name="connsiteY4" fmla="*/ 405051 h 688387"/>
                  <a:gd name="connsiteX5" fmla="*/ 456576 w 730333"/>
                  <a:gd name="connsiteY5" fmla="*/ 523859 h 688387"/>
                  <a:gd name="connsiteX6" fmla="*/ 357731 w 730333"/>
                  <a:gd name="connsiteY6" fmla="*/ 356047 h 688387"/>
                  <a:gd name="connsiteX7" fmla="*/ 468232 w 730333"/>
                  <a:gd name="connsiteY7" fmla="*/ 160353 h 688387"/>
                  <a:gd name="connsiteX8" fmla="*/ 548016 w 730333"/>
                  <a:gd name="connsiteY8" fmla="*/ 276263 h 688387"/>
                  <a:gd name="connsiteX9" fmla="*/ 728320 w 730333"/>
                  <a:gd name="connsiteY9" fmla="*/ 186111 h 688387"/>
                  <a:gd name="connsiteX10" fmla="*/ 560895 w 730333"/>
                  <a:gd name="connsiteY10" fmla="*/ 31564 h 688387"/>
                  <a:gd name="connsiteX11" fmla="*/ 187408 w 730333"/>
                  <a:gd name="connsiteY11" fmla="*/ 31564 h 688387"/>
                  <a:gd name="connsiteX12" fmla="*/ 84377 w 730333"/>
                  <a:gd name="connsiteY12" fmla="*/ 340657 h 688387"/>
                  <a:gd name="connsiteX0" fmla="*/ 84377 w 730333"/>
                  <a:gd name="connsiteY0" fmla="*/ 340657 h 688387"/>
                  <a:gd name="connsiteX1" fmla="*/ 32861 w 730333"/>
                  <a:gd name="connsiteY1" fmla="*/ 662629 h 688387"/>
                  <a:gd name="connsiteX2" fmla="*/ 612411 w 730333"/>
                  <a:gd name="connsiteY2" fmla="*/ 688387 h 688387"/>
                  <a:gd name="connsiteX3" fmla="*/ 728320 w 730333"/>
                  <a:gd name="connsiteY3" fmla="*/ 417930 h 688387"/>
                  <a:gd name="connsiteX4" fmla="*/ 568365 w 730333"/>
                  <a:gd name="connsiteY4" fmla="*/ 405051 h 688387"/>
                  <a:gd name="connsiteX5" fmla="*/ 456576 w 730333"/>
                  <a:gd name="connsiteY5" fmla="*/ 523859 h 688387"/>
                  <a:gd name="connsiteX6" fmla="*/ 357731 w 730333"/>
                  <a:gd name="connsiteY6" fmla="*/ 356047 h 688387"/>
                  <a:gd name="connsiteX7" fmla="*/ 468232 w 730333"/>
                  <a:gd name="connsiteY7" fmla="*/ 160353 h 688387"/>
                  <a:gd name="connsiteX8" fmla="*/ 548016 w 730333"/>
                  <a:gd name="connsiteY8" fmla="*/ 276263 h 688387"/>
                  <a:gd name="connsiteX9" fmla="*/ 728320 w 730333"/>
                  <a:gd name="connsiteY9" fmla="*/ 186111 h 688387"/>
                  <a:gd name="connsiteX10" fmla="*/ 560895 w 730333"/>
                  <a:gd name="connsiteY10" fmla="*/ 31564 h 688387"/>
                  <a:gd name="connsiteX11" fmla="*/ 187408 w 730333"/>
                  <a:gd name="connsiteY11" fmla="*/ 31564 h 688387"/>
                  <a:gd name="connsiteX12" fmla="*/ 84377 w 730333"/>
                  <a:gd name="connsiteY12" fmla="*/ 340657 h 688387"/>
                  <a:gd name="connsiteX0" fmla="*/ 84377 w 730866"/>
                  <a:gd name="connsiteY0" fmla="*/ 340657 h 688387"/>
                  <a:gd name="connsiteX1" fmla="*/ 32861 w 730866"/>
                  <a:gd name="connsiteY1" fmla="*/ 662629 h 688387"/>
                  <a:gd name="connsiteX2" fmla="*/ 612411 w 730866"/>
                  <a:gd name="connsiteY2" fmla="*/ 688387 h 688387"/>
                  <a:gd name="connsiteX3" fmla="*/ 728320 w 730866"/>
                  <a:gd name="connsiteY3" fmla="*/ 417930 h 688387"/>
                  <a:gd name="connsiteX4" fmla="*/ 559221 w 730866"/>
                  <a:gd name="connsiteY4" fmla="*/ 405051 h 688387"/>
                  <a:gd name="connsiteX5" fmla="*/ 456576 w 730866"/>
                  <a:gd name="connsiteY5" fmla="*/ 523859 h 688387"/>
                  <a:gd name="connsiteX6" fmla="*/ 357731 w 730866"/>
                  <a:gd name="connsiteY6" fmla="*/ 356047 h 688387"/>
                  <a:gd name="connsiteX7" fmla="*/ 468232 w 730866"/>
                  <a:gd name="connsiteY7" fmla="*/ 160353 h 688387"/>
                  <a:gd name="connsiteX8" fmla="*/ 548016 w 730866"/>
                  <a:gd name="connsiteY8" fmla="*/ 276263 h 688387"/>
                  <a:gd name="connsiteX9" fmla="*/ 728320 w 730866"/>
                  <a:gd name="connsiteY9" fmla="*/ 186111 h 688387"/>
                  <a:gd name="connsiteX10" fmla="*/ 560895 w 730866"/>
                  <a:gd name="connsiteY10" fmla="*/ 31564 h 688387"/>
                  <a:gd name="connsiteX11" fmla="*/ 187408 w 730866"/>
                  <a:gd name="connsiteY11" fmla="*/ 31564 h 688387"/>
                  <a:gd name="connsiteX12" fmla="*/ 84377 w 730866"/>
                  <a:gd name="connsiteY12" fmla="*/ 340657 h 688387"/>
                  <a:gd name="connsiteX0" fmla="*/ 84377 w 730866"/>
                  <a:gd name="connsiteY0" fmla="*/ 340657 h 688387"/>
                  <a:gd name="connsiteX1" fmla="*/ 32861 w 730866"/>
                  <a:gd name="connsiteY1" fmla="*/ 662629 h 688387"/>
                  <a:gd name="connsiteX2" fmla="*/ 612411 w 730866"/>
                  <a:gd name="connsiteY2" fmla="*/ 688387 h 688387"/>
                  <a:gd name="connsiteX3" fmla="*/ 728320 w 730866"/>
                  <a:gd name="connsiteY3" fmla="*/ 417930 h 688387"/>
                  <a:gd name="connsiteX4" fmla="*/ 559221 w 730866"/>
                  <a:gd name="connsiteY4" fmla="*/ 405051 h 688387"/>
                  <a:gd name="connsiteX5" fmla="*/ 456576 w 730866"/>
                  <a:gd name="connsiteY5" fmla="*/ 523859 h 688387"/>
                  <a:gd name="connsiteX6" fmla="*/ 357731 w 730866"/>
                  <a:gd name="connsiteY6" fmla="*/ 356047 h 688387"/>
                  <a:gd name="connsiteX7" fmla="*/ 468232 w 730866"/>
                  <a:gd name="connsiteY7" fmla="*/ 160353 h 688387"/>
                  <a:gd name="connsiteX8" fmla="*/ 566304 w 730866"/>
                  <a:gd name="connsiteY8" fmla="*/ 285407 h 688387"/>
                  <a:gd name="connsiteX9" fmla="*/ 728320 w 730866"/>
                  <a:gd name="connsiteY9" fmla="*/ 186111 h 688387"/>
                  <a:gd name="connsiteX10" fmla="*/ 560895 w 730866"/>
                  <a:gd name="connsiteY10" fmla="*/ 31564 h 688387"/>
                  <a:gd name="connsiteX11" fmla="*/ 187408 w 730866"/>
                  <a:gd name="connsiteY11" fmla="*/ 31564 h 688387"/>
                  <a:gd name="connsiteX12" fmla="*/ 84377 w 730866"/>
                  <a:gd name="connsiteY12" fmla="*/ 340657 h 688387"/>
                  <a:gd name="connsiteX0" fmla="*/ 84377 w 730866"/>
                  <a:gd name="connsiteY0" fmla="*/ 340657 h 688387"/>
                  <a:gd name="connsiteX1" fmla="*/ 32861 w 730866"/>
                  <a:gd name="connsiteY1" fmla="*/ 662629 h 688387"/>
                  <a:gd name="connsiteX2" fmla="*/ 612411 w 730866"/>
                  <a:gd name="connsiteY2" fmla="*/ 688387 h 688387"/>
                  <a:gd name="connsiteX3" fmla="*/ 728320 w 730866"/>
                  <a:gd name="connsiteY3" fmla="*/ 417930 h 688387"/>
                  <a:gd name="connsiteX4" fmla="*/ 559221 w 730866"/>
                  <a:gd name="connsiteY4" fmla="*/ 405051 h 688387"/>
                  <a:gd name="connsiteX5" fmla="*/ 456576 w 730866"/>
                  <a:gd name="connsiteY5" fmla="*/ 523859 h 688387"/>
                  <a:gd name="connsiteX6" fmla="*/ 357731 w 730866"/>
                  <a:gd name="connsiteY6" fmla="*/ 356047 h 688387"/>
                  <a:gd name="connsiteX7" fmla="*/ 468232 w 730866"/>
                  <a:gd name="connsiteY7" fmla="*/ 160353 h 688387"/>
                  <a:gd name="connsiteX8" fmla="*/ 566304 w 730866"/>
                  <a:gd name="connsiteY8" fmla="*/ 285407 h 688387"/>
                  <a:gd name="connsiteX9" fmla="*/ 728320 w 730866"/>
                  <a:gd name="connsiteY9" fmla="*/ 186111 h 688387"/>
                  <a:gd name="connsiteX10" fmla="*/ 560895 w 730866"/>
                  <a:gd name="connsiteY10" fmla="*/ 31564 h 688387"/>
                  <a:gd name="connsiteX11" fmla="*/ 187408 w 730866"/>
                  <a:gd name="connsiteY11" fmla="*/ 31564 h 688387"/>
                  <a:gd name="connsiteX12" fmla="*/ 84377 w 730866"/>
                  <a:gd name="connsiteY12" fmla="*/ 340657 h 688387"/>
                  <a:gd name="connsiteX0" fmla="*/ 84377 w 730866"/>
                  <a:gd name="connsiteY0" fmla="*/ 340657 h 688387"/>
                  <a:gd name="connsiteX1" fmla="*/ 32861 w 730866"/>
                  <a:gd name="connsiteY1" fmla="*/ 662629 h 688387"/>
                  <a:gd name="connsiteX2" fmla="*/ 612411 w 730866"/>
                  <a:gd name="connsiteY2" fmla="*/ 688387 h 688387"/>
                  <a:gd name="connsiteX3" fmla="*/ 728320 w 730866"/>
                  <a:gd name="connsiteY3" fmla="*/ 417930 h 688387"/>
                  <a:gd name="connsiteX4" fmla="*/ 559221 w 730866"/>
                  <a:gd name="connsiteY4" fmla="*/ 405051 h 688387"/>
                  <a:gd name="connsiteX5" fmla="*/ 456576 w 730866"/>
                  <a:gd name="connsiteY5" fmla="*/ 523859 h 688387"/>
                  <a:gd name="connsiteX6" fmla="*/ 357731 w 730866"/>
                  <a:gd name="connsiteY6" fmla="*/ 356047 h 688387"/>
                  <a:gd name="connsiteX7" fmla="*/ 468232 w 730866"/>
                  <a:gd name="connsiteY7" fmla="*/ 160353 h 688387"/>
                  <a:gd name="connsiteX8" fmla="*/ 566304 w 730866"/>
                  <a:gd name="connsiteY8" fmla="*/ 285407 h 688387"/>
                  <a:gd name="connsiteX9" fmla="*/ 728320 w 730866"/>
                  <a:gd name="connsiteY9" fmla="*/ 186111 h 688387"/>
                  <a:gd name="connsiteX10" fmla="*/ 560895 w 730866"/>
                  <a:gd name="connsiteY10" fmla="*/ 31564 h 688387"/>
                  <a:gd name="connsiteX11" fmla="*/ 187408 w 730866"/>
                  <a:gd name="connsiteY11" fmla="*/ 31564 h 688387"/>
                  <a:gd name="connsiteX12" fmla="*/ 84377 w 730866"/>
                  <a:gd name="connsiteY12" fmla="*/ 340657 h 688387"/>
                  <a:gd name="connsiteX0" fmla="*/ 84377 w 730866"/>
                  <a:gd name="connsiteY0" fmla="*/ 340657 h 688387"/>
                  <a:gd name="connsiteX1" fmla="*/ 32861 w 730866"/>
                  <a:gd name="connsiteY1" fmla="*/ 662629 h 688387"/>
                  <a:gd name="connsiteX2" fmla="*/ 612411 w 730866"/>
                  <a:gd name="connsiteY2" fmla="*/ 688387 h 688387"/>
                  <a:gd name="connsiteX3" fmla="*/ 728320 w 730866"/>
                  <a:gd name="connsiteY3" fmla="*/ 417930 h 688387"/>
                  <a:gd name="connsiteX4" fmla="*/ 559221 w 730866"/>
                  <a:gd name="connsiteY4" fmla="*/ 405051 h 688387"/>
                  <a:gd name="connsiteX5" fmla="*/ 456576 w 730866"/>
                  <a:gd name="connsiteY5" fmla="*/ 523859 h 688387"/>
                  <a:gd name="connsiteX6" fmla="*/ 353159 w 730866"/>
                  <a:gd name="connsiteY6" fmla="*/ 337759 h 688387"/>
                  <a:gd name="connsiteX7" fmla="*/ 468232 w 730866"/>
                  <a:gd name="connsiteY7" fmla="*/ 160353 h 688387"/>
                  <a:gd name="connsiteX8" fmla="*/ 566304 w 730866"/>
                  <a:gd name="connsiteY8" fmla="*/ 285407 h 688387"/>
                  <a:gd name="connsiteX9" fmla="*/ 728320 w 730866"/>
                  <a:gd name="connsiteY9" fmla="*/ 186111 h 688387"/>
                  <a:gd name="connsiteX10" fmla="*/ 560895 w 730866"/>
                  <a:gd name="connsiteY10" fmla="*/ 31564 h 688387"/>
                  <a:gd name="connsiteX11" fmla="*/ 187408 w 730866"/>
                  <a:gd name="connsiteY11" fmla="*/ 31564 h 688387"/>
                  <a:gd name="connsiteX12" fmla="*/ 84377 w 730866"/>
                  <a:gd name="connsiteY12" fmla="*/ 340657 h 688387"/>
                  <a:gd name="connsiteX0" fmla="*/ 84377 w 730866"/>
                  <a:gd name="connsiteY0" fmla="*/ 340657 h 688387"/>
                  <a:gd name="connsiteX1" fmla="*/ 32861 w 730866"/>
                  <a:gd name="connsiteY1" fmla="*/ 662629 h 688387"/>
                  <a:gd name="connsiteX2" fmla="*/ 612411 w 730866"/>
                  <a:gd name="connsiteY2" fmla="*/ 688387 h 688387"/>
                  <a:gd name="connsiteX3" fmla="*/ 728320 w 730866"/>
                  <a:gd name="connsiteY3" fmla="*/ 417930 h 688387"/>
                  <a:gd name="connsiteX4" fmla="*/ 559221 w 730866"/>
                  <a:gd name="connsiteY4" fmla="*/ 405051 h 688387"/>
                  <a:gd name="connsiteX5" fmla="*/ 456576 w 730866"/>
                  <a:gd name="connsiteY5" fmla="*/ 523859 h 688387"/>
                  <a:gd name="connsiteX6" fmla="*/ 353159 w 730866"/>
                  <a:gd name="connsiteY6" fmla="*/ 337759 h 688387"/>
                  <a:gd name="connsiteX7" fmla="*/ 468232 w 730866"/>
                  <a:gd name="connsiteY7" fmla="*/ 160353 h 688387"/>
                  <a:gd name="connsiteX8" fmla="*/ 566304 w 730866"/>
                  <a:gd name="connsiteY8" fmla="*/ 285407 h 688387"/>
                  <a:gd name="connsiteX9" fmla="*/ 728320 w 730866"/>
                  <a:gd name="connsiteY9" fmla="*/ 186111 h 688387"/>
                  <a:gd name="connsiteX10" fmla="*/ 560895 w 730866"/>
                  <a:gd name="connsiteY10" fmla="*/ 31564 h 688387"/>
                  <a:gd name="connsiteX11" fmla="*/ 187408 w 730866"/>
                  <a:gd name="connsiteY11" fmla="*/ 31564 h 688387"/>
                  <a:gd name="connsiteX12" fmla="*/ 84377 w 730866"/>
                  <a:gd name="connsiteY12" fmla="*/ 340657 h 688387"/>
                  <a:gd name="connsiteX0" fmla="*/ 84377 w 730866"/>
                  <a:gd name="connsiteY0" fmla="*/ 340657 h 688387"/>
                  <a:gd name="connsiteX1" fmla="*/ 32861 w 730866"/>
                  <a:gd name="connsiteY1" fmla="*/ 662629 h 688387"/>
                  <a:gd name="connsiteX2" fmla="*/ 612411 w 730866"/>
                  <a:gd name="connsiteY2" fmla="*/ 688387 h 688387"/>
                  <a:gd name="connsiteX3" fmla="*/ 728320 w 730866"/>
                  <a:gd name="connsiteY3" fmla="*/ 417930 h 688387"/>
                  <a:gd name="connsiteX4" fmla="*/ 559221 w 730866"/>
                  <a:gd name="connsiteY4" fmla="*/ 405051 h 688387"/>
                  <a:gd name="connsiteX5" fmla="*/ 456576 w 730866"/>
                  <a:gd name="connsiteY5" fmla="*/ 523859 h 688387"/>
                  <a:gd name="connsiteX6" fmla="*/ 353159 w 730866"/>
                  <a:gd name="connsiteY6" fmla="*/ 337759 h 688387"/>
                  <a:gd name="connsiteX7" fmla="*/ 468232 w 730866"/>
                  <a:gd name="connsiteY7" fmla="*/ 160353 h 688387"/>
                  <a:gd name="connsiteX8" fmla="*/ 566304 w 730866"/>
                  <a:gd name="connsiteY8" fmla="*/ 285407 h 688387"/>
                  <a:gd name="connsiteX9" fmla="*/ 728320 w 730866"/>
                  <a:gd name="connsiteY9" fmla="*/ 186111 h 688387"/>
                  <a:gd name="connsiteX10" fmla="*/ 560895 w 730866"/>
                  <a:gd name="connsiteY10" fmla="*/ 31564 h 688387"/>
                  <a:gd name="connsiteX11" fmla="*/ 187408 w 730866"/>
                  <a:gd name="connsiteY11" fmla="*/ 31564 h 688387"/>
                  <a:gd name="connsiteX12" fmla="*/ 84377 w 730866"/>
                  <a:gd name="connsiteY12" fmla="*/ 340657 h 688387"/>
                  <a:gd name="connsiteX0" fmla="*/ 84377 w 730866"/>
                  <a:gd name="connsiteY0" fmla="*/ 340657 h 688387"/>
                  <a:gd name="connsiteX1" fmla="*/ 32861 w 730866"/>
                  <a:gd name="connsiteY1" fmla="*/ 662629 h 688387"/>
                  <a:gd name="connsiteX2" fmla="*/ 612411 w 730866"/>
                  <a:gd name="connsiteY2" fmla="*/ 688387 h 688387"/>
                  <a:gd name="connsiteX3" fmla="*/ 728320 w 730866"/>
                  <a:gd name="connsiteY3" fmla="*/ 417930 h 688387"/>
                  <a:gd name="connsiteX4" fmla="*/ 559221 w 730866"/>
                  <a:gd name="connsiteY4" fmla="*/ 405051 h 688387"/>
                  <a:gd name="connsiteX5" fmla="*/ 460053 w 730866"/>
                  <a:gd name="connsiteY5" fmla="*/ 512296 h 688387"/>
                  <a:gd name="connsiteX6" fmla="*/ 353159 w 730866"/>
                  <a:gd name="connsiteY6" fmla="*/ 337759 h 688387"/>
                  <a:gd name="connsiteX7" fmla="*/ 468232 w 730866"/>
                  <a:gd name="connsiteY7" fmla="*/ 160353 h 688387"/>
                  <a:gd name="connsiteX8" fmla="*/ 566304 w 730866"/>
                  <a:gd name="connsiteY8" fmla="*/ 285407 h 688387"/>
                  <a:gd name="connsiteX9" fmla="*/ 728320 w 730866"/>
                  <a:gd name="connsiteY9" fmla="*/ 186111 h 688387"/>
                  <a:gd name="connsiteX10" fmla="*/ 560895 w 730866"/>
                  <a:gd name="connsiteY10" fmla="*/ 31564 h 688387"/>
                  <a:gd name="connsiteX11" fmla="*/ 187408 w 730866"/>
                  <a:gd name="connsiteY11" fmla="*/ 31564 h 688387"/>
                  <a:gd name="connsiteX12" fmla="*/ 84377 w 730866"/>
                  <a:gd name="connsiteY12" fmla="*/ 340657 h 6883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730866" h="688387">
                    <a:moveTo>
                      <a:pt x="84377" y="340657"/>
                    </a:moveTo>
                    <a:cubicBezTo>
                      <a:pt x="58619" y="445834"/>
                      <a:pt x="-55145" y="604674"/>
                      <a:pt x="32861" y="662629"/>
                    </a:cubicBezTo>
                    <a:cubicBezTo>
                      <a:pt x="120867" y="720584"/>
                      <a:pt x="496501" y="729170"/>
                      <a:pt x="612411" y="688387"/>
                    </a:cubicBezTo>
                    <a:cubicBezTo>
                      <a:pt x="728321" y="647604"/>
                      <a:pt x="737185" y="465153"/>
                      <a:pt x="728320" y="417930"/>
                    </a:cubicBezTo>
                    <a:cubicBezTo>
                      <a:pt x="719455" y="370707"/>
                      <a:pt x="603932" y="389323"/>
                      <a:pt x="559221" y="405051"/>
                    </a:cubicBezTo>
                    <a:cubicBezTo>
                      <a:pt x="514510" y="420779"/>
                      <a:pt x="526401" y="514367"/>
                      <a:pt x="460053" y="512296"/>
                    </a:cubicBezTo>
                    <a:cubicBezTo>
                      <a:pt x="393705" y="510225"/>
                      <a:pt x="351796" y="396416"/>
                      <a:pt x="353159" y="337759"/>
                    </a:cubicBezTo>
                    <a:cubicBezTo>
                      <a:pt x="354522" y="279102"/>
                      <a:pt x="405276" y="155362"/>
                      <a:pt x="468232" y="160353"/>
                    </a:cubicBezTo>
                    <a:cubicBezTo>
                      <a:pt x="531188" y="165344"/>
                      <a:pt x="504668" y="253682"/>
                      <a:pt x="566304" y="285407"/>
                    </a:cubicBezTo>
                    <a:cubicBezTo>
                      <a:pt x="627940" y="317132"/>
                      <a:pt x="729221" y="228418"/>
                      <a:pt x="728320" y="186111"/>
                    </a:cubicBezTo>
                    <a:cubicBezTo>
                      <a:pt x="727419" y="143804"/>
                      <a:pt x="651047" y="57322"/>
                      <a:pt x="560895" y="31564"/>
                    </a:cubicBezTo>
                    <a:cubicBezTo>
                      <a:pt x="470743" y="5806"/>
                      <a:pt x="266828" y="-24245"/>
                      <a:pt x="187408" y="31564"/>
                    </a:cubicBezTo>
                    <a:cubicBezTo>
                      <a:pt x="107988" y="87373"/>
                      <a:pt x="110135" y="235480"/>
                      <a:pt x="84377" y="340657"/>
                    </a:cubicBezTo>
                    <a:close/>
                  </a:path>
                </a:pathLst>
              </a:custGeom>
              <a:gradFill>
                <a:gsLst>
                  <a:gs pos="0">
                    <a:srgbClr val="00FFFF"/>
                  </a:gs>
                  <a:gs pos="44000">
                    <a:srgbClr val="00B0F0"/>
                  </a:gs>
                  <a:gs pos="100000">
                    <a:srgbClr val="0070C0"/>
                  </a:gs>
                </a:gsLst>
                <a:lin ang="5400000" scaled="1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pic>
            <p:nvPicPr>
              <p:cNvPr id="125" name="Picture 5"/>
              <p:cNvPicPr>
                <a:picLocks noChangeAspect="1" noChangeArrowheads="1" noCrop="1"/>
              </p:cNvPicPr>
              <p:nvPr/>
            </p:nvPicPr>
            <p:blipFill>
              <a:blip r:embed="rId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 bwMode="auto">
              <a:xfrm>
                <a:off x="457200" y="2555737"/>
                <a:ext cx="801343" cy="683610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126" name="Freeform 125"/>
              <p:cNvSpPr/>
              <p:nvPr/>
            </p:nvSpPr>
            <p:spPr>
              <a:xfrm>
                <a:off x="2543962" y="1459407"/>
                <a:ext cx="730866" cy="413991"/>
              </a:xfrm>
              <a:custGeom>
                <a:avLst/>
                <a:gdLst>
                  <a:gd name="connsiteX0" fmla="*/ 84377 w 729336"/>
                  <a:gd name="connsiteY0" fmla="*/ 340657 h 688387"/>
                  <a:gd name="connsiteX1" fmla="*/ 32861 w 729336"/>
                  <a:gd name="connsiteY1" fmla="*/ 662629 h 688387"/>
                  <a:gd name="connsiteX2" fmla="*/ 612411 w 729336"/>
                  <a:gd name="connsiteY2" fmla="*/ 688387 h 688387"/>
                  <a:gd name="connsiteX3" fmla="*/ 728320 w 729336"/>
                  <a:gd name="connsiteY3" fmla="*/ 417930 h 688387"/>
                  <a:gd name="connsiteX4" fmla="*/ 586653 w 729336"/>
                  <a:gd name="connsiteY4" fmla="*/ 405051 h 688387"/>
                  <a:gd name="connsiteX5" fmla="*/ 548016 w 729336"/>
                  <a:gd name="connsiteY5" fmla="*/ 546719 h 688387"/>
                  <a:gd name="connsiteX6" fmla="*/ 380591 w 729336"/>
                  <a:gd name="connsiteY6" fmla="*/ 314899 h 688387"/>
                  <a:gd name="connsiteX7" fmla="*/ 509380 w 729336"/>
                  <a:gd name="connsiteY7" fmla="*/ 160353 h 688387"/>
                  <a:gd name="connsiteX8" fmla="*/ 548016 w 729336"/>
                  <a:gd name="connsiteY8" fmla="*/ 276263 h 688387"/>
                  <a:gd name="connsiteX9" fmla="*/ 728320 w 729336"/>
                  <a:gd name="connsiteY9" fmla="*/ 186111 h 688387"/>
                  <a:gd name="connsiteX10" fmla="*/ 560895 w 729336"/>
                  <a:gd name="connsiteY10" fmla="*/ 31564 h 688387"/>
                  <a:gd name="connsiteX11" fmla="*/ 187408 w 729336"/>
                  <a:gd name="connsiteY11" fmla="*/ 31564 h 688387"/>
                  <a:gd name="connsiteX12" fmla="*/ 84377 w 729336"/>
                  <a:gd name="connsiteY12" fmla="*/ 340657 h 688387"/>
                  <a:gd name="connsiteX0" fmla="*/ 84377 w 729336"/>
                  <a:gd name="connsiteY0" fmla="*/ 340657 h 688387"/>
                  <a:gd name="connsiteX1" fmla="*/ 32861 w 729336"/>
                  <a:gd name="connsiteY1" fmla="*/ 662629 h 688387"/>
                  <a:gd name="connsiteX2" fmla="*/ 612411 w 729336"/>
                  <a:gd name="connsiteY2" fmla="*/ 688387 h 688387"/>
                  <a:gd name="connsiteX3" fmla="*/ 728320 w 729336"/>
                  <a:gd name="connsiteY3" fmla="*/ 417930 h 688387"/>
                  <a:gd name="connsiteX4" fmla="*/ 586653 w 729336"/>
                  <a:gd name="connsiteY4" fmla="*/ 405051 h 688387"/>
                  <a:gd name="connsiteX5" fmla="*/ 548016 w 729336"/>
                  <a:gd name="connsiteY5" fmla="*/ 546719 h 688387"/>
                  <a:gd name="connsiteX6" fmla="*/ 357731 w 729336"/>
                  <a:gd name="connsiteY6" fmla="*/ 342331 h 688387"/>
                  <a:gd name="connsiteX7" fmla="*/ 509380 w 729336"/>
                  <a:gd name="connsiteY7" fmla="*/ 160353 h 688387"/>
                  <a:gd name="connsiteX8" fmla="*/ 548016 w 729336"/>
                  <a:gd name="connsiteY8" fmla="*/ 276263 h 688387"/>
                  <a:gd name="connsiteX9" fmla="*/ 728320 w 729336"/>
                  <a:gd name="connsiteY9" fmla="*/ 186111 h 688387"/>
                  <a:gd name="connsiteX10" fmla="*/ 560895 w 729336"/>
                  <a:gd name="connsiteY10" fmla="*/ 31564 h 688387"/>
                  <a:gd name="connsiteX11" fmla="*/ 187408 w 729336"/>
                  <a:gd name="connsiteY11" fmla="*/ 31564 h 688387"/>
                  <a:gd name="connsiteX12" fmla="*/ 84377 w 729336"/>
                  <a:gd name="connsiteY12" fmla="*/ 340657 h 688387"/>
                  <a:gd name="connsiteX0" fmla="*/ 84377 w 729336"/>
                  <a:gd name="connsiteY0" fmla="*/ 340657 h 688387"/>
                  <a:gd name="connsiteX1" fmla="*/ 32861 w 729336"/>
                  <a:gd name="connsiteY1" fmla="*/ 662629 h 688387"/>
                  <a:gd name="connsiteX2" fmla="*/ 612411 w 729336"/>
                  <a:gd name="connsiteY2" fmla="*/ 688387 h 688387"/>
                  <a:gd name="connsiteX3" fmla="*/ 728320 w 729336"/>
                  <a:gd name="connsiteY3" fmla="*/ 417930 h 688387"/>
                  <a:gd name="connsiteX4" fmla="*/ 586653 w 729336"/>
                  <a:gd name="connsiteY4" fmla="*/ 405051 h 688387"/>
                  <a:gd name="connsiteX5" fmla="*/ 548016 w 729336"/>
                  <a:gd name="connsiteY5" fmla="*/ 546719 h 688387"/>
                  <a:gd name="connsiteX6" fmla="*/ 357731 w 729336"/>
                  <a:gd name="connsiteY6" fmla="*/ 342331 h 688387"/>
                  <a:gd name="connsiteX7" fmla="*/ 509380 w 729336"/>
                  <a:gd name="connsiteY7" fmla="*/ 160353 h 688387"/>
                  <a:gd name="connsiteX8" fmla="*/ 548016 w 729336"/>
                  <a:gd name="connsiteY8" fmla="*/ 276263 h 688387"/>
                  <a:gd name="connsiteX9" fmla="*/ 728320 w 729336"/>
                  <a:gd name="connsiteY9" fmla="*/ 186111 h 688387"/>
                  <a:gd name="connsiteX10" fmla="*/ 560895 w 729336"/>
                  <a:gd name="connsiteY10" fmla="*/ 31564 h 688387"/>
                  <a:gd name="connsiteX11" fmla="*/ 187408 w 729336"/>
                  <a:gd name="connsiteY11" fmla="*/ 31564 h 688387"/>
                  <a:gd name="connsiteX12" fmla="*/ 84377 w 729336"/>
                  <a:gd name="connsiteY12" fmla="*/ 340657 h 688387"/>
                  <a:gd name="connsiteX0" fmla="*/ 84377 w 729336"/>
                  <a:gd name="connsiteY0" fmla="*/ 340657 h 688387"/>
                  <a:gd name="connsiteX1" fmla="*/ 32861 w 729336"/>
                  <a:gd name="connsiteY1" fmla="*/ 662629 h 688387"/>
                  <a:gd name="connsiteX2" fmla="*/ 612411 w 729336"/>
                  <a:gd name="connsiteY2" fmla="*/ 688387 h 688387"/>
                  <a:gd name="connsiteX3" fmla="*/ 728320 w 729336"/>
                  <a:gd name="connsiteY3" fmla="*/ 417930 h 688387"/>
                  <a:gd name="connsiteX4" fmla="*/ 586653 w 729336"/>
                  <a:gd name="connsiteY4" fmla="*/ 405051 h 688387"/>
                  <a:gd name="connsiteX5" fmla="*/ 548016 w 729336"/>
                  <a:gd name="connsiteY5" fmla="*/ 546719 h 688387"/>
                  <a:gd name="connsiteX6" fmla="*/ 357731 w 729336"/>
                  <a:gd name="connsiteY6" fmla="*/ 356047 h 688387"/>
                  <a:gd name="connsiteX7" fmla="*/ 509380 w 729336"/>
                  <a:gd name="connsiteY7" fmla="*/ 160353 h 688387"/>
                  <a:gd name="connsiteX8" fmla="*/ 548016 w 729336"/>
                  <a:gd name="connsiteY8" fmla="*/ 276263 h 688387"/>
                  <a:gd name="connsiteX9" fmla="*/ 728320 w 729336"/>
                  <a:gd name="connsiteY9" fmla="*/ 186111 h 688387"/>
                  <a:gd name="connsiteX10" fmla="*/ 560895 w 729336"/>
                  <a:gd name="connsiteY10" fmla="*/ 31564 h 688387"/>
                  <a:gd name="connsiteX11" fmla="*/ 187408 w 729336"/>
                  <a:gd name="connsiteY11" fmla="*/ 31564 h 688387"/>
                  <a:gd name="connsiteX12" fmla="*/ 84377 w 729336"/>
                  <a:gd name="connsiteY12" fmla="*/ 340657 h 688387"/>
                  <a:gd name="connsiteX0" fmla="*/ 84377 w 729336"/>
                  <a:gd name="connsiteY0" fmla="*/ 340657 h 688387"/>
                  <a:gd name="connsiteX1" fmla="*/ 32861 w 729336"/>
                  <a:gd name="connsiteY1" fmla="*/ 662629 h 688387"/>
                  <a:gd name="connsiteX2" fmla="*/ 612411 w 729336"/>
                  <a:gd name="connsiteY2" fmla="*/ 688387 h 688387"/>
                  <a:gd name="connsiteX3" fmla="*/ 728320 w 729336"/>
                  <a:gd name="connsiteY3" fmla="*/ 417930 h 688387"/>
                  <a:gd name="connsiteX4" fmla="*/ 586653 w 729336"/>
                  <a:gd name="connsiteY4" fmla="*/ 405051 h 688387"/>
                  <a:gd name="connsiteX5" fmla="*/ 548016 w 729336"/>
                  <a:gd name="connsiteY5" fmla="*/ 546719 h 688387"/>
                  <a:gd name="connsiteX6" fmla="*/ 357731 w 729336"/>
                  <a:gd name="connsiteY6" fmla="*/ 356047 h 688387"/>
                  <a:gd name="connsiteX7" fmla="*/ 532240 w 729336"/>
                  <a:gd name="connsiteY7" fmla="*/ 164925 h 688387"/>
                  <a:gd name="connsiteX8" fmla="*/ 548016 w 729336"/>
                  <a:gd name="connsiteY8" fmla="*/ 276263 h 688387"/>
                  <a:gd name="connsiteX9" fmla="*/ 728320 w 729336"/>
                  <a:gd name="connsiteY9" fmla="*/ 186111 h 688387"/>
                  <a:gd name="connsiteX10" fmla="*/ 560895 w 729336"/>
                  <a:gd name="connsiteY10" fmla="*/ 31564 h 688387"/>
                  <a:gd name="connsiteX11" fmla="*/ 187408 w 729336"/>
                  <a:gd name="connsiteY11" fmla="*/ 31564 h 688387"/>
                  <a:gd name="connsiteX12" fmla="*/ 84377 w 729336"/>
                  <a:gd name="connsiteY12" fmla="*/ 340657 h 688387"/>
                  <a:gd name="connsiteX0" fmla="*/ 84377 w 729336"/>
                  <a:gd name="connsiteY0" fmla="*/ 340657 h 688387"/>
                  <a:gd name="connsiteX1" fmla="*/ 32861 w 729336"/>
                  <a:gd name="connsiteY1" fmla="*/ 662629 h 688387"/>
                  <a:gd name="connsiteX2" fmla="*/ 612411 w 729336"/>
                  <a:gd name="connsiteY2" fmla="*/ 688387 h 688387"/>
                  <a:gd name="connsiteX3" fmla="*/ 728320 w 729336"/>
                  <a:gd name="connsiteY3" fmla="*/ 417930 h 688387"/>
                  <a:gd name="connsiteX4" fmla="*/ 586653 w 729336"/>
                  <a:gd name="connsiteY4" fmla="*/ 405051 h 688387"/>
                  <a:gd name="connsiteX5" fmla="*/ 548016 w 729336"/>
                  <a:gd name="connsiteY5" fmla="*/ 546719 h 688387"/>
                  <a:gd name="connsiteX6" fmla="*/ 357731 w 729336"/>
                  <a:gd name="connsiteY6" fmla="*/ 356047 h 688387"/>
                  <a:gd name="connsiteX7" fmla="*/ 532240 w 729336"/>
                  <a:gd name="connsiteY7" fmla="*/ 164925 h 688387"/>
                  <a:gd name="connsiteX8" fmla="*/ 548016 w 729336"/>
                  <a:gd name="connsiteY8" fmla="*/ 276263 h 688387"/>
                  <a:gd name="connsiteX9" fmla="*/ 728320 w 729336"/>
                  <a:gd name="connsiteY9" fmla="*/ 186111 h 688387"/>
                  <a:gd name="connsiteX10" fmla="*/ 560895 w 729336"/>
                  <a:gd name="connsiteY10" fmla="*/ 31564 h 688387"/>
                  <a:gd name="connsiteX11" fmla="*/ 187408 w 729336"/>
                  <a:gd name="connsiteY11" fmla="*/ 31564 h 688387"/>
                  <a:gd name="connsiteX12" fmla="*/ 84377 w 729336"/>
                  <a:gd name="connsiteY12" fmla="*/ 340657 h 688387"/>
                  <a:gd name="connsiteX0" fmla="*/ 84377 w 729336"/>
                  <a:gd name="connsiteY0" fmla="*/ 340657 h 688387"/>
                  <a:gd name="connsiteX1" fmla="*/ 32861 w 729336"/>
                  <a:gd name="connsiteY1" fmla="*/ 662629 h 688387"/>
                  <a:gd name="connsiteX2" fmla="*/ 612411 w 729336"/>
                  <a:gd name="connsiteY2" fmla="*/ 688387 h 688387"/>
                  <a:gd name="connsiteX3" fmla="*/ 728320 w 729336"/>
                  <a:gd name="connsiteY3" fmla="*/ 417930 h 688387"/>
                  <a:gd name="connsiteX4" fmla="*/ 586653 w 729336"/>
                  <a:gd name="connsiteY4" fmla="*/ 405051 h 688387"/>
                  <a:gd name="connsiteX5" fmla="*/ 529728 w 729336"/>
                  <a:gd name="connsiteY5" fmla="*/ 533003 h 688387"/>
                  <a:gd name="connsiteX6" fmla="*/ 357731 w 729336"/>
                  <a:gd name="connsiteY6" fmla="*/ 356047 h 688387"/>
                  <a:gd name="connsiteX7" fmla="*/ 532240 w 729336"/>
                  <a:gd name="connsiteY7" fmla="*/ 164925 h 688387"/>
                  <a:gd name="connsiteX8" fmla="*/ 548016 w 729336"/>
                  <a:gd name="connsiteY8" fmla="*/ 276263 h 688387"/>
                  <a:gd name="connsiteX9" fmla="*/ 728320 w 729336"/>
                  <a:gd name="connsiteY9" fmla="*/ 186111 h 688387"/>
                  <a:gd name="connsiteX10" fmla="*/ 560895 w 729336"/>
                  <a:gd name="connsiteY10" fmla="*/ 31564 h 688387"/>
                  <a:gd name="connsiteX11" fmla="*/ 187408 w 729336"/>
                  <a:gd name="connsiteY11" fmla="*/ 31564 h 688387"/>
                  <a:gd name="connsiteX12" fmla="*/ 84377 w 729336"/>
                  <a:gd name="connsiteY12" fmla="*/ 340657 h 688387"/>
                  <a:gd name="connsiteX0" fmla="*/ 84377 w 729336"/>
                  <a:gd name="connsiteY0" fmla="*/ 340657 h 688387"/>
                  <a:gd name="connsiteX1" fmla="*/ 32861 w 729336"/>
                  <a:gd name="connsiteY1" fmla="*/ 662629 h 688387"/>
                  <a:gd name="connsiteX2" fmla="*/ 612411 w 729336"/>
                  <a:gd name="connsiteY2" fmla="*/ 688387 h 688387"/>
                  <a:gd name="connsiteX3" fmla="*/ 728320 w 729336"/>
                  <a:gd name="connsiteY3" fmla="*/ 417930 h 688387"/>
                  <a:gd name="connsiteX4" fmla="*/ 586653 w 729336"/>
                  <a:gd name="connsiteY4" fmla="*/ 405051 h 688387"/>
                  <a:gd name="connsiteX5" fmla="*/ 529728 w 729336"/>
                  <a:gd name="connsiteY5" fmla="*/ 533003 h 688387"/>
                  <a:gd name="connsiteX6" fmla="*/ 357731 w 729336"/>
                  <a:gd name="connsiteY6" fmla="*/ 356047 h 688387"/>
                  <a:gd name="connsiteX7" fmla="*/ 532240 w 729336"/>
                  <a:gd name="connsiteY7" fmla="*/ 164925 h 688387"/>
                  <a:gd name="connsiteX8" fmla="*/ 548016 w 729336"/>
                  <a:gd name="connsiteY8" fmla="*/ 276263 h 688387"/>
                  <a:gd name="connsiteX9" fmla="*/ 728320 w 729336"/>
                  <a:gd name="connsiteY9" fmla="*/ 186111 h 688387"/>
                  <a:gd name="connsiteX10" fmla="*/ 560895 w 729336"/>
                  <a:gd name="connsiteY10" fmla="*/ 31564 h 688387"/>
                  <a:gd name="connsiteX11" fmla="*/ 187408 w 729336"/>
                  <a:gd name="connsiteY11" fmla="*/ 31564 h 688387"/>
                  <a:gd name="connsiteX12" fmla="*/ 84377 w 729336"/>
                  <a:gd name="connsiteY12" fmla="*/ 340657 h 688387"/>
                  <a:gd name="connsiteX0" fmla="*/ 84377 w 730333"/>
                  <a:gd name="connsiteY0" fmla="*/ 340657 h 688387"/>
                  <a:gd name="connsiteX1" fmla="*/ 32861 w 730333"/>
                  <a:gd name="connsiteY1" fmla="*/ 662629 h 688387"/>
                  <a:gd name="connsiteX2" fmla="*/ 612411 w 730333"/>
                  <a:gd name="connsiteY2" fmla="*/ 688387 h 688387"/>
                  <a:gd name="connsiteX3" fmla="*/ 728320 w 730333"/>
                  <a:gd name="connsiteY3" fmla="*/ 417930 h 688387"/>
                  <a:gd name="connsiteX4" fmla="*/ 568365 w 730333"/>
                  <a:gd name="connsiteY4" fmla="*/ 405051 h 688387"/>
                  <a:gd name="connsiteX5" fmla="*/ 529728 w 730333"/>
                  <a:gd name="connsiteY5" fmla="*/ 533003 h 688387"/>
                  <a:gd name="connsiteX6" fmla="*/ 357731 w 730333"/>
                  <a:gd name="connsiteY6" fmla="*/ 356047 h 688387"/>
                  <a:gd name="connsiteX7" fmla="*/ 532240 w 730333"/>
                  <a:gd name="connsiteY7" fmla="*/ 164925 h 688387"/>
                  <a:gd name="connsiteX8" fmla="*/ 548016 w 730333"/>
                  <a:gd name="connsiteY8" fmla="*/ 276263 h 688387"/>
                  <a:gd name="connsiteX9" fmla="*/ 728320 w 730333"/>
                  <a:gd name="connsiteY9" fmla="*/ 186111 h 688387"/>
                  <a:gd name="connsiteX10" fmla="*/ 560895 w 730333"/>
                  <a:gd name="connsiteY10" fmla="*/ 31564 h 688387"/>
                  <a:gd name="connsiteX11" fmla="*/ 187408 w 730333"/>
                  <a:gd name="connsiteY11" fmla="*/ 31564 h 688387"/>
                  <a:gd name="connsiteX12" fmla="*/ 84377 w 730333"/>
                  <a:gd name="connsiteY12" fmla="*/ 340657 h 688387"/>
                  <a:gd name="connsiteX0" fmla="*/ 84377 w 730333"/>
                  <a:gd name="connsiteY0" fmla="*/ 340657 h 688387"/>
                  <a:gd name="connsiteX1" fmla="*/ 32861 w 730333"/>
                  <a:gd name="connsiteY1" fmla="*/ 662629 h 688387"/>
                  <a:gd name="connsiteX2" fmla="*/ 612411 w 730333"/>
                  <a:gd name="connsiteY2" fmla="*/ 688387 h 688387"/>
                  <a:gd name="connsiteX3" fmla="*/ 728320 w 730333"/>
                  <a:gd name="connsiteY3" fmla="*/ 417930 h 688387"/>
                  <a:gd name="connsiteX4" fmla="*/ 568365 w 730333"/>
                  <a:gd name="connsiteY4" fmla="*/ 405051 h 688387"/>
                  <a:gd name="connsiteX5" fmla="*/ 529728 w 730333"/>
                  <a:gd name="connsiteY5" fmla="*/ 533003 h 688387"/>
                  <a:gd name="connsiteX6" fmla="*/ 357731 w 730333"/>
                  <a:gd name="connsiteY6" fmla="*/ 356047 h 688387"/>
                  <a:gd name="connsiteX7" fmla="*/ 518524 w 730333"/>
                  <a:gd name="connsiteY7" fmla="*/ 155781 h 688387"/>
                  <a:gd name="connsiteX8" fmla="*/ 548016 w 730333"/>
                  <a:gd name="connsiteY8" fmla="*/ 276263 h 688387"/>
                  <a:gd name="connsiteX9" fmla="*/ 728320 w 730333"/>
                  <a:gd name="connsiteY9" fmla="*/ 186111 h 688387"/>
                  <a:gd name="connsiteX10" fmla="*/ 560895 w 730333"/>
                  <a:gd name="connsiteY10" fmla="*/ 31564 h 688387"/>
                  <a:gd name="connsiteX11" fmla="*/ 187408 w 730333"/>
                  <a:gd name="connsiteY11" fmla="*/ 31564 h 688387"/>
                  <a:gd name="connsiteX12" fmla="*/ 84377 w 730333"/>
                  <a:gd name="connsiteY12" fmla="*/ 340657 h 688387"/>
                  <a:gd name="connsiteX0" fmla="*/ 84377 w 730333"/>
                  <a:gd name="connsiteY0" fmla="*/ 340657 h 688387"/>
                  <a:gd name="connsiteX1" fmla="*/ 32861 w 730333"/>
                  <a:gd name="connsiteY1" fmla="*/ 662629 h 688387"/>
                  <a:gd name="connsiteX2" fmla="*/ 612411 w 730333"/>
                  <a:gd name="connsiteY2" fmla="*/ 688387 h 688387"/>
                  <a:gd name="connsiteX3" fmla="*/ 728320 w 730333"/>
                  <a:gd name="connsiteY3" fmla="*/ 417930 h 688387"/>
                  <a:gd name="connsiteX4" fmla="*/ 568365 w 730333"/>
                  <a:gd name="connsiteY4" fmla="*/ 405051 h 688387"/>
                  <a:gd name="connsiteX5" fmla="*/ 488580 w 730333"/>
                  <a:gd name="connsiteY5" fmla="*/ 523859 h 688387"/>
                  <a:gd name="connsiteX6" fmla="*/ 357731 w 730333"/>
                  <a:gd name="connsiteY6" fmla="*/ 356047 h 688387"/>
                  <a:gd name="connsiteX7" fmla="*/ 518524 w 730333"/>
                  <a:gd name="connsiteY7" fmla="*/ 155781 h 688387"/>
                  <a:gd name="connsiteX8" fmla="*/ 548016 w 730333"/>
                  <a:gd name="connsiteY8" fmla="*/ 276263 h 688387"/>
                  <a:gd name="connsiteX9" fmla="*/ 728320 w 730333"/>
                  <a:gd name="connsiteY9" fmla="*/ 186111 h 688387"/>
                  <a:gd name="connsiteX10" fmla="*/ 560895 w 730333"/>
                  <a:gd name="connsiteY10" fmla="*/ 31564 h 688387"/>
                  <a:gd name="connsiteX11" fmla="*/ 187408 w 730333"/>
                  <a:gd name="connsiteY11" fmla="*/ 31564 h 688387"/>
                  <a:gd name="connsiteX12" fmla="*/ 84377 w 730333"/>
                  <a:gd name="connsiteY12" fmla="*/ 340657 h 688387"/>
                  <a:gd name="connsiteX0" fmla="*/ 84377 w 730333"/>
                  <a:gd name="connsiteY0" fmla="*/ 340657 h 688387"/>
                  <a:gd name="connsiteX1" fmla="*/ 32861 w 730333"/>
                  <a:gd name="connsiteY1" fmla="*/ 662629 h 688387"/>
                  <a:gd name="connsiteX2" fmla="*/ 612411 w 730333"/>
                  <a:gd name="connsiteY2" fmla="*/ 688387 h 688387"/>
                  <a:gd name="connsiteX3" fmla="*/ 728320 w 730333"/>
                  <a:gd name="connsiteY3" fmla="*/ 417930 h 688387"/>
                  <a:gd name="connsiteX4" fmla="*/ 568365 w 730333"/>
                  <a:gd name="connsiteY4" fmla="*/ 405051 h 688387"/>
                  <a:gd name="connsiteX5" fmla="*/ 488580 w 730333"/>
                  <a:gd name="connsiteY5" fmla="*/ 523859 h 688387"/>
                  <a:gd name="connsiteX6" fmla="*/ 357731 w 730333"/>
                  <a:gd name="connsiteY6" fmla="*/ 356047 h 688387"/>
                  <a:gd name="connsiteX7" fmla="*/ 468232 w 730333"/>
                  <a:gd name="connsiteY7" fmla="*/ 160353 h 688387"/>
                  <a:gd name="connsiteX8" fmla="*/ 548016 w 730333"/>
                  <a:gd name="connsiteY8" fmla="*/ 276263 h 688387"/>
                  <a:gd name="connsiteX9" fmla="*/ 728320 w 730333"/>
                  <a:gd name="connsiteY9" fmla="*/ 186111 h 688387"/>
                  <a:gd name="connsiteX10" fmla="*/ 560895 w 730333"/>
                  <a:gd name="connsiteY10" fmla="*/ 31564 h 688387"/>
                  <a:gd name="connsiteX11" fmla="*/ 187408 w 730333"/>
                  <a:gd name="connsiteY11" fmla="*/ 31564 h 688387"/>
                  <a:gd name="connsiteX12" fmla="*/ 84377 w 730333"/>
                  <a:gd name="connsiteY12" fmla="*/ 340657 h 688387"/>
                  <a:gd name="connsiteX0" fmla="*/ 84377 w 730333"/>
                  <a:gd name="connsiteY0" fmla="*/ 340657 h 688387"/>
                  <a:gd name="connsiteX1" fmla="*/ 32861 w 730333"/>
                  <a:gd name="connsiteY1" fmla="*/ 662629 h 688387"/>
                  <a:gd name="connsiteX2" fmla="*/ 612411 w 730333"/>
                  <a:gd name="connsiteY2" fmla="*/ 688387 h 688387"/>
                  <a:gd name="connsiteX3" fmla="*/ 728320 w 730333"/>
                  <a:gd name="connsiteY3" fmla="*/ 417930 h 688387"/>
                  <a:gd name="connsiteX4" fmla="*/ 568365 w 730333"/>
                  <a:gd name="connsiteY4" fmla="*/ 405051 h 688387"/>
                  <a:gd name="connsiteX5" fmla="*/ 488580 w 730333"/>
                  <a:gd name="connsiteY5" fmla="*/ 523859 h 688387"/>
                  <a:gd name="connsiteX6" fmla="*/ 357731 w 730333"/>
                  <a:gd name="connsiteY6" fmla="*/ 356047 h 688387"/>
                  <a:gd name="connsiteX7" fmla="*/ 468232 w 730333"/>
                  <a:gd name="connsiteY7" fmla="*/ 160353 h 688387"/>
                  <a:gd name="connsiteX8" fmla="*/ 548016 w 730333"/>
                  <a:gd name="connsiteY8" fmla="*/ 276263 h 688387"/>
                  <a:gd name="connsiteX9" fmla="*/ 728320 w 730333"/>
                  <a:gd name="connsiteY9" fmla="*/ 186111 h 688387"/>
                  <a:gd name="connsiteX10" fmla="*/ 560895 w 730333"/>
                  <a:gd name="connsiteY10" fmla="*/ 31564 h 688387"/>
                  <a:gd name="connsiteX11" fmla="*/ 187408 w 730333"/>
                  <a:gd name="connsiteY11" fmla="*/ 31564 h 688387"/>
                  <a:gd name="connsiteX12" fmla="*/ 84377 w 730333"/>
                  <a:gd name="connsiteY12" fmla="*/ 340657 h 688387"/>
                  <a:gd name="connsiteX0" fmla="*/ 84377 w 730333"/>
                  <a:gd name="connsiteY0" fmla="*/ 340657 h 688387"/>
                  <a:gd name="connsiteX1" fmla="*/ 32861 w 730333"/>
                  <a:gd name="connsiteY1" fmla="*/ 662629 h 688387"/>
                  <a:gd name="connsiteX2" fmla="*/ 612411 w 730333"/>
                  <a:gd name="connsiteY2" fmla="*/ 688387 h 688387"/>
                  <a:gd name="connsiteX3" fmla="*/ 728320 w 730333"/>
                  <a:gd name="connsiteY3" fmla="*/ 417930 h 688387"/>
                  <a:gd name="connsiteX4" fmla="*/ 568365 w 730333"/>
                  <a:gd name="connsiteY4" fmla="*/ 405051 h 688387"/>
                  <a:gd name="connsiteX5" fmla="*/ 456576 w 730333"/>
                  <a:gd name="connsiteY5" fmla="*/ 523859 h 688387"/>
                  <a:gd name="connsiteX6" fmla="*/ 357731 w 730333"/>
                  <a:gd name="connsiteY6" fmla="*/ 356047 h 688387"/>
                  <a:gd name="connsiteX7" fmla="*/ 468232 w 730333"/>
                  <a:gd name="connsiteY7" fmla="*/ 160353 h 688387"/>
                  <a:gd name="connsiteX8" fmla="*/ 548016 w 730333"/>
                  <a:gd name="connsiteY8" fmla="*/ 276263 h 688387"/>
                  <a:gd name="connsiteX9" fmla="*/ 728320 w 730333"/>
                  <a:gd name="connsiteY9" fmla="*/ 186111 h 688387"/>
                  <a:gd name="connsiteX10" fmla="*/ 560895 w 730333"/>
                  <a:gd name="connsiteY10" fmla="*/ 31564 h 688387"/>
                  <a:gd name="connsiteX11" fmla="*/ 187408 w 730333"/>
                  <a:gd name="connsiteY11" fmla="*/ 31564 h 688387"/>
                  <a:gd name="connsiteX12" fmla="*/ 84377 w 730333"/>
                  <a:gd name="connsiteY12" fmla="*/ 340657 h 688387"/>
                  <a:gd name="connsiteX0" fmla="*/ 84377 w 730333"/>
                  <a:gd name="connsiteY0" fmla="*/ 340657 h 688387"/>
                  <a:gd name="connsiteX1" fmla="*/ 32861 w 730333"/>
                  <a:gd name="connsiteY1" fmla="*/ 662629 h 688387"/>
                  <a:gd name="connsiteX2" fmla="*/ 612411 w 730333"/>
                  <a:gd name="connsiteY2" fmla="*/ 688387 h 688387"/>
                  <a:gd name="connsiteX3" fmla="*/ 728320 w 730333"/>
                  <a:gd name="connsiteY3" fmla="*/ 417930 h 688387"/>
                  <a:gd name="connsiteX4" fmla="*/ 568365 w 730333"/>
                  <a:gd name="connsiteY4" fmla="*/ 405051 h 688387"/>
                  <a:gd name="connsiteX5" fmla="*/ 456576 w 730333"/>
                  <a:gd name="connsiteY5" fmla="*/ 523859 h 688387"/>
                  <a:gd name="connsiteX6" fmla="*/ 357731 w 730333"/>
                  <a:gd name="connsiteY6" fmla="*/ 356047 h 688387"/>
                  <a:gd name="connsiteX7" fmla="*/ 468232 w 730333"/>
                  <a:gd name="connsiteY7" fmla="*/ 160353 h 688387"/>
                  <a:gd name="connsiteX8" fmla="*/ 548016 w 730333"/>
                  <a:gd name="connsiteY8" fmla="*/ 276263 h 688387"/>
                  <a:gd name="connsiteX9" fmla="*/ 728320 w 730333"/>
                  <a:gd name="connsiteY9" fmla="*/ 186111 h 688387"/>
                  <a:gd name="connsiteX10" fmla="*/ 560895 w 730333"/>
                  <a:gd name="connsiteY10" fmla="*/ 31564 h 688387"/>
                  <a:gd name="connsiteX11" fmla="*/ 187408 w 730333"/>
                  <a:gd name="connsiteY11" fmla="*/ 31564 h 688387"/>
                  <a:gd name="connsiteX12" fmla="*/ 84377 w 730333"/>
                  <a:gd name="connsiteY12" fmla="*/ 340657 h 688387"/>
                  <a:gd name="connsiteX0" fmla="*/ 84377 w 730866"/>
                  <a:gd name="connsiteY0" fmla="*/ 340657 h 688387"/>
                  <a:gd name="connsiteX1" fmla="*/ 32861 w 730866"/>
                  <a:gd name="connsiteY1" fmla="*/ 662629 h 688387"/>
                  <a:gd name="connsiteX2" fmla="*/ 612411 w 730866"/>
                  <a:gd name="connsiteY2" fmla="*/ 688387 h 688387"/>
                  <a:gd name="connsiteX3" fmla="*/ 728320 w 730866"/>
                  <a:gd name="connsiteY3" fmla="*/ 417930 h 688387"/>
                  <a:gd name="connsiteX4" fmla="*/ 559221 w 730866"/>
                  <a:gd name="connsiteY4" fmla="*/ 405051 h 688387"/>
                  <a:gd name="connsiteX5" fmla="*/ 456576 w 730866"/>
                  <a:gd name="connsiteY5" fmla="*/ 523859 h 688387"/>
                  <a:gd name="connsiteX6" fmla="*/ 357731 w 730866"/>
                  <a:gd name="connsiteY6" fmla="*/ 356047 h 688387"/>
                  <a:gd name="connsiteX7" fmla="*/ 468232 w 730866"/>
                  <a:gd name="connsiteY7" fmla="*/ 160353 h 688387"/>
                  <a:gd name="connsiteX8" fmla="*/ 548016 w 730866"/>
                  <a:gd name="connsiteY8" fmla="*/ 276263 h 688387"/>
                  <a:gd name="connsiteX9" fmla="*/ 728320 w 730866"/>
                  <a:gd name="connsiteY9" fmla="*/ 186111 h 688387"/>
                  <a:gd name="connsiteX10" fmla="*/ 560895 w 730866"/>
                  <a:gd name="connsiteY10" fmla="*/ 31564 h 688387"/>
                  <a:gd name="connsiteX11" fmla="*/ 187408 w 730866"/>
                  <a:gd name="connsiteY11" fmla="*/ 31564 h 688387"/>
                  <a:gd name="connsiteX12" fmla="*/ 84377 w 730866"/>
                  <a:gd name="connsiteY12" fmla="*/ 340657 h 688387"/>
                  <a:gd name="connsiteX0" fmla="*/ 84377 w 730866"/>
                  <a:gd name="connsiteY0" fmla="*/ 340657 h 688387"/>
                  <a:gd name="connsiteX1" fmla="*/ 32861 w 730866"/>
                  <a:gd name="connsiteY1" fmla="*/ 662629 h 688387"/>
                  <a:gd name="connsiteX2" fmla="*/ 612411 w 730866"/>
                  <a:gd name="connsiteY2" fmla="*/ 688387 h 688387"/>
                  <a:gd name="connsiteX3" fmla="*/ 728320 w 730866"/>
                  <a:gd name="connsiteY3" fmla="*/ 417930 h 688387"/>
                  <a:gd name="connsiteX4" fmla="*/ 559221 w 730866"/>
                  <a:gd name="connsiteY4" fmla="*/ 405051 h 688387"/>
                  <a:gd name="connsiteX5" fmla="*/ 456576 w 730866"/>
                  <a:gd name="connsiteY5" fmla="*/ 523859 h 688387"/>
                  <a:gd name="connsiteX6" fmla="*/ 357731 w 730866"/>
                  <a:gd name="connsiteY6" fmla="*/ 356047 h 688387"/>
                  <a:gd name="connsiteX7" fmla="*/ 468232 w 730866"/>
                  <a:gd name="connsiteY7" fmla="*/ 160353 h 688387"/>
                  <a:gd name="connsiteX8" fmla="*/ 566304 w 730866"/>
                  <a:gd name="connsiteY8" fmla="*/ 285407 h 688387"/>
                  <a:gd name="connsiteX9" fmla="*/ 728320 w 730866"/>
                  <a:gd name="connsiteY9" fmla="*/ 186111 h 688387"/>
                  <a:gd name="connsiteX10" fmla="*/ 560895 w 730866"/>
                  <a:gd name="connsiteY10" fmla="*/ 31564 h 688387"/>
                  <a:gd name="connsiteX11" fmla="*/ 187408 w 730866"/>
                  <a:gd name="connsiteY11" fmla="*/ 31564 h 688387"/>
                  <a:gd name="connsiteX12" fmla="*/ 84377 w 730866"/>
                  <a:gd name="connsiteY12" fmla="*/ 340657 h 688387"/>
                  <a:gd name="connsiteX0" fmla="*/ 84377 w 730866"/>
                  <a:gd name="connsiteY0" fmla="*/ 340657 h 688387"/>
                  <a:gd name="connsiteX1" fmla="*/ 32861 w 730866"/>
                  <a:gd name="connsiteY1" fmla="*/ 662629 h 688387"/>
                  <a:gd name="connsiteX2" fmla="*/ 612411 w 730866"/>
                  <a:gd name="connsiteY2" fmla="*/ 688387 h 688387"/>
                  <a:gd name="connsiteX3" fmla="*/ 728320 w 730866"/>
                  <a:gd name="connsiteY3" fmla="*/ 417930 h 688387"/>
                  <a:gd name="connsiteX4" fmla="*/ 559221 w 730866"/>
                  <a:gd name="connsiteY4" fmla="*/ 405051 h 688387"/>
                  <a:gd name="connsiteX5" fmla="*/ 456576 w 730866"/>
                  <a:gd name="connsiteY5" fmla="*/ 523859 h 688387"/>
                  <a:gd name="connsiteX6" fmla="*/ 357731 w 730866"/>
                  <a:gd name="connsiteY6" fmla="*/ 356047 h 688387"/>
                  <a:gd name="connsiteX7" fmla="*/ 468232 w 730866"/>
                  <a:gd name="connsiteY7" fmla="*/ 160353 h 688387"/>
                  <a:gd name="connsiteX8" fmla="*/ 566304 w 730866"/>
                  <a:gd name="connsiteY8" fmla="*/ 285407 h 688387"/>
                  <a:gd name="connsiteX9" fmla="*/ 728320 w 730866"/>
                  <a:gd name="connsiteY9" fmla="*/ 186111 h 688387"/>
                  <a:gd name="connsiteX10" fmla="*/ 560895 w 730866"/>
                  <a:gd name="connsiteY10" fmla="*/ 31564 h 688387"/>
                  <a:gd name="connsiteX11" fmla="*/ 187408 w 730866"/>
                  <a:gd name="connsiteY11" fmla="*/ 31564 h 688387"/>
                  <a:gd name="connsiteX12" fmla="*/ 84377 w 730866"/>
                  <a:gd name="connsiteY12" fmla="*/ 340657 h 688387"/>
                  <a:gd name="connsiteX0" fmla="*/ 84377 w 730866"/>
                  <a:gd name="connsiteY0" fmla="*/ 340657 h 688387"/>
                  <a:gd name="connsiteX1" fmla="*/ 32861 w 730866"/>
                  <a:gd name="connsiteY1" fmla="*/ 662629 h 688387"/>
                  <a:gd name="connsiteX2" fmla="*/ 612411 w 730866"/>
                  <a:gd name="connsiteY2" fmla="*/ 688387 h 688387"/>
                  <a:gd name="connsiteX3" fmla="*/ 728320 w 730866"/>
                  <a:gd name="connsiteY3" fmla="*/ 417930 h 688387"/>
                  <a:gd name="connsiteX4" fmla="*/ 559221 w 730866"/>
                  <a:gd name="connsiteY4" fmla="*/ 405051 h 688387"/>
                  <a:gd name="connsiteX5" fmla="*/ 456576 w 730866"/>
                  <a:gd name="connsiteY5" fmla="*/ 523859 h 688387"/>
                  <a:gd name="connsiteX6" fmla="*/ 357731 w 730866"/>
                  <a:gd name="connsiteY6" fmla="*/ 356047 h 688387"/>
                  <a:gd name="connsiteX7" fmla="*/ 468232 w 730866"/>
                  <a:gd name="connsiteY7" fmla="*/ 160353 h 688387"/>
                  <a:gd name="connsiteX8" fmla="*/ 566304 w 730866"/>
                  <a:gd name="connsiteY8" fmla="*/ 285407 h 688387"/>
                  <a:gd name="connsiteX9" fmla="*/ 728320 w 730866"/>
                  <a:gd name="connsiteY9" fmla="*/ 186111 h 688387"/>
                  <a:gd name="connsiteX10" fmla="*/ 560895 w 730866"/>
                  <a:gd name="connsiteY10" fmla="*/ 31564 h 688387"/>
                  <a:gd name="connsiteX11" fmla="*/ 187408 w 730866"/>
                  <a:gd name="connsiteY11" fmla="*/ 31564 h 688387"/>
                  <a:gd name="connsiteX12" fmla="*/ 84377 w 730866"/>
                  <a:gd name="connsiteY12" fmla="*/ 340657 h 688387"/>
                  <a:gd name="connsiteX0" fmla="*/ 84377 w 730866"/>
                  <a:gd name="connsiteY0" fmla="*/ 340657 h 688387"/>
                  <a:gd name="connsiteX1" fmla="*/ 32861 w 730866"/>
                  <a:gd name="connsiteY1" fmla="*/ 662629 h 688387"/>
                  <a:gd name="connsiteX2" fmla="*/ 612411 w 730866"/>
                  <a:gd name="connsiteY2" fmla="*/ 688387 h 688387"/>
                  <a:gd name="connsiteX3" fmla="*/ 728320 w 730866"/>
                  <a:gd name="connsiteY3" fmla="*/ 417930 h 688387"/>
                  <a:gd name="connsiteX4" fmla="*/ 559221 w 730866"/>
                  <a:gd name="connsiteY4" fmla="*/ 405051 h 688387"/>
                  <a:gd name="connsiteX5" fmla="*/ 456576 w 730866"/>
                  <a:gd name="connsiteY5" fmla="*/ 523859 h 688387"/>
                  <a:gd name="connsiteX6" fmla="*/ 353159 w 730866"/>
                  <a:gd name="connsiteY6" fmla="*/ 337759 h 688387"/>
                  <a:gd name="connsiteX7" fmla="*/ 468232 w 730866"/>
                  <a:gd name="connsiteY7" fmla="*/ 160353 h 688387"/>
                  <a:gd name="connsiteX8" fmla="*/ 566304 w 730866"/>
                  <a:gd name="connsiteY8" fmla="*/ 285407 h 688387"/>
                  <a:gd name="connsiteX9" fmla="*/ 728320 w 730866"/>
                  <a:gd name="connsiteY9" fmla="*/ 186111 h 688387"/>
                  <a:gd name="connsiteX10" fmla="*/ 560895 w 730866"/>
                  <a:gd name="connsiteY10" fmla="*/ 31564 h 688387"/>
                  <a:gd name="connsiteX11" fmla="*/ 187408 w 730866"/>
                  <a:gd name="connsiteY11" fmla="*/ 31564 h 688387"/>
                  <a:gd name="connsiteX12" fmla="*/ 84377 w 730866"/>
                  <a:gd name="connsiteY12" fmla="*/ 340657 h 688387"/>
                  <a:gd name="connsiteX0" fmla="*/ 84377 w 730866"/>
                  <a:gd name="connsiteY0" fmla="*/ 340657 h 688387"/>
                  <a:gd name="connsiteX1" fmla="*/ 32861 w 730866"/>
                  <a:gd name="connsiteY1" fmla="*/ 662629 h 688387"/>
                  <a:gd name="connsiteX2" fmla="*/ 612411 w 730866"/>
                  <a:gd name="connsiteY2" fmla="*/ 688387 h 688387"/>
                  <a:gd name="connsiteX3" fmla="*/ 728320 w 730866"/>
                  <a:gd name="connsiteY3" fmla="*/ 417930 h 688387"/>
                  <a:gd name="connsiteX4" fmla="*/ 559221 w 730866"/>
                  <a:gd name="connsiteY4" fmla="*/ 405051 h 688387"/>
                  <a:gd name="connsiteX5" fmla="*/ 456576 w 730866"/>
                  <a:gd name="connsiteY5" fmla="*/ 523859 h 688387"/>
                  <a:gd name="connsiteX6" fmla="*/ 353159 w 730866"/>
                  <a:gd name="connsiteY6" fmla="*/ 337759 h 688387"/>
                  <a:gd name="connsiteX7" fmla="*/ 468232 w 730866"/>
                  <a:gd name="connsiteY7" fmla="*/ 160353 h 688387"/>
                  <a:gd name="connsiteX8" fmla="*/ 566304 w 730866"/>
                  <a:gd name="connsiteY8" fmla="*/ 285407 h 688387"/>
                  <a:gd name="connsiteX9" fmla="*/ 728320 w 730866"/>
                  <a:gd name="connsiteY9" fmla="*/ 186111 h 688387"/>
                  <a:gd name="connsiteX10" fmla="*/ 560895 w 730866"/>
                  <a:gd name="connsiteY10" fmla="*/ 31564 h 688387"/>
                  <a:gd name="connsiteX11" fmla="*/ 187408 w 730866"/>
                  <a:gd name="connsiteY11" fmla="*/ 31564 h 688387"/>
                  <a:gd name="connsiteX12" fmla="*/ 84377 w 730866"/>
                  <a:gd name="connsiteY12" fmla="*/ 340657 h 688387"/>
                  <a:gd name="connsiteX0" fmla="*/ 84377 w 730866"/>
                  <a:gd name="connsiteY0" fmla="*/ 340657 h 688387"/>
                  <a:gd name="connsiteX1" fmla="*/ 32861 w 730866"/>
                  <a:gd name="connsiteY1" fmla="*/ 662629 h 688387"/>
                  <a:gd name="connsiteX2" fmla="*/ 612411 w 730866"/>
                  <a:gd name="connsiteY2" fmla="*/ 688387 h 688387"/>
                  <a:gd name="connsiteX3" fmla="*/ 728320 w 730866"/>
                  <a:gd name="connsiteY3" fmla="*/ 417930 h 688387"/>
                  <a:gd name="connsiteX4" fmla="*/ 559221 w 730866"/>
                  <a:gd name="connsiteY4" fmla="*/ 405051 h 688387"/>
                  <a:gd name="connsiteX5" fmla="*/ 456576 w 730866"/>
                  <a:gd name="connsiteY5" fmla="*/ 523859 h 688387"/>
                  <a:gd name="connsiteX6" fmla="*/ 353159 w 730866"/>
                  <a:gd name="connsiteY6" fmla="*/ 337759 h 688387"/>
                  <a:gd name="connsiteX7" fmla="*/ 468232 w 730866"/>
                  <a:gd name="connsiteY7" fmla="*/ 160353 h 688387"/>
                  <a:gd name="connsiteX8" fmla="*/ 566304 w 730866"/>
                  <a:gd name="connsiteY8" fmla="*/ 285407 h 688387"/>
                  <a:gd name="connsiteX9" fmla="*/ 728320 w 730866"/>
                  <a:gd name="connsiteY9" fmla="*/ 186111 h 688387"/>
                  <a:gd name="connsiteX10" fmla="*/ 560895 w 730866"/>
                  <a:gd name="connsiteY10" fmla="*/ 31564 h 688387"/>
                  <a:gd name="connsiteX11" fmla="*/ 187408 w 730866"/>
                  <a:gd name="connsiteY11" fmla="*/ 31564 h 688387"/>
                  <a:gd name="connsiteX12" fmla="*/ 84377 w 730866"/>
                  <a:gd name="connsiteY12" fmla="*/ 340657 h 688387"/>
                  <a:gd name="connsiteX0" fmla="*/ 84377 w 730866"/>
                  <a:gd name="connsiteY0" fmla="*/ 340657 h 688387"/>
                  <a:gd name="connsiteX1" fmla="*/ 32861 w 730866"/>
                  <a:gd name="connsiteY1" fmla="*/ 662629 h 688387"/>
                  <a:gd name="connsiteX2" fmla="*/ 612411 w 730866"/>
                  <a:gd name="connsiteY2" fmla="*/ 688387 h 688387"/>
                  <a:gd name="connsiteX3" fmla="*/ 728320 w 730866"/>
                  <a:gd name="connsiteY3" fmla="*/ 417930 h 688387"/>
                  <a:gd name="connsiteX4" fmla="*/ 559221 w 730866"/>
                  <a:gd name="connsiteY4" fmla="*/ 405051 h 688387"/>
                  <a:gd name="connsiteX5" fmla="*/ 460053 w 730866"/>
                  <a:gd name="connsiteY5" fmla="*/ 512296 h 688387"/>
                  <a:gd name="connsiteX6" fmla="*/ 353159 w 730866"/>
                  <a:gd name="connsiteY6" fmla="*/ 337759 h 688387"/>
                  <a:gd name="connsiteX7" fmla="*/ 468232 w 730866"/>
                  <a:gd name="connsiteY7" fmla="*/ 160353 h 688387"/>
                  <a:gd name="connsiteX8" fmla="*/ 566304 w 730866"/>
                  <a:gd name="connsiteY8" fmla="*/ 285407 h 688387"/>
                  <a:gd name="connsiteX9" fmla="*/ 728320 w 730866"/>
                  <a:gd name="connsiteY9" fmla="*/ 186111 h 688387"/>
                  <a:gd name="connsiteX10" fmla="*/ 560895 w 730866"/>
                  <a:gd name="connsiteY10" fmla="*/ 31564 h 688387"/>
                  <a:gd name="connsiteX11" fmla="*/ 187408 w 730866"/>
                  <a:gd name="connsiteY11" fmla="*/ 31564 h 688387"/>
                  <a:gd name="connsiteX12" fmla="*/ 84377 w 730866"/>
                  <a:gd name="connsiteY12" fmla="*/ 340657 h 6883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730866" h="688387">
                    <a:moveTo>
                      <a:pt x="84377" y="340657"/>
                    </a:moveTo>
                    <a:cubicBezTo>
                      <a:pt x="58619" y="445834"/>
                      <a:pt x="-55145" y="604674"/>
                      <a:pt x="32861" y="662629"/>
                    </a:cubicBezTo>
                    <a:cubicBezTo>
                      <a:pt x="120867" y="720584"/>
                      <a:pt x="496501" y="729170"/>
                      <a:pt x="612411" y="688387"/>
                    </a:cubicBezTo>
                    <a:cubicBezTo>
                      <a:pt x="728321" y="647604"/>
                      <a:pt x="737185" y="465153"/>
                      <a:pt x="728320" y="417930"/>
                    </a:cubicBezTo>
                    <a:cubicBezTo>
                      <a:pt x="719455" y="370707"/>
                      <a:pt x="603932" y="389323"/>
                      <a:pt x="559221" y="405051"/>
                    </a:cubicBezTo>
                    <a:cubicBezTo>
                      <a:pt x="514510" y="420779"/>
                      <a:pt x="526401" y="514367"/>
                      <a:pt x="460053" y="512296"/>
                    </a:cubicBezTo>
                    <a:cubicBezTo>
                      <a:pt x="393705" y="510225"/>
                      <a:pt x="351796" y="396416"/>
                      <a:pt x="353159" y="337759"/>
                    </a:cubicBezTo>
                    <a:cubicBezTo>
                      <a:pt x="354522" y="279102"/>
                      <a:pt x="405276" y="155362"/>
                      <a:pt x="468232" y="160353"/>
                    </a:cubicBezTo>
                    <a:cubicBezTo>
                      <a:pt x="531188" y="165344"/>
                      <a:pt x="504668" y="253682"/>
                      <a:pt x="566304" y="285407"/>
                    </a:cubicBezTo>
                    <a:cubicBezTo>
                      <a:pt x="627940" y="317132"/>
                      <a:pt x="729221" y="228418"/>
                      <a:pt x="728320" y="186111"/>
                    </a:cubicBezTo>
                    <a:cubicBezTo>
                      <a:pt x="727419" y="143804"/>
                      <a:pt x="651047" y="57322"/>
                      <a:pt x="560895" y="31564"/>
                    </a:cubicBezTo>
                    <a:cubicBezTo>
                      <a:pt x="470743" y="5806"/>
                      <a:pt x="266828" y="-24245"/>
                      <a:pt x="187408" y="31564"/>
                    </a:cubicBezTo>
                    <a:cubicBezTo>
                      <a:pt x="107988" y="87373"/>
                      <a:pt x="110135" y="235480"/>
                      <a:pt x="84377" y="340657"/>
                    </a:cubicBezTo>
                    <a:close/>
                  </a:path>
                </a:pathLst>
              </a:custGeom>
              <a:gradFill>
                <a:gsLst>
                  <a:gs pos="0">
                    <a:srgbClr val="00FFFF"/>
                  </a:gs>
                  <a:gs pos="44000">
                    <a:srgbClr val="00B0F0"/>
                  </a:gs>
                  <a:gs pos="100000">
                    <a:srgbClr val="0070C0"/>
                  </a:gs>
                </a:gsLst>
                <a:lin ang="5400000" scaled="1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27" name="Group 126"/>
              <p:cNvGrpSpPr/>
              <p:nvPr/>
            </p:nvGrpSpPr>
            <p:grpSpPr>
              <a:xfrm>
                <a:off x="1619470" y="2858540"/>
                <a:ext cx="324280" cy="376037"/>
                <a:chOff x="7049785" y="5014702"/>
                <a:chExt cx="324280" cy="376037"/>
              </a:xfrm>
            </p:grpSpPr>
            <p:sp>
              <p:nvSpPr>
                <p:cNvPr id="132" name="Oval 131"/>
                <p:cNvSpPr/>
                <p:nvPr/>
              </p:nvSpPr>
              <p:spPr>
                <a:xfrm>
                  <a:off x="7221665" y="5238339"/>
                  <a:ext cx="152400" cy="152400"/>
                </a:xfrm>
                <a:prstGeom prst="ellipse">
                  <a:avLst/>
                </a:prstGeom>
                <a:gradFill flip="none" rotWithShape="1">
                  <a:gsLst>
                    <a:gs pos="100000">
                      <a:srgbClr val="0070C0"/>
                    </a:gs>
                    <a:gs pos="0">
                      <a:schemeClr val="accent1">
                        <a:lumMod val="20000"/>
                        <a:lumOff val="80000"/>
                      </a:schemeClr>
                    </a:gs>
                  </a:gsLst>
                  <a:path path="circle">
                    <a:fillToRect r="100000" b="100000"/>
                  </a:path>
                  <a:tileRect l="-100000" t="-100000"/>
                </a:gradFill>
                <a:ln>
                  <a:noFill/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3" name="Oval 132"/>
                <p:cNvSpPr/>
                <p:nvPr/>
              </p:nvSpPr>
              <p:spPr>
                <a:xfrm>
                  <a:off x="7049785" y="5151574"/>
                  <a:ext cx="202794" cy="202794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chemeClr val="tx1"/>
                    </a:gs>
                    <a:gs pos="56000">
                      <a:srgbClr val="FF0000"/>
                    </a:gs>
                    <a:gs pos="100000">
                      <a:srgbClr val="800000"/>
                    </a:gs>
                    <a:gs pos="85000">
                      <a:srgbClr val="C00000"/>
                    </a:gs>
                  </a:gsLst>
                  <a:path path="circle">
                    <a:fillToRect r="100000" b="100000"/>
                  </a:path>
                  <a:tileRect l="-100000" t="-100000"/>
                </a:gradFill>
                <a:ln>
                  <a:noFill/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4" name="Oval 133"/>
                <p:cNvSpPr/>
                <p:nvPr/>
              </p:nvSpPr>
              <p:spPr>
                <a:xfrm>
                  <a:off x="7067170" y="5014702"/>
                  <a:ext cx="152400" cy="152400"/>
                </a:xfrm>
                <a:prstGeom prst="ellipse">
                  <a:avLst/>
                </a:prstGeom>
                <a:gradFill flip="none" rotWithShape="1">
                  <a:gsLst>
                    <a:gs pos="100000">
                      <a:srgbClr val="0070C0"/>
                    </a:gs>
                    <a:gs pos="0">
                      <a:schemeClr val="accent1">
                        <a:lumMod val="20000"/>
                        <a:lumOff val="80000"/>
                      </a:schemeClr>
                    </a:gs>
                  </a:gsLst>
                  <a:path path="circle">
                    <a:fillToRect r="100000" b="100000"/>
                  </a:path>
                  <a:tileRect l="-100000" t="-100000"/>
                </a:gradFill>
                <a:ln>
                  <a:noFill/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28" name="Group 127"/>
              <p:cNvGrpSpPr/>
              <p:nvPr/>
            </p:nvGrpSpPr>
            <p:grpSpPr>
              <a:xfrm>
                <a:off x="1699754" y="1351024"/>
                <a:ext cx="218799" cy="343663"/>
                <a:chOff x="7033780" y="5017658"/>
                <a:chExt cx="218799" cy="343663"/>
              </a:xfrm>
            </p:grpSpPr>
            <p:sp>
              <p:nvSpPr>
                <p:cNvPr id="129" name="Oval 128"/>
                <p:cNvSpPr/>
                <p:nvPr/>
              </p:nvSpPr>
              <p:spPr>
                <a:xfrm>
                  <a:off x="7033780" y="5208921"/>
                  <a:ext cx="152400" cy="152400"/>
                </a:xfrm>
                <a:prstGeom prst="ellipse">
                  <a:avLst/>
                </a:prstGeom>
                <a:gradFill flip="none" rotWithShape="1">
                  <a:gsLst>
                    <a:gs pos="100000">
                      <a:srgbClr val="0070C0"/>
                    </a:gs>
                    <a:gs pos="0">
                      <a:schemeClr val="accent1">
                        <a:lumMod val="20000"/>
                        <a:lumOff val="80000"/>
                      </a:schemeClr>
                    </a:gs>
                  </a:gsLst>
                  <a:path path="circle">
                    <a:fillToRect r="100000" b="100000"/>
                  </a:path>
                  <a:tileRect l="-100000" t="-100000"/>
                </a:gradFill>
                <a:ln>
                  <a:noFill/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0" name="Oval 129"/>
                <p:cNvSpPr/>
                <p:nvPr/>
              </p:nvSpPr>
              <p:spPr>
                <a:xfrm>
                  <a:off x="7049785" y="5151574"/>
                  <a:ext cx="202794" cy="202794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chemeClr val="tx1"/>
                    </a:gs>
                    <a:gs pos="56000">
                      <a:srgbClr val="FF0000"/>
                    </a:gs>
                    <a:gs pos="100000">
                      <a:srgbClr val="800000"/>
                    </a:gs>
                    <a:gs pos="85000">
                      <a:srgbClr val="C00000"/>
                    </a:gs>
                  </a:gsLst>
                  <a:path path="circle">
                    <a:fillToRect r="100000" b="100000"/>
                  </a:path>
                  <a:tileRect l="-100000" t="-100000"/>
                </a:gradFill>
                <a:ln>
                  <a:noFill/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1" name="Oval 130"/>
                <p:cNvSpPr/>
                <p:nvPr/>
              </p:nvSpPr>
              <p:spPr>
                <a:xfrm>
                  <a:off x="7071406" y="5017658"/>
                  <a:ext cx="152400" cy="152400"/>
                </a:xfrm>
                <a:prstGeom prst="ellipse">
                  <a:avLst/>
                </a:prstGeom>
                <a:gradFill flip="none" rotWithShape="1">
                  <a:gsLst>
                    <a:gs pos="100000">
                      <a:srgbClr val="0070C0"/>
                    </a:gs>
                    <a:gs pos="0">
                      <a:schemeClr val="accent1">
                        <a:lumMod val="20000"/>
                        <a:lumOff val="80000"/>
                      </a:schemeClr>
                    </a:gs>
                  </a:gsLst>
                  <a:path path="circle">
                    <a:fillToRect r="100000" b="100000"/>
                  </a:path>
                  <a:tileRect l="-100000" t="-100000"/>
                </a:gradFill>
                <a:ln>
                  <a:noFill/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</p:grpSp>
      <p:grpSp>
        <p:nvGrpSpPr>
          <p:cNvPr id="10" name="Group 9"/>
          <p:cNvGrpSpPr/>
          <p:nvPr/>
        </p:nvGrpSpPr>
        <p:grpSpPr>
          <a:xfrm>
            <a:off x="782943" y="4343400"/>
            <a:ext cx="3048079" cy="1287620"/>
            <a:chOff x="990600" y="4343400"/>
            <a:chExt cx="3048079" cy="1287620"/>
          </a:xfrm>
        </p:grpSpPr>
        <p:grpSp>
          <p:nvGrpSpPr>
            <p:cNvPr id="90" name="Group 89"/>
            <p:cNvGrpSpPr/>
            <p:nvPr/>
          </p:nvGrpSpPr>
          <p:grpSpPr>
            <a:xfrm>
              <a:off x="990600" y="4343400"/>
              <a:ext cx="1266663" cy="1266663"/>
              <a:chOff x="3132964" y="5027947"/>
              <a:chExt cx="979353" cy="979353"/>
            </a:xfrm>
          </p:grpSpPr>
          <p:sp>
            <p:nvSpPr>
              <p:cNvPr id="91" name="Oval 90"/>
              <p:cNvSpPr/>
              <p:nvPr/>
            </p:nvSpPr>
            <p:spPr>
              <a:xfrm>
                <a:off x="3440777" y="5335760"/>
                <a:ext cx="363727" cy="363727"/>
              </a:xfrm>
              <a:prstGeom prst="ellipse">
                <a:avLst/>
              </a:prstGeom>
              <a:gradFill flip="none" rotWithShape="1">
                <a:gsLst>
                  <a:gs pos="0">
                    <a:srgbClr val="00FFFF"/>
                  </a:gs>
                  <a:gs pos="75000">
                    <a:srgbClr val="00B0F0"/>
                  </a:gs>
                  <a:gs pos="100000">
                    <a:srgbClr val="005CBF"/>
                  </a:gs>
                </a:gsLst>
                <a:path path="circle">
                  <a:fillToRect r="100000" b="100000"/>
                </a:path>
                <a:tileRect l="-100000" t="-10000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2" name="Oval 91"/>
              <p:cNvSpPr/>
              <p:nvPr/>
            </p:nvSpPr>
            <p:spPr>
              <a:xfrm>
                <a:off x="3132964" y="5027947"/>
                <a:ext cx="979353" cy="979353"/>
              </a:xfrm>
              <a:prstGeom prst="ellipse">
                <a:avLst/>
              </a:prstGeom>
              <a:gradFill flip="none" rotWithShape="1">
                <a:gsLst>
                  <a:gs pos="0">
                    <a:srgbClr val="00FFFF">
                      <a:alpha val="65000"/>
                    </a:srgbClr>
                  </a:gs>
                  <a:gs pos="38000">
                    <a:srgbClr val="00B0F0">
                      <a:alpha val="50000"/>
                    </a:srgbClr>
                  </a:gs>
                  <a:gs pos="56000">
                    <a:schemeClr val="bg2">
                      <a:alpha val="50000"/>
                    </a:scheme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37" name="Group 136"/>
            <p:cNvGrpSpPr/>
            <p:nvPr/>
          </p:nvGrpSpPr>
          <p:grpSpPr>
            <a:xfrm>
              <a:off x="2389389" y="4364359"/>
              <a:ext cx="1266663" cy="1266661"/>
              <a:chOff x="4126984" y="4756832"/>
              <a:chExt cx="732228" cy="732227"/>
            </a:xfrm>
          </p:grpSpPr>
          <p:sp>
            <p:nvSpPr>
              <p:cNvPr id="138" name="Oval 137"/>
              <p:cNvSpPr/>
              <p:nvPr/>
            </p:nvSpPr>
            <p:spPr>
              <a:xfrm>
                <a:off x="4357124" y="4982659"/>
                <a:ext cx="271945" cy="271946"/>
              </a:xfrm>
              <a:prstGeom prst="ellipse">
                <a:avLst/>
              </a:prstGeom>
              <a:gradFill flip="none" rotWithShape="1">
                <a:gsLst>
                  <a:gs pos="0">
                    <a:srgbClr val="FFFF00"/>
                  </a:gs>
                  <a:gs pos="64000">
                    <a:srgbClr val="FFC000"/>
                  </a:gs>
                  <a:gs pos="100000">
                    <a:schemeClr val="accent6">
                      <a:lumMod val="75000"/>
                    </a:schemeClr>
                  </a:gs>
                </a:gsLst>
                <a:path path="circle">
                  <a:fillToRect r="100000" b="100000"/>
                </a:path>
                <a:tileRect l="-100000" t="-10000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9" name="Oval 138"/>
              <p:cNvSpPr/>
              <p:nvPr/>
            </p:nvSpPr>
            <p:spPr>
              <a:xfrm>
                <a:off x="4126984" y="4756832"/>
                <a:ext cx="732228" cy="732227"/>
              </a:xfrm>
              <a:prstGeom prst="ellipse">
                <a:avLst/>
              </a:prstGeom>
              <a:gradFill flip="none" rotWithShape="1">
                <a:gsLst>
                  <a:gs pos="0">
                    <a:srgbClr val="FFFF00">
                      <a:alpha val="50000"/>
                    </a:srgbClr>
                  </a:gs>
                  <a:gs pos="38000">
                    <a:srgbClr val="FFC000">
                      <a:alpha val="50000"/>
                    </a:srgbClr>
                  </a:gs>
                  <a:gs pos="56000">
                    <a:schemeClr val="bg2">
                      <a:alpha val="50000"/>
                    </a:scheme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140" name="Freeform 139"/>
            <p:cNvSpPr/>
            <p:nvPr/>
          </p:nvSpPr>
          <p:spPr>
            <a:xfrm>
              <a:off x="2267158" y="4474056"/>
              <a:ext cx="1771521" cy="549322"/>
            </a:xfrm>
            <a:custGeom>
              <a:avLst/>
              <a:gdLst>
                <a:gd name="connsiteX0" fmla="*/ 0 w 564204"/>
                <a:gd name="connsiteY0" fmla="*/ 87573 h 202696"/>
                <a:gd name="connsiteX1" fmla="*/ 38910 w 564204"/>
                <a:gd name="connsiteY1" fmla="*/ 4888 h 202696"/>
                <a:gd name="connsiteX2" fmla="*/ 102140 w 564204"/>
                <a:gd name="connsiteY2" fmla="*/ 189713 h 202696"/>
                <a:gd name="connsiteX3" fmla="*/ 165370 w 564204"/>
                <a:gd name="connsiteY3" fmla="*/ 4888 h 202696"/>
                <a:gd name="connsiteX4" fmla="*/ 233463 w 564204"/>
                <a:gd name="connsiteY4" fmla="*/ 175122 h 202696"/>
                <a:gd name="connsiteX5" fmla="*/ 291829 w 564204"/>
                <a:gd name="connsiteY5" fmla="*/ 24 h 202696"/>
                <a:gd name="connsiteX6" fmla="*/ 359923 w 564204"/>
                <a:gd name="connsiteY6" fmla="*/ 189713 h 202696"/>
                <a:gd name="connsiteX7" fmla="*/ 423153 w 564204"/>
                <a:gd name="connsiteY7" fmla="*/ 24 h 202696"/>
                <a:gd name="connsiteX8" fmla="*/ 476655 w 564204"/>
                <a:gd name="connsiteY8" fmla="*/ 199441 h 202696"/>
                <a:gd name="connsiteX9" fmla="*/ 510702 w 564204"/>
                <a:gd name="connsiteY9" fmla="*/ 121620 h 202696"/>
                <a:gd name="connsiteX10" fmla="*/ 564204 w 564204"/>
                <a:gd name="connsiteY10" fmla="*/ 92437 h 202696"/>
                <a:gd name="connsiteX0" fmla="*/ 0 w 564204"/>
                <a:gd name="connsiteY0" fmla="*/ 87560 h 202683"/>
                <a:gd name="connsiteX1" fmla="*/ 38910 w 564204"/>
                <a:gd name="connsiteY1" fmla="*/ 4875 h 202683"/>
                <a:gd name="connsiteX2" fmla="*/ 102140 w 564204"/>
                <a:gd name="connsiteY2" fmla="*/ 189700 h 202683"/>
                <a:gd name="connsiteX3" fmla="*/ 165370 w 564204"/>
                <a:gd name="connsiteY3" fmla="*/ 4875 h 202683"/>
                <a:gd name="connsiteX4" fmla="*/ 233463 w 564204"/>
                <a:gd name="connsiteY4" fmla="*/ 194564 h 202683"/>
                <a:gd name="connsiteX5" fmla="*/ 291829 w 564204"/>
                <a:gd name="connsiteY5" fmla="*/ 11 h 202683"/>
                <a:gd name="connsiteX6" fmla="*/ 359923 w 564204"/>
                <a:gd name="connsiteY6" fmla="*/ 189700 h 202683"/>
                <a:gd name="connsiteX7" fmla="*/ 423153 w 564204"/>
                <a:gd name="connsiteY7" fmla="*/ 11 h 202683"/>
                <a:gd name="connsiteX8" fmla="*/ 476655 w 564204"/>
                <a:gd name="connsiteY8" fmla="*/ 199428 h 202683"/>
                <a:gd name="connsiteX9" fmla="*/ 510702 w 564204"/>
                <a:gd name="connsiteY9" fmla="*/ 121607 h 202683"/>
                <a:gd name="connsiteX10" fmla="*/ 564204 w 564204"/>
                <a:gd name="connsiteY10" fmla="*/ 92424 h 202683"/>
                <a:gd name="connsiteX0" fmla="*/ 0 w 564204"/>
                <a:gd name="connsiteY0" fmla="*/ 87561 h 194567"/>
                <a:gd name="connsiteX1" fmla="*/ 38910 w 564204"/>
                <a:gd name="connsiteY1" fmla="*/ 4876 h 194567"/>
                <a:gd name="connsiteX2" fmla="*/ 102140 w 564204"/>
                <a:gd name="connsiteY2" fmla="*/ 189701 h 194567"/>
                <a:gd name="connsiteX3" fmla="*/ 165370 w 564204"/>
                <a:gd name="connsiteY3" fmla="*/ 4876 h 194567"/>
                <a:gd name="connsiteX4" fmla="*/ 233463 w 564204"/>
                <a:gd name="connsiteY4" fmla="*/ 194565 h 194567"/>
                <a:gd name="connsiteX5" fmla="*/ 291829 w 564204"/>
                <a:gd name="connsiteY5" fmla="*/ 12 h 194567"/>
                <a:gd name="connsiteX6" fmla="*/ 359923 w 564204"/>
                <a:gd name="connsiteY6" fmla="*/ 189701 h 194567"/>
                <a:gd name="connsiteX7" fmla="*/ 423153 w 564204"/>
                <a:gd name="connsiteY7" fmla="*/ 12 h 194567"/>
                <a:gd name="connsiteX8" fmla="*/ 471791 w 564204"/>
                <a:gd name="connsiteY8" fmla="*/ 179973 h 194567"/>
                <a:gd name="connsiteX9" fmla="*/ 510702 w 564204"/>
                <a:gd name="connsiteY9" fmla="*/ 121608 h 194567"/>
                <a:gd name="connsiteX10" fmla="*/ 564204 w 564204"/>
                <a:gd name="connsiteY10" fmla="*/ 92425 h 194567"/>
                <a:gd name="connsiteX0" fmla="*/ 0 w 564204"/>
                <a:gd name="connsiteY0" fmla="*/ 87561 h 194567"/>
                <a:gd name="connsiteX1" fmla="*/ 38910 w 564204"/>
                <a:gd name="connsiteY1" fmla="*/ 4876 h 194567"/>
                <a:gd name="connsiteX2" fmla="*/ 102140 w 564204"/>
                <a:gd name="connsiteY2" fmla="*/ 189701 h 194567"/>
                <a:gd name="connsiteX3" fmla="*/ 165370 w 564204"/>
                <a:gd name="connsiteY3" fmla="*/ 4876 h 194567"/>
                <a:gd name="connsiteX4" fmla="*/ 233463 w 564204"/>
                <a:gd name="connsiteY4" fmla="*/ 194565 h 194567"/>
                <a:gd name="connsiteX5" fmla="*/ 291829 w 564204"/>
                <a:gd name="connsiteY5" fmla="*/ 12 h 194567"/>
                <a:gd name="connsiteX6" fmla="*/ 359923 w 564204"/>
                <a:gd name="connsiteY6" fmla="*/ 189701 h 194567"/>
                <a:gd name="connsiteX7" fmla="*/ 423153 w 564204"/>
                <a:gd name="connsiteY7" fmla="*/ 12 h 194567"/>
                <a:gd name="connsiteX8" fmla="*/ 471791 w 564204"/>
                <a:gd name="connsiteY8" fmla="*/ 179973 h 194567"/>
                <a:gd name="connsiteX9" fmla="*/ 510702 w 564204"/>
                <a:gd name="connsiteY9" fmla="*/ 97289 h 194567"/>
                <a:gd name="connsiteX10" fmla="*/ 564204 w 564204"/>
                <a:gd name="connsiteY10" fmla="*/ 92425 h 194567"/>
                <a:gd name="connsiteX0" fmla="*/ 0 w 627434"/>
                <a:gd name="connsiteY0" fmla="*/ 87561 h 194567"/>
                <a:gd name="connsiteX1" fmla="*/ 38910 w 627434"/>
                <a:gd name="connsiteY1" fmla="*/ 4876 h 194567"/>
                <a:gd name="connsiteX2" fmla="*/ 102140 w 627434"/>
                <a:gd name="connsiteY2" fmla="*/ 189701 h 194567"/>
                <a:gd name="connsiteX3" fmla="*/ 165370 w 627434"/>
                <a:gd name="connsiteY3" fmla="*/ 4876 h 194567"/>
                <a:gd name="connsiteX4" fmla="*/ 233463 w 627434"/>
                <a:gd name="connsiteY4" fmla="*/ 194565 h 194567"/>
                <a:gd name="connsiteX5" fmla="*/ 291829 w 627434"/>
                <a:gd name="connsiteY5" fmla="*/ 12 h 194567"/>
                <a:gd name="connsiteX6" fmla="*/ 359923 w 627434"/>
                <a:gd name="connsiteY6" fmla="*/ 189701 h 194567"/>
                <a:gd name="connsiteX7" fmla="*/ 423153 w 627434"/>
                <a:gd name="connsiteY7" fmla="*/ 12 h 194567"/>
                <a:gd name="connsiteX8" fmla="*/ 471791 w 627434"/>
                <a:gd name="connsiteY8" fmla="*/ 179973 h 194567"/>
                <a:gd name="connsiteX9" fmla="*/ 510702 w 627434"/>
                <a:gd name="connsiteY9" fmla="*/ 97289 h 194567"/>
                <a:gd name="connsiteX10" fmla="*/ 627434 w 627434"/>
                <a:gd name="connsiteY10" fmla="*/ 92425 h 194567"/>
                <a:gd name="connsiteX0" fmla="*/ 0 w 627434"/>
                <a:gd name="connsiteY0" fmla="*/ 87561 h 194567"/>
                <a:gd name="connsiteX1" fmla="*/ 38910 w 627434"/>
                <a:gd name="connsiteY1" fmla="*/ 4876 h 194567"/>
                <a:gd name="connsiteX2" fmla="*/ 102140 w 627434"/>
                <a:gd name="connsiteY2" fmla="*/ 189701 h 194567"/>
                <a:gd name="connsiteX3" fmla="*/ 165370 w 627434"/>
                <a:gd name="connsiteY3" fmla="*/ 4876 h 194567"/>
                <a:gd name="connsiteX4" fmla="*/ 233463 w 627434"/>
                <a:gd name="connsiteY4" fmla="*/ 194565 h 194567"/>
                <a:gd name="connsiteX5" fmla="*/ 291829 w 627434"/>
                <a:gd name="connsiteY5" fmla="*/ 12 h 194567"/>
                <a:gd name="connsiteX6" fmla="*/ 359923 w 627434"/>
                <a:gd name="connsiteY6" fmla="*/ 189701 h 194567"/>
                <a:gd name="connsiteX7" fmla="*/ 423153 w 627434"/>
                <a:gd name="connsiteY7" fmla="*/ 12 h 194567"/>
                <a:gd name="connsiteX8" fmla="*/ 471791 w 627434"/>
                <a:gd name="connsiteY8" fmla="*/ 179973 h 194567"/>
                <a:gd name="connsiteX9" fmla="*/ 510702 w 627434"/>
                <a:gd name="connsiteY9" fmla="*/ 97289 h 194567"/>
                <a:gd name="connsiteX10" fmla="*/ 627434 w 627434"/>
                <a:gd name="connsiteY10" fmla="*/ 92425 h 194567"/>
                <a:gd name="connsiteX0" fmla="*/ 0 w 627434"/>
                <a:gd name="connsiteY0" fmla="*/ 87561 h 194567"/>
                <a:gd name="connsiteX1" fmla="*/ 38910 w 627434"/>
                <a:gd name="connsiteY1" fmla="*/ 4876 h 194567"/>
                <a:gd name="connsiteX2" fmla="*/ 102140 w 627434"/>
                <a:gd name="connsiteY2" fmla="*/ 189701 h 194567"/>
                <a:gd name="connsiteX3" fmla="*/ 165370 w 627434"/>
                <a:gd name="connsiteY3" fmla="*/ 4876 h 194567"/>
                <a:gd name="connsiteX4" fmla="*/ 233463 w 627434"/>
                <a:gd name="connsiteY4" fmla="*/ 194565 h 194567"/>
                <a:gd name="connsiteX5" fmla="*/ 291829 w 627434"/>
                <a:gd name="connsiteY5" fmla="*/ 12 h 194567"/>
                <a:gd name="connsiteX6" fmla="*/ 359923 w 627434"/>
                <a:gd name="connsiteY6" fmla="*/ 189701 h 194567"/>
                <a:gd name="connsiteX7" fmla="*/ 423153 w 627434"/>
                <a:gd name="connsiteY7" fmla="*/ 12 h 194567"/>
                <a:gd name="connsiteX8" fmla="*/ 471791 w 627434"/>
                <a:gd name="connsiteY8" fmla="*/ 179973 h 194567"/>
                <a:gd name="connsiteX9" fmla="*/ 505838 w 627434"/>
                <a:gd name="connsiteY9" fmla="*/ 111880 h 194567"/>
                <a:gd name="connsiteX10" fmla="*/ 627434 w 627434"/>
                <a:gd name="connsiteY10" fmla="*/ 92425 h 194567"/>
                <a:gd name="connsiteX0" fmla="*/ 0 w 627434"/>
                <a:gd name="connsiteY0" fmla="*/ 87561 h 194567"/>
                <a:gd name="connsiteX1" fmla="*/ 38910 w 627434"/>
                <a:gd name="connsiteY1" fmla="*/ 4876 h 194567"/>
                <a:gd name="connsiteX2" fmla="*/ 102140 w 627434"/>
                <a:gd name="connsiteY2" fmla="*/ 189701 h 194567"/>
                <a:gd name="connsiteX3" fmla="*/ 165370 w 627434"/>
                <a:gd name="connsiteY3" fmla="*/ 4876 h 194567"/>
                <a:gd name="connsiteX4" fmla="*/ 233463 w 627434"/>
                <a:gd name="connsiteY4" fmla="*/ 194565 h 194567"/>
                <a:gd name="connsiteX5" fmla="*/ 291829 w 627434"/>
                <a:gd name="connsiteY5" fmla="*/ 12 h 194567"/>
                <a:gd name="connsiteX6" fmla="*/ 359923 w 627434"/>
                <a:gd name="connsiteY6" fmla="*/ 189701 h 194567"/>
                <a:gd name="connsiteX7" fmla="*/ 423153 w 627434"/>
                <a:gd name="connsiteY7" fmla="*/ 12 h 194567"/>
                <a:gd name="connsiteX8" fmla="*/ 471791 w 627434"/>
                <a:gd name="connsiteY8" fmla="*/ 179973 h 194567"/>
                <a:gd name="connsiteX9" fmla="*/ 505838 w 627434"/>
                <a:gd name="connsiteY9" fmla="*/ 111880 h 194567"/>
                <a:gd name="connsiteX10" fmla="*/ 627434 w 627434"/>
                <a:gd name="connsiteY10" fmla="*/ 92425 h 194567"/>
                <a:gd name="connsiteX0" fmla="*/ 0 w 627434"/>
                <a:gd name="connsiteY0" fmla="*/ 87561 h 194567"/>
                <a:gd name="connsiteX1" fmla="*/ 38910 w 627434"/>
                <a:gd name="connsiteY1" fmla="*/ 4876 h 194567"/>
                <a:gd name="connsiteX2" fmla="*/ 102140 w 627434"/>
                <a:gd name="connsiteY2" fmla="*/ 189701 h 194567"/>
                <a:gd name="connsiteX3" fmla="*/ 165370 w 627434"/>
                <a:gd name="connsiteY3" fmla="*/ 4876 h 194567"/>
                <a:gd name="connsiteX4" fmla="*/ 233463 w 627434"/>
                <a:gd name="connsiteY4" fmla="*/ 194565 h 194567"/>
                <a:gd name="connsiteX5" fmla="*/ 291829 w 627434"/>
                <a:gd name="connsiteY5" fmla="*/ 12 h 194567"/>
                <a:gd name="connsiteX6" fmla="*/ 359923 w 627434"/>
                <a:gd name="connsiteY6" fmla="*/ 189701 h 194567"/>
                <a:gd name="connsiteX7" fmla="*/ 423153 w 627434"/>
                <a:gd name="connsiteY7" fmla="*/ 12 h 194567"/>
                <a:gd name="connsiteX8" fmla="*/ 471791 w 627434"/>
                <a:gd name="connsiteY8" fmla="*/ 179973 h 194567"/>
                <a:gd name="connsiteX9" fmla="*/ 505838 w 627434"/>
                <a:gd name="connsiteY9" fmla="*/ 111880 h 194567"/>
                <a:gd name="connsiteX10" fmla="*/ 627434 w 627434"/>
                <a:gd name="connsiteY10" fmla="*/ 92425 h 194567"/>
                <a:gd name="connsiteX0" fmla="*/ 0 w 627434"/>
                <a:gd name="connsiteY0" fmla="*/ 87552 h 194558"/>
                <a:gd name="connsiteX1" fmla="*/ 38910 w 627434"/>
                <a:gd name="connsiteY1" fmla="*/ 4867 h 194558"/>
                <a:gd name="connsiteX2" fmla="*/ 102140 w 627434"/>
                <a:gd name="connsiteY2" fmla="*/ 189692 h 194558"/>
                <a:gd name="connsiteX3" fmla="*/ 165370 w 627434"/>
                <a:gd name="connsiteY3" fmla="*/ 4867 h 194558"/>
                <a:gd name="connsiteX4" fmla="*/ 233463 w 627434"/>
                <a:gd name="connsiteY4" fmla="*/ 194556 h 194558"/>
                <a:gd name="connsiteX5" fmla="*/ 291829 w 627434"/>
                <a:gd name="connsiteY5" fmla="*/ 3 h 194558"/>
                <a:gd name="connsiteX6" fmla="*/ 359923 w 627434"/>
                <a:gd name="connsiteY6" fmla="*/ 189692 h 194558"/>
                <a:gd name="connsiteX7" fmla="*/ 423153 w 627434"/>
                <a:gd name="connsiteY7" fmla="*/ 3 h 194558"/>
                <a:gd name="connsiteX8" fmla="*/ 457199 w 627434"/>
                <a:gd name="connsiteY8" fmla="*/ 184827 h 194558"/>
                <a:gd name="connsiteX9" fmla="*/ 505838 w 627434"/>
                <a:gd name="connsiteY9" fmla="*/ 111871 h 194558"/>
                <a:gd name="connsiteX10" fmla="*/ 627434 w 627434"/>
                <a:gd name="connsiteY10" fmla="*/ 92416 h 1945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27434" h="194558">
                  <a:moveTo>
                    <a:pt x="0" y="87552"/>
                  </a:moveTo>
                  <a:cubicBezTo>
                    <a:pt x="10943" y="37698"/>
                    <a:pt x="21887" y="-12156"/>
                    <a:pt x="38910" y="4867"/>
                  </a:cubicBezTo>
                  <a:cubicBezTo>
                    <a:pt x="55933" y="21890"/>
                    <a:pt x="81063" y="189692"/>
                    <a:pt x="102140" y="189692"/>
                  </a:cubicBezTo>
                  <a:cubicBezTo>
                    <a:pt x="123217" y="189692"/>
                    <a:pt x="143483" y="4056"/>
                    <a:pt x="165370" y="4867"/>
                  </a:cubicBezTo>
                  <a:cubicBezTo>
                    <a:pt x="187257" y="5678"/>
                    <a:pt x="212387" y="195367"/>
                    <a:pt x="233463" y="194556"/>
                  </a:cubicBezTo>
                  <a:cubicBezTo>
                    <a:pt x="254539" y="193745"/>
                    <a:pt x="270752" y="814"/>
                    <a:pt x="291829" y="3"/>
                  </a:cubicBezTo>
                  <a:cubicBezTo>
                    <a:pt x="312906" y="-808"/>
                    <a:pt x="338036" y="189692"/>
                    <a:pt x="359923" y="189692"/>
                  </a:cubicBezTo>
                  <a:cubicBezTo>
                    <a:pt x="381810" y="189692"/>
                    <a:pt x="406940" y="814"/>
                    <a:pt x="423153" y="3"/>
                  </a:cubicBezTo>
                  <a:cubicBezTo>
                    <a:pt x="439366" y="-808"/>
                    <a:pt x="443418" y="166182"/>
                    <a:pt x="457199" y="184827"/>
                  </a:cubicBezTo>
                  <a:cubicBezTo>
                    <a:pt x="470980" y="203472"/>
                    <a:pt x="477466" y="127273"/>
                    <a:pt x="505838" y="111871"/>
                  </a:cubicBezTo>
                  <a:cubicBezTo>
                    <a:pt x="534210" y="96469"/>
                    <a:pt x="627434" y="92416"/>
                    <a:pt x="627434" y="92416"/>
                  </a:cubicBezTo>
                </a:path>
              </a:pathLst>
            </a:custGeom>
            <a:noFill/>
            <a:ln>
              <a:solidFill>
                <a:srgbClr val="00FFFF"/>
              </a:solidFill>
              <a:headEnd type="none" w="med" len="med"/>
              <a:tailEnd type="triangle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1" name="Group 10"/>
          <p:cNvGrpSpPr/>
          <p:nvPr/>
        </p:nvGrpSpPr>
        <p:grpSpPr>
          <a:xfrm>
            <a:off x="5257800" y="4087571"/>
            <a:ext cx="3043053" cy="1703629"/>
            <a:chOff x="5334000" y="4087571"/>
            <a:chExt cx="3043053" cy="1703629"/>
          </a:xfrm>
        </p:grpSpPr>
        <p:sp>
          <p:nvSpPr>
            <p:cNvPr id="141" name="Rectangle 140"/>
            <p:cNvSpPr/>
            <p:nvPr/>
          </p:nvSpPr>
          <p:spPr>
            <a:xfrm>
              <a:off x="5334000" y="4100823"/>
              <a:ext cx="604653" cy="923330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en-US" sz="5400" b="1" cap="none" spc="0" dirty="0" smtClean="0">
                  <a:ln w="10541" cmpd="sng">
                    <a:solidFill>
                      <a:schemeClr val="accent1">
                        <a:shade val="88000"/>
                        <a:satMod val="110000"/>
                      </a:schemeClr>
                    </a:solidFill>
                    <a:prstDash val="solid"/>
                  </a:ln>
                  <a:solidFill>
                    <a:srgbClr val="00FFFF"/>
                  </a:solidFill>
                  <a:effectLst/>
                </a:rPr>
                <a:t>A</a:t>
              </a:r>
              <a:endParaRPr lang="en-US" sz="5400" b="1" cap="none" spc="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FFFF"/>
                </a:solidFill>
                <a:effectLst/>
              </a:endParaRPr>
            </a:p>
          </p:txBody>
        </p:sp>
        <p:sp>
          <p:nvSpPr>
            <p:cNvPr id="143" name="Rectangle 142"/>
            <p:cNvSpPr/>
            <p:nvPr/>
          </p:nvSpPr>
          <p:spPr>
            <a:xfrm>
              <a:off x="6919125" y="4087571"/>
              <a:ext cx="572593" cy="923330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  <a:scene3d>
                <a:camera prst="orthographicFront"/>
                <a:lightRig rig="glow" dir="tl">
                  <a:rot lat="0" lon="0" rev="5400000"/>
                </a:lightRig>
              </a:scene3d>
              <a:sp3d contourW="12700">
                <a:bevelT w="25400" h="25400"/>
                <a:contourClr>
                  <a:schemeClr val="accent6">
                    <a:shade val="73000"/>
                  </a:schemeClr>
                </a:contourClr>
              </a:sp3d>
            </a:bodyPr>
            <a:lstStyle/>
            <a:p>
              <a:pPr algn="ctr"/>
              <a:r>
                <a:rPr lang="en-US" sz="5400" b="1" cap="none" spc="0" dirty="0" smtClean="0">
                  <a:ln w="11430"/>
                  <a:gradFill>
                    <a:gsLst>
                      <a:gs pos="0">
                        <a:schemeClr val="accent6">
                          <a:tint val="90000"/>
                          <a:satMod val="120000"/>
                        </a:schemeClr>
                      </a:gs>
                      <a:gs pos="25000">
                        <a:schemeClr val="accent6">
                          <a:tint val="93000"/>
                          <a:satMod val="120000"/>
                        </a:schemeClr>
                      </a:gs>
                      <a:gs pos="50000">
                        <a:schemeClr val="accent6">
                          <a:shade val="89000"/>
                          <a:satMod val="110000"/>
                        </a:schemeClr>
                      </a:gs>
                      <a:gs pos="75000">
                        <a:schemeClr val="accent6">
                          <a:tint val="93000"/>
                          <a:satMod val="120000"/>
                        </a:schemeClr>
                      </a:gs>
                      <a:gs pos="100000">
                        <a:schemeClr val="accent6">
                          <a:tint val="90000"/>
                          <a:satMod val="120000"/>
                        </a:schemeClr>
                      </a:gs>
                    </a:gsLst>
                    <a:lin ang="5400000"/>
                  </a:gradFill>
                  <a:effectLst>
                    <a:outerShdw blurRad="80000" dist="40000" dir="5040000" algn="tl">
                      <a:srgbClr val="000000">
                        <a:alpha val="30000"/>
                      </a:srgbClr>
                    </a:outerShdw>
                  </a:effectLst>
                </a:rPr>
                <a:t>B</a:t>
              </a:r>
              <a:endParaRPr lang="en-US" sz="5400" b="1" cap="none" spc="0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endParaRPr>
            </a:p>
          </p:txBody>
        </p:sp>
        <p:grpSp>
          <p:nvGrpSpPr>
            <p:cNvPr id="144" name="Group 143"/>
            <p:cNvGrpSpPr/>
            <p:nvPr/>
          </p:nvGrpSpPr>
          <p:grpSpPr>
            <a:xfrm>
              <a:off x="5997581" y="4477467"/>
              <a:ext cx="920932" cy="914400"/>
              <a:chOff x="1645129" y="3091596"/>
              <a:chExt cx="920932" cy="914400"/>
            </a:xfrm>
          </p:grpSpPr>
          <p:sp>
            <p:nvSpPr>
              <p:cNvPr id="145" name="Oval 144"/>
              <p:cNvSpPr/>
              <p:nvPr/>
            </p:nvSpPr>
            <p:spPr>
              <a:xfrm>
                <a:off x="1645129" y="3091596"/>
                <a:ext cx="914400" cy="914400"/>
              </a:xfrm>
              <a:prstGeom prst="ellipse">
                <a:avLst/>
              </a:prstGeom>
              <a:gradFill flip="none" rotWithShape="1">
                <a:gsLst>
                  <a:gs pos="0">
                    <a:srgbClr val="21D6E0"/>
                  </a:gs>
                  <a:gs pos="63000">
                    <a:srgbClr val="0087E6"/>
                  </a:gs>
                  <a:gs pos="100000">
                    <a:srgbClr val="005CBF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solidFill>
                  <a:srgbClr val="0070C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6" name="Freeform 145"/>
              <p:cNvSpPr/>
              <p:nvPr/>
            </p:nvSpPr>
            <p:spPr>
              <a:xfrm>
                <a:off x="2097794" y="3432395"/>
                <a:ext cx="468267" cy="466606"/>
              </a:xfrm>
              <a:custGeom>
                <a:avLst/>
                <a:gdLst>
                  <a:gd name="connsiteX0" fmla="*/ 453542 w 453542"/>
                  <a:gd name="connsiteY0" fmla="*/ 84125 h 354788"/>
                  <a:gd name="connsiteX1" fmla="*/ 0 w 453542"/>
                  <a:gd name="connsiteY1" fmla="*/ 0 h 354788"/>
                  <a:gd name="connsiteX2" fmla="*/ 299923 w 453542"/>
                  <a:gd name="connsiteY2" fmla="*/ 354788 h 354788"/>
                  <a:gd name="connsiteX3" fmla="*/ 405994 w 453542"/>
                  <a:gd name="connsiteY3" fmla="*/ 226772 h 354788"/>
                  <a:gd name="connsiteX4" fmla="*/ 453542 w 453542"/>
                  <a:gd name="connsiteY4" fmla="*/ 84125 h 354788"/>
                  <a:gd name="connsiteX0" fmla="*/ 446227 w 446227"/>
                  <a:gd name="connsiteY0" fmla="*/ 87782 h 358445"/>
                  <a:gd name="connsiteX1" fmla="*/ 0 w 446227"/>
                  <a:gd name="connsiteY1" fmla="*/ 0 h 358445"/>
                  <a:gd name="connsiteX2" fmla="*/ 292608 w 446227"/>
                  <a:gd name="connsiteY2" fmla="*/ 358445 h 358445"/>
                  <a:gd name="connsiteX3" fmla="*/ 398679 w 446227"/>
                  <a:gd name="connsiteY3" fmla="*/ 230429 h 358445"/>
                  <a:gd name="connsiteX4" fmla="*/ 446227 w 446227"/>
                  <a:gd name="connsiteY4" fmla="*/ 87782 h 358445"/>
                  <a:gd name="connsiteX0" fmla="*/ 446227 w 470482"/>
                  <a:gd name="connsiteY0" fmla="*/ 87782 h 365848"/>
                  <a:gd name="connsiteX1" fmla="*/ 0 w 470482"/>
                  <a:gd name="connsiteY1" fmla="*/ 0 h 365848"/>
                  <a:gd name="connsiteX2" fmla="*/ 292608 w 470482"/>
                  <a:gd name="connsiteY2" fmla="*/ 358445 h 365848"/>
                  <a:gd name="connsiteX3" fmla="*/ 398679 w 470482"/>
                  <a:gd name="connsiteY3" fmla="*/ 230429 h 365848"/>
                  <a:gd name="connsiteX4" fmla="*/ 446227 w 470482"/>
                  <a:gd name="connsiteY4" fmla="*/ 87782 h 365848"/>
                  <a:gd name="connsiteX0" fmla="*/ 446227 w 470482"/>
                  <a:gd name="connsiteY0" fmla="*/ 87782 h 365848"/>
                  <a:gd name="connsiteX1" fmla="*/ 0 w 470482"/>
                  <a:gd name="connsiteY1" fmla="*/ 0 h 365848"/>
                  <a:gd name="connsiteX2" fmla="*/ 292608 w 470482"/>
                  <a:gd name="connsiteY2" fmla="*/ 358445 h 365848"/>
                  <a:gd name="connsiteX3" fmla="*/ 398679 w 470482"/>
                  <a:gd name="connsiteY3" fmla="*/ 230429 h 365848"/>
                  <a:gd name="connsiteX4" fmla="*/ 446227 w 470482"/>
                  <a:gd name="connsiteY4" fmla="*/ 87782 h 365848"/>
                  <a:gd name="connsiteX0" fmla="*/ 446227 w 446227"/>
                  <a:gd name="connsiteY0" fmla="*/ 87782 h 365848"/>
                  <a:gd name="connsiteX1" fmla="*/ 0 w 446227"/>
                  <a:gd name="connsiteY1" fmla="*/ 0 h 365848"/>
                  <a:gd name="connsiteX2" fmla="*/ 292608 w 446227"/>
                  <a:gd name="connsiteY2" fmla="*/ 358445 h 365848"/>
                  <a:gd name="connsiteX3" fmla="*/ 398679 w 446227"/>
                  <a:gd name="connsiteY3" fmla="*/ 230429 h 365848"/>
                  <a:gd name="connsiteX4" fmla="*/ 446227 w 446227"/>
                  <a:gd name="connsiteY4" fmla="*/ 87782 h 365848"/>
                  <a:gd name="connsiteX0" fmla="*/ 446227 w 446227"/>
                  <a:gd name="connsiteY0" fmla="*/ 87782 h 358445"/>
                  <a:gd name="connsiteX1" fmla="*/ 0 w 446227"/>
                  <a:gd name="connsiteY1" fmla="*/ 0 h 358445"/>
                  <a:gd name="connsiteX2" fmla="*/ 292608 w 446227"/>
                  <a:gd name="connsiteY2" fmla="*/ 358445 h 358445"/>
                  <a:gd name="connsiteX3" fmla="*/ 398679 w 446227"/>
                  <a:gd name="connsiteY3" fmla="*/ 230429 h 358445"/>
                  <a:gd name="connsiteX4" fmla="*/ 446227 w 446227"/>
                  <a:gd name="connsiteY4" fmla="*/ 87782 h 358445"/>
                  <a:gd name="connsiteX0" fmla="*/ 446227 w 446227"/>
                  <a:gd name="connsiteY0" fmla="*/ 87782 h 358445"/>
                  <a:gd name="connsiteX1" fmla="*/ 0 w 446227"/>
                  <a:gd name="connsiteY1" fmla="*/ 0 h 358445"/>
                  <a:gd name="connsiteX2" fmla="*/ 292608 w 446227"/>
                  <a:gd name="connsiteY2" fmla="*/ 358445 h 358445"/>
                  <a:gd name="connsiteX3" fmla="*/ 398679 w 446227"/>
                  <a:gd name="connsiteY3" fmla="*/ 230429 h 358445"/>
                  <a:gd name="connsiteX4" fmla="*/ 446227 w 446227"/>
                  <a:gd name="connsiteY4" fmla="*/ 87782 h 358445"/>
                  <a:gd name="connsiteX0" fmla="*/ 446227 w 446227"/>
                  <a:gd name="connsiteY0" fmla="*/ 87782 h 358445"/>
                  <a:gd name="connsiteX1" fmla="*/ 0 w 446227"/>
                  <a:gd name="connsiteY1" fmla="*/ 0 h 358445"/>
                  <a:gd name="connsiteX2" fmla="*/ 292608 w 446227"/>
                  <a:gd name="connsiteY2" fmla="*/ 358445 h 358445"/>
                  <a:gd name="connsiteX3" fmla="*/ 398679 w 446227"/>
                  <a:gd name="connsiteY3" fmla="*/ 230429 h 358445"/>
                  <a:gd name="connsiteX4" fmla="*/ 446227 w 446227"/>
                  <a:gd name="connsiteY4" fmla="*/ 87782 h 358445"/>
                  <a:gd name="connsiteX0" fmla="*/ 441203 w 441203"/>
                  <a:gd name="connsiteY0" fmla="*/ 0 h 466606"/>
                  <a:gd name="connsiteX1" fmla="*/ 0 w 441203"/>
                  <a:gd name="connsiteY1" fmla="*/ 108161 h 466606"/>
                  <a:gd name="connsiteX2" fmla="*/ 292608 w 441203"/>
                  <a:gd name="connsiteY2" fmla="*/ 466606 h 466606"/>
                  <a:gd name="connsiteX3" fmla="*/ 398679 w 441203"/>
                  <a:gd name="connsiteY3" fmla="*/ 338590 h 466606"/>
                  <a:gd name="connsiteX4" fmla="*/ 441203 w 441203"/>
                  <a:gd name="connsiteY4" fmla="*/ 0 h 466606"/>
                  <a:gd name="connsiteX0" fmla="*/ 441203 w 453914"/>
                  <a:gd name="connsiteY0" fmla="*/ 0 h 466606"/>
                  <a:gd name="connsiteX1" fmla="*/ 0 w 453914"/>
                  <a:gd name="connsiteY1" fmla="*/ 108161 h 466606"/>
                  <a:gd name="connsiteX2" fmla="*/ 292608 w 453914"/>
                  <a:gd name="connsiteY2" fmla="*/ 466606 h 466606"/>
                  <a:gd name="connsiteX3" fmla="*/ 398679 w 453914"/>
                  <a:gd name="connsiteY3" fmla="*/ 338590 h 466606"/>
                  <a:gd name="connsiteX4" fmla="*/ 441203 w 453914"/>
                  <a:gd name="connsiteY4" fmla="*/ 0 h 466606"/>
                  <a:gd name="connsiteX0" fmla="*/ 441203 w 456538"/>
                  <a:gd name="connsiteY0" fmla="*/ 0 h 466606"/>
                  <a:gd name="connsiteX1" fmla="*/ 0 w 456538"/>
                  <a:gd name="connsiteY1" fmla="*/ 108161 h 466606"/>
                  <a:gd name="connsiteX2" fmla="*/ 292608 w 456538"/>
                  <a:gd name="connsiteY2" fmla="*/ 466606 h 466606"/>
                  <a:gd name="connsiteX3" fmla="*/ 413751 w 456538"/>
                  <a:gd name="connsiteY3" fmla="*/ 278300 h 466606"/>
                  <a:gd name="connsiteX4" fmla="*/ 441203 w 456538"/>
                  <a:gd name="connsiteY4" fmla="*/ 0 h 466606"/>
                  <a:gd name="connsiteX0" fmla="*/ 441203 w 457645"/>
                  <a:gd name="connsiteY0" fmla="*/ 0 h 466606"/>
                  <a:gd name="connsiteX1" fmla="*/ 0 w 457645"/>
                  <a:gd name="connsiteY1" fmla="*/ 108161 h 466606"/>
                  <a:gd name="connsiteX2" fmla="*/ 292608 w 457645"/>
                  <a:gd name="connsiteY2" fmla="*/ 466606 h 466606"/>
                  <a:gd name="connsiteX3" fmla="*/ 418775 w 457645"/>
                  <a:gd name="connsiteY3" fmla="*/ 278300 h 466606"/>
                  <a:gd name="connsiteX4" fmla="*/ 441203 w 457645"/>
                  <a:gd name="connsiteY4" fmla="*/ 0 h 466606"/>
                  <a:gd name="connsiteX0" fmla="*/ 441203 w 455419"/>
                  <a:gd name="connsiteY0" fmla="*/ 0 h 466606"/>
                  <a:gd name="connsiteX1" fmla="*/ 0 w 455419"/>
                  <a:gd name="connsiteY1" fmla="*/ 108161 h 466606"/>
                  <a:gd name="connsiteX2" fmla="*/ 292608 w 455419"/>
                  <a:gd name="connsiteY2" fmla="*/ 466606 h 466606"/>
                  <a:gd name="connsiteX3" fmla="*/ 418775 w 455419"/>
                  <a:gd name="connsiteY3" fmla="*/ 278300 h 466606"/>
                  <a:gd name="connsiteX4" fmla="*/ 441203 w 455419"/>
                  <a:gd name="connsiteY4" fmla="*/ 0 h 466606"/>
                  <a:gd name="connsiteX0" fmla="*/ 441203 w 457086"/>
                  <a:gd name="connsiteY0" fmla="*/ 0 h 466606"/>
                  <a:gd name="connsiteX1" fmla="*/ 0 w 457086"/>
                  <a:gd name="connsiteY1" fmla="*/ 108161 h 466606"/>
                  <a:gd name="connsiteX2" fmla="*/ 292608 w 457086"/>
                  <a:gd name="connsiteY2" fmla="*/ 466606 h 466606"/>
                  <a:gd name="connsiteX3" fmla="*/ 425306 w 457086"/>
                  <a:gd name="connsiteY3" fmla="*/ 268503 h 466606"/>
                  <a:gd name="connsiteX4" fmla="*/ 441203 w 457086"/>
                  <a:gd name="connsiteY4" fmla="*/ 0 h 466606"/>
                  <a:gd name="connsiteX0" fmla="*/ 441203 w 455625"/>
                  <a:gd name="connsiteY0" fmla="*/ 0 h 466606"/>
                  <a:gd name="connsiteX1" fmla="*/ 0 w 455625"/>
                  <a:gd name="connsiteY1" fmla="*/ 108161 h 466606"/>
                  <a:gd name="connsiteX2" fmla="*/ 292608 w 455625"/>
                  <a:gd name="connsiteY2" fmla="*/ 466606 h 466606"/>
                  <a:gd name="connsiteX3" fmla="*/ 425306 w 455625"/>
                  <a:gd name="connsiteY3" fmla="*/ 268503 h 466606"/>
                  <a:gd name="connsiteX4" fmla="*/ 441203 w 455625"/>
                  <a:gd name="connsiteY4" fmla="*/ 0 h 466606"/>
                  <a:gd name="connsiteX0" fmla="*/ 453845 w 468267"/>
                  <a:gd name="connsiteY0" fmla="*/ 0 h 466606"/>
                  <a:gd name="connsiteX1" fmla="*/ 0 w 468267"/>
                  <a:gd name="connsiteY1" fmla="*/ 120802 h 466606"/>
                  <a:gd name="connsiteX2" fmla="*/ 305250 w 468267"/>
                  <a:gd name="connsiteY2" fmla="*/ 466606 h 466606"/>
                  <a:gd name="connsiteX3" fmla="*/ 437948 w 468267"/>
                  <a:gd name="connsiteY3" fmla="*/ 268503 h 466606"/>
                  <a:gd name="connsiteX4" fmla="*/ 453845 w 468267"/>
                  <a:gd name="connsiteY4" fmla="*/ 0 h 4666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468267" h="466606">
                    <a:moveTo>
                      <a:pt x="453845" y="0"/>
                    </a:moveTo>
                    <a:lnTo>
                      <a:pt x="0" y="120802"/>
                    </a:lnTo>
                    <a:lnTo>
                      <a:pt x="305250" y="466606"/>
                    </a:lnTo>
                    <a:cubicBezTo>
                      <a:pt x="365891" y="412700"/>
                      <a:pt x="419713" y="329943"/>
                      <a:pt x="437948" y="268503"/>
                    </a:cubicBezTo>
                    <a:cubicBezTo>
                      <a:pt x="456183" y="207063"/>
                      <a:pt x="486409" y="115175"/>
                      <a:pt x="453845" y="0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00"/>
                  </a:gs>
                  <a:gs pos="63000">
                    <a:srgbClr val="FFC000"/>
                  </a:gs>
                  <a:gs pos="100000">
                    <a:schemeClr val="accent6">
                      <a:lumMod val="75000"/>
                    </a:schemeClr>
                  </a:gs>
                </a:gsLst>
                <a:lin ang="13500000" scaled="1"/>
                <a:tileRect/>
              </a:gradFill>
              <a:ln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147" name="Isosceles Triangle 146"/>
            <p:cNvSpPr/>
            <p:nvPr/>
          </p:nvSpPr>
          <p:spPr>
            <a:xfrm rot="5400000">
              <a:off x="5884298" y="4673760"/>
              <a:ext cx="152478" cy="521814"/>
            </a:xfrm>
            <a:prstGeom prst="triangle">
              <a:avLst/>
            </a:prstGeom>
            <a:gradFill flip="none" rotWithShape="1">
              <a:gsLst>
                <a:gs pos="0">
                  <a:schemeClr val="tx1"/>
                </a:gs>
                <a:gs pos="100000">
                  <a:schemeClr val="bg2">
                    <a:lumMod val="20000"/>
                    <a:lumOff val="80000"/>
                  </a:schemeClr>
                </a:gs>
              </a:gsLst>
              <a:lin ang="0" scaled="1"/>
              <a:tileRect/>
            </a:gradFill>
            <a:ln>
              <a:solidFill>
                <a:schemeClr val="bg2">
                  <a:lumMod val="20000"/>
                  <a:lumOff val="80000"/>
                </a:schemeClr>
              </a:solidFill>
            </a:ln>
            <a:effectLst>
              <a:outerShdw blurRad="127000" dist="50800" dir="2700000" algn="ctr" rotWithShape="0">
                <a:schemeClr val="bg1">
                  <a:alpha val="5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48" name="Picture 2" descr="C:\Users\dliao\Documents\My Notebook\Physics\UCSF PostDoc\Tlsty Journal Club\PersisterJournalClub20110131\LeiblerDice.png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300125" y="4793581"/>
              <a:ext cx="1076928" cy="99761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49" name="TextBox 148"/>
          <p:cNvSpPr txBox="1"/>
          <p:nvPr/>
        </p:nvSpPr>
        <p:spPr>
          <a:xfrm>
            <a:off x="5450277" y="703790"/>
            <a:ext cx="26580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Practically unpredictable</a:t>
            </a:r>
            <a:endParaRPr lang="en-US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150" name="TextBox 149"/>
          <p:cNvSpPr txBox="1"/>
          <p:nvPr/>
        </p:nvSpPr>
        <p:spPr>
          <a:xfrm>
            <a:off x="685800" y="3645955"/>
            <a:ext cx="32423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Fundamentally </a:t>
            </a:r>
            <a:r>
              <a:rPr lang="en-US" dirty="0" err="1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indeterministic</a:t>
            </a:r>
            <a:endParaRPr lang="en-US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152" name="Rectangle 151"/>
          <p:cNvSpPr/>
          <p:nvPr/>
        </p:nvSpPr>
        <p:spPr>
          <a:xfrm flipV="1">
            <a:off x="-152400" y="3479066"/>
            <a:ext cx="9448800" cy="3607531"/>
          </a:xfrm>
          <a:prstGeom prst="rect">
            <a:avLst/>
          </a:prstGeom>
          <a:noFill/>
          <a:ln w="38100"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TextBox 63"/>
          <p:cNvSpPr txBox="1"/>
          <p:nvPr/>
        </p:nvSpPr>
        <p:spPr>
          <a:xfrm>
            <a:off x="4948054" y="3645955"/>
            <a:ext cx="36625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Illustrating memory-free processes</a:t>
            </a:r>
            <a:endParaRPr lang="en-US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84244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TextBox 178"/>
          <p:cNvSpPr txBox="1"/>
          <p:nvPr/>
        </p:nvSpPr>
        <p:spPr>
          <a:xfrm>
            <a:off x="304799" y="3773269"/>
            <a:ext cx="419965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dirty="0" smtClean="0"/>
              <a:t>Sampling</a:t>
            </a:r>
            <a:br>
              <a:rPr lang="en-US" dirty="0" smtClean="0"/>
            </a:br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(explore different arrangements)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dirty="0" smtClean="0"/>
              <a:t>Unpredictability </a:t>
            </a:r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(in a practical sense)</a:t>
            </a:r>
          </a:p>
        </p:txBody>
      </p:sp>
      <p:sp>
        <p:nvSpPr>
          <p:cNvPr id="4" name="Rectangle 3"/>
          <p:cNvSpPr/>
          <p:nvPr/>
        </p:nvSpPr>
        <p:spPr>
          <a:xfrm>
            <a:off x="304799" y="4394916"/>
            <a:ext cx="3897964" cy="353199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pPr>
              <a:defRPr/>
            </a:pPr>
            <a:fld id="{4B7943FE-5ACA-4D49-B86A-9C786B9DD70D}" type="slidenum">
              <a:rPr lang="en-US"/>
              <a:pPr>
                <a:defRPr/>
              </a:pPr>
              <a:t>4</a:t>
            </a:fld>
            <a:endParaRPr lang="en-US"/>
          </a:p>
        </p:txBody>
      </p:sp>
      <p:sp>
        <p:nvSpPr>
          <p:cNvPr id="8" name="Rectangle 2"/>
          <p:cNvSpPr txBox="1">
            <a:spLocks noChangeArrowheads="1"/>
          </p:cNvSpPr>
          <p:nvPr/>
        </p:nvSpPr>
        <p:spPr bwMode="auto">
          <a:xfrm>
            <a:off x="0" y="0"/>
            <a:ext cx="9144000" cy="5334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  <a:effectLst>
            <a:outerShdw blurRad="254000" dist="63500" dir="5400000" sx="105000" sy="105000" algn="ctr" rotWithShape="0">
              <a:schemeClr val="bg1">
                <a:alpha val="50000"/>
              </a:schemeClr>
            </a:outerShdw>
          </a:effec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US" sz="2400" dirty="0" smtClean="0">
                <a:solidFill>
                  <a:srgbClr val="FFFF66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Deterministic systems with practically unpredictable dynamics</a:t>
            </a:r>
            <a:endParaRPr lang="en-US" sz="2400" dirty="0">
              <a:solidFill>
                <a:srgbClr val="FFFF66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152400" y="533400"/>
            <a:ext cx="9448800" cy="6553200"/>
          </a:xfrm>
          <a:prstGeom prst="rect">
            <a:avLst/>
          </a:prstGeom>
          <a:noFill/>
          <a:ln w="381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" name="Group 4"/>
          <p:cNvGrpSpPr/>
          <p:nvPr/>
        </p:nvGrpSpPr>
        <p:grpSpPr>
          <a:xfrm>
            <a:off x="1033181" y="3044469"/>
            <a:ext cx="2558681" cy="536295"/>
            <a:chOff x="3080119" y="3739702"/>
            <a:chExt cx="2558681" cy="536295"/>
          </a:xfrm>
        </p:grpSpPr>
        <p:sp>
          <p:nvSpPr>
            <p:cNvPr id="13" name="Freeform 12"/>
            <p:cNvSpPr/>
            <p:nvPr/>
          </p:nvSpPr>
          <p:spPr>
            <a:xfrm>
              <a:off x="4324093" y="3739702"/>
              <a:ext cx="917136" cy="441101"/>
            </a:xfrm>
            <a:custGeom>
              <a:avLst/>
              <a:gdLst>
                <a:gd name="connsiteX0" fmla="*/ 0 w 1584101"/>
                <a:gd name="connsiteY0" fmla="*/ 759854 h 759854"/>
                <a:gd name="connsiteX1" fmla="*/ 0 w 1584101"/>
                <a:gd name="connsiteY1" fmla="*/ 0 h 759854"/>
                <a:gd name="connsiteX2" fmla="*/ 1584101 w 1584101"/>
                <a:gd name="connsiteY2" fmla="*/ 12879 h 759854"/>
                <a:gd name="connsiteX0" fmla="*/ 0 w 1579887"/>
                <a:gd name="connsiteY0" fmla="*/ 759854 h 759854"/>
                <a:gd name="connsiteX1" fmla="*/ 0 w 1579887"/>
                <a:gd name="connsiteY1" fmla="*/ 0 h 759854"/>
                <a:gd name="connsiteX2" fmla="*/ 1579887 w 1579887"/>
                <a:gd name="connsiteY2" fmla="*/ 238 h 7598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579887" h="759854">
                  <a:moveTo>
                    <a:pt x="0" y="759854"/>
                  </a:moveTo>
                  <a:lnTo>
                    <a:pt x="0" y="0"/>
                  </a:lnTo>
                  <a:lnTo>
                    <a:pt x="1579887" y="238"/>
                  </a:lnTo>
                </a:path>
              </a:pathLst>
            </a:custGeom>
            <a:noFill/>
            <a:ln w="57150">
              <a:solidFill>
                <a:schemeClr val="bg2">
                  <a:lumMod val="40000"/>
                  <a:lumOff val="60000"/>
                </a:schemeClr>
              </a:solidFill>
              <a:headEnd type="none" w="med" len="med"/>
              <a:tailEnd type="triangle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52" name="Picture 6" descr="C:\Users\dliao\Documents\My Notebook\Physics\UCSF PostDoc\Tlsty Journal Club\PersisterJournalClub20110131\DNADoubleStrand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080119" y="4114800"/>
              <a:ext cx="2558681" cy="16119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2" name="Freeform 1"/>
          <p:cNvSpPr/>
          <p:nvPr/>
        </p:nvSpPr>
        <p:spPr>
          <a:xfrm>
            <a:off x="3555466" y="2457809"/>
            <a:ext cx="730866" cy="413991"/>
          </a:xfrm>
          <a:custGeom>
            <a:avLst/>
            <a:gdLst>
              <a:gd name="connsiteX0" fmla="*/ 84377 w 729336"/>
              <a:gd name="connsiteY0" fmla="*/ 340657 h 688387"/>
              <a:gd name="connsiteX1" fmla="*/ 32861 w 729336"/>
              <a:gd name="connsiteY1" fmla="*/ 662629 h 688387"/>
              <a:gd name="connsiteX2" fmla="*/ 612411 w 729336"/>
              <a:gd name="connsiteY2" fmla="*/ 688387 h 688387"/>
              <a:gd name="connsiteX3" fmla="*/ 728320 w 729336"/>
              <a:gd name="connsiteY3" fmla="*/ 417930 h 688387"/>
              <a:gd name="connsiteX4" fmla="*/ 586653 w 729336"/>
              <a:gd name="connsiteY4" fmla="*/ 405051 h 688387"/>
              <a:gd name="connsiteX5" fmla="*/ 548016 w 729336"/>
              <a:gd name="connsiteY5" fmla="*/ 546719 h 688387"/>
              <a:gd name="connsiteX6" fmla="*/ 380591 w 729336"/>
              <a:gd name="connsiteY6" fmla="*/ 314899 h 688387"/>
              <a:gd name="connsiteX7" fmla="*/ 509380 w 729336"/>
              <a:gd name="connsiteY7" fmla="*/ 160353 h 688387"/>
              <a:gd name="connsiteX8" fmla="*/ 548016 w 729336"/>
              <a:gd name="connsiteY8" fmla="*/ 276263 h 688387"/>
              <a:gd name="connsiteX9" fmla="*/ 728320 w 729336"/>
              <a:gd name="connsiteY9" fmla="*/ 186111 h 688387"/>
              <a:gd name="connsiteX10" fmla="*/ 560895 w 729336"/>
              <a:gd name="connsiteY10" fmla="*/ 31564 h 688387"/>
              <a:gd name="connsiteX11" fmla="*/ 187408 w 729336"/>
              <a:gd name="connsiteY11" fmla="*/ 31564 h 688387"/>
              <a:gd name="connsiteX12" fmla="*/ 84377 w 729336"/>
              <a:gd name="connsiteY12" fmla="*/ 340657 h 688387"/>
              <a:gd name="connsiteX0" fmla="*/ 84377 w 729336"/>
              <a:gd name="connsiteY0" fmla="*/ 340657 h 688387"/>
              <a:gd name="connsiteX1" fmla="*/ 32861 w 729336"/>
              <a:gd name="connsiteY1" fmla="*/ 662629 h 688387"/>
              <a:gd name="connsiteX2" fmla="*/ 612411 w 729336"/>
              <a:gd name="connsiteY2" fmla="*/ 688387 h 688387"/>
              <a:gd name="connsiteX3" fmla="*/ 728320 w 729336"/>
              <a:gd name="connsiteY3" fmla="*/ 417930 h 688387"/>
              <a:gd name="connsiteX4" fmla="*/ 586653 w 729336"/>
              <a:gd name="connsiteY4" fmla="*/ 405051 h 688387"/>
              <a:gd name="connsiteX5" fmla="*/ 548016 w 729336"/>
              <a:gd name="connsiteY5" fmla="*/ 546719 h 688387"/>
              <a:gd name="connsiteX6" fmla="*/ 357731 w 729336"/>
              <a:gd name="connsiteY6" fmla="*/ 342331 h 688387"/>
              <a:gd name="connsiteX7" fmla="*/ 509380 w 729336"/>
              <a:gd name="connsiteY7" fmla="*/ 160353 h 688387"/>
              <a:gd name="connsiteX8" fmla="*/ 548016 w 729336"/>
              <a:gd name="connsiteY8" fmla="*/ 276263 h 688387"/>
              <a:gd name="connsiteX9" fmla="*/ 728320 w 729336"/>
              <a:gd name="connsiteY9" fmla="*/ 186111 h 688387"/>
              <a:gd name="connsiteX10" fmla="*/ 560895 w 729336"/>
              <a:gd name="connsiteY10" fmla="*/ 31564 h 688387"/>
              <a:gd name="connsiteX11" fmla="*/ 187408 w 729336"/>
              <a:gd name="connsiteY11" fmla="*/ 31564 h 688387"/>
              <a:gd name="connsiteX12" fmla="*/ 84377 w 729336"/>
              <a:gd name="connsiteY12" fmla="*/ 340657 h 688387"/>
              <a:gd name="connsiteX0" fmla="*/ 84377 w 729336"/>
              <a:gd name="connsiteY0" fmla="*/ 340657 h 688387"/>
              <a:gd name="connsiteX1" fmla="*/ 32861 w 729336"/>
              <a:gd name="connsiteY1" fmla="*/ 662629 h 688387"/>
              <a:gd name="connsiteX2" fmla="*/ 612411 w 729336"/>
              <a:gd name="connsiteY2" fmla="*/ 688387 h 688387"/>
              <a:gd name="connsiteX3" fmla="*/ 728320 w 729336"/>
              <a:gd name="connsiteY3" fmla="*/ 417930 h 688387"/>
              <a:gd name="connsiteX4" fmla="*/ 586653 w 729336"/>
              <a:gd name="connsiteY4" fmla="*/ 405051 h 688387"/>
              <a:gd name="connsiteX5" fmla="*/ 548016 w 729336"/>
              <a:gd name="connsiteY5" fmla="*/ 546719 h 688387"/>
              <a:gd name="connsiteX6" fmla="*/ 357731 w 729336"/>
              <a:gd name="connsiteY6" fmla="*/ 342331 h 688387"/>
              <a:gd name="connsiteX7" fmla="*/ 509380 w 729336"/>
              <a:gd name="connsiteY7" fmla="*/ 160353 h 688387"/>
              <a:gd name="connsiteX8" fmla="*/ 548016 w 729336"/>
              <a:gd name="connsiteY8" fmla="*/ 276263 h 688387"/>
              <a:gd name="connsiteX9" fmla="*/ 728320 w 729336"/>
              <a:gd name="connsiteY9" fmla="*/ 186111 h 688387"/>
              <a:gd name="connsiteX10" fmla="*/ 560895 w 729336"/>
              <a:gd name="connsiteY10" fmla="*/ 31564 h 688387"/>
              <a:gd name="connsiteX11" fmla="*/ 187408 w 729336"/>
              <a:gd name="connsiteY11" fmla="*/ 31564 h 688387"/>
              <a:gd name="connsiteX12" fmla="*/ 84377 w 729336"/>
              <a:gd name="connsiteY12" fmla="*/ 340657 h 688387"/>
              <a:gd name="connsiteX0" fmla="*/ 84377 w 729336"/>
              <a:gd name="connsiteY0" fmla="*/ 340657 h 688387"/>
              <a:gd name="connsiteX1" fmla="*/ 32861 w 729336"/>
              <a:gd name="connsiteY1" fmla="*/ 662629 h 688387"/>
              <a:gd name="connsiteX2" fmla="*/ 612411 w 729336"/>
              <a:gd name="connsiteY2" fmla="*/ 688387 h 688387"/>
              <a:gd name="connsiteX3" fmla="*/ 728320 w 729336"/>
              <a:gd name="connsiteY3" fmla="*/ 417930 h 688387"/>
              <a:gd name="connsiteX4" fmla="*/ 586653 w 729336"/>
              <a:gd name="connsiteY4" fmla="*/ 405051 h 688387"/>
              <a:gd name="connsiteX5" fmla="*/ 548016 w 729336"/>
              <a:gd name="connsiteY5" fmla="*/ 546719 h 688387"/>
              <a:gd name="connsiteX6" fmla="*/ 357731 w 729336"/>
              <a:gd name="connsiteY6" fmla="*/ 356047 h 688387"/>
              <a:gd name="connsiteX7" fmla="*/ 509380 w 729336"/>
              <a:gd name="connsiteY7" fmla="*/ 160353 h 688387"/>
              <a:gd name="connsiteX8" fmla="*/ 548016 w 729336"/>
              <a:gd name="connsiteY8" fmla="*/ 276263 h 688387"/>
              <a:gd name="connsiteX9" fmla="*/ 728320 w 729336"/>
              <a:gd name="connsiteY9" fmla="*/ 186111 h 688387"/>
              <a:gd name="connsiteX10" fmla="*/ 560895 w 729336"/>
              <a:gd name="connsiteY10" fmla="*/ 31564 h 688387"/>
              <a:gd name="connsiteX11" fmla="*/ 187408 w 729336"/>
              <a:gd name="connsiteY11" fmla="*/ 31564 h 688387"/>
              <a:gd name="connsiteX12" fmla="*/ 84377 w 729336"/>
              <a:gd name="connsiteY12" fmla="*/ 340657 h 688387"/>
              <a:gd name="connsiteX0" fmla="*/ 84377 w 729336"/>
              <a:gd name="connsiteY0" fmla="*/ 340657 h 688387"/>
              <a:gd name="connsiteX1" fmla="*/ 32861 w 729336"/>
              <a:gd name="connsiteY1" fmla="*/ 662629 h 688387"/>
              <a:gd name="connsiteX2" fmla="*/ 612411 w 729336"/>
              <a:gd name="connsiteY2" fmla="*/ 688387 h 688387"/>
              <a:gd name="connsiteX3" fmla="*/ 728320 w 729336"/>
              <a:gd name="connsiteY3" fmla="*/ 417930 h 688387"/>
              <a:gd name="connsiteX4" fmla="*/ 586653 w 729336"/>
              <a:gd name="connsiteY4" fmla="*/ 405051 h 688387"/>
              <a:gd name="connsiteX5" fmla="*/ 548016 w 729336"/>
              <a:gd name="connsiteY5" fmla="*/ 546719 h 688387"/>
              <a:gd name="connsiteX6" fmla="*/ 357731 w 729336"/>
              <a:gd name="connsiteY6" fmla="*/ 356047 h 688387"/>
              <a:gd name="connsiteX7" fmla="*/ 532240 w 729336"/>
              <a:gd name="connsiteY7" fmla="*/ 164925 h 688387"/>
              <a:gd name="connsiteX8" fmla="*/ 548016 w 729336"/>
              <a:gd name="connsiteY8" fmla="*/ 276263 h 688387"/>
              <a:gd name="connsiteX9" fmla="*/ 728320 w 729336"/>
              <a:gd name="connsiteY9" fmla="*/ 186111 h 688387"/>
              <a:gd name="connsiteX10" fmla="*/ 560895 w 729336"/>
              <a:gd name="connsiteY10" fmla="*/ 31564 h 688387"/>
              <a:gd name="connsiteX11" fmla="*/ 187408 w 729336"/>
              <a:gd name="connsiteY11" fmla="*/ 31564 h 688387"/>
              <a:gd name="connsiteX12" fmla="*/ 84377 w 729336"/>
              <a:gd name="connsiteY12" fmla="*/ 340657 h 688387"/>
              <a:gd name="connsiteX0" fmla="*/ 84377 w 729336"/>
              <a:gd name="connsiteY0" fmla="*/ 340657 h 688387"/>
              <a:gd name="connsiteX1" fmla="*/ 32861 w 729336"/>
              <a:gd name="connsiteY1" fmla="*/ 662629 h 688387"/>
              <a:gd name="connsiteX2" fmla="*/ 612411 w 729336"/>
              <a:gd name="connsiteY2" fmla="*/ 688387 h 688387"/>
              <a:gd name="connsiteX3" fmla="*/ 728320 w 729336"/>
              <a:gd name="connsiteY3" fmla="*/ 417930 h 688387"/>
              <a:gd name="connsiteX4" fmla="*/ 586653 w 729336"/>
              <a:gd name="connsiteY4" fmla="*/ 405051 h 688387"/>
              <a:gd name="connsiteX5" fmla="*/ 548016 w 729336"/>
              <a:gd name="connsiteY5" fmla="*/ 546719 h 688387"/>
              <a:gd name="connsiteX6" fmla="*/ 357731 w 729336"/>
              <a:gd name="connsiteY6" fmla="*/ 356047 h 688387"/>
              <a:gd name="connsiteX7" fmla="*/ 532240 w 729336"/>
              <a:gd name="connsiteY7" fmla="*/ 164925 h 688387"/>
              <a:gd name="connsiteX8" fmla="*/ 548016 w 729336"/>
              <a:gd name="connsiteY8" fmla="*/ 276263 h 688387"/>
              <a:gd name="connsiteX9" fmla="*/ 728320 w 729336"/>
              <a:gd name="connsiteY9" fmla="*/ 186111 h 688387"/>
              <a:gd name="connsiteX10" fmla="*/ 560895 w 729336"/>
              <a:gd name="connsiteY10" fmla="*/ 31564 h 688387"/>
              <a:gd name="connsiteX11" fmla="*/ 187408 w 729336"/>
              <a:gd name="connsiteY11" fmla="*/ 31564 h 688387"/>
              <a:gd name="connsiteX12" fmla="*/ 84377 w 729336"/>
              <a:gd name="connsiteY12" fmla="*/ 340657 h 688387"/>
              <a:gd name="connsiteX0" fmla="*/ 84377 w 729336"/>
              <a:gd name="connsiteY0" fmla="*/ 340657 h 688387"/>
              <a:gd name="connsiteX1" fmla="*/ 32861 w 729336"/>
              <a:gd name="connsiteY1" fmla="*/ 662629 h 688387"/>
              <a:gd name="connsiteX2" fmla="*/ 612411 w 729336"/>
              <a:gd name="connsiteY2" fmla="*/ 688387 h 688387"/>
              <a:gd name="connsiteX3" fmla="*/ 728320 w 729336"/>
              <a:gd name="connsiteY3" fmla="*/ 417930 h 688387"/>
              <a:gd name="connsiteX4" fmla="*/ 586653 w 729336"/>
              <a:gd name="connsiteY4" fmla="*/ 405051 h 688387"/>
              <a:gd name="connsiteX5" fmla="*/ 529728 w 729336"/>
              <a:gd name="connsiteY5" fmla="*/ 533003 h 688387"/>
              <a:gd name="connsiteX6" fmla="*/ 357731 w 729336"/>
              <a:gd name="connsiteY6" fmla="*/ 356047 h 688387"/>
              <a:gd name="connsiteX7" fmla="*/ 532240 w 729336"/>
              <a:gd name="connsiteY7" fmla="*/ 164925 h 688387"/>
              <a:gd name="connsiteX8" fmla="*/ 548016 w 729336"/>
              <a:gd name="connsiteY8" fmla="*/ 276263 h 688387"/>
              <a:gd name="connsiteX9" fmla="*/ 728320 w 729336"/>
              <a:gd name="connsiteY9" fmla="*/ 186111 h 688387"/>
              <a:gd name="connsiteX10" fmla="*/ 560895 w 729336"/>
              <a:gd name="connsiteY10" fmla="*/ 31564 h 688387"/>
              <a:gd name="connsiteX11" fmla="*/ 187408 w 729336"/>
              <a:gd name="connsiteY11" fmla="*/ 31564 h 688387"/>
              <a:gd name="connsiteX12" fmla="*/ 84377 w 729336"/>
              <a:gd name="connsiteY12" fmla="*/ 340657 h 688387"/>
              <a:gd name="connsiteX0" fmla="*/ 84377 w 729336"/>
              <a:gd name="connsiteY0" fmla="*/ 340657 h 688387"/>
              <a:gd name="connsiteX1" fmla="*/ 32861 w 729336"/>
              <a:gd name="connsiteY1" fmla="*/ 662629 h 688387"/>
              <a:gd name="connsiteX2" fmla="*/ 612411 w 729336"/>
              <a:gd name="connsiteY2" fmla="*/ 688387 h 688387"/>
              <a:gd name="connsiteX3" fmla="*/ 728320 w 729336"/>
              <a:gd name="connsiteY3" fmla="*/ 417930 h 688387"/>
              <a:gd name="connsiteX4" fmla="*/ 586653 w 729336"/>
              <a:gd name="connsiteY4" fmla="*/ 405051 h 688387"/>
              <a:gd name="connsiteX5" fmla="*/ 529728 w 729336"/>
              <a:gd name="connsiteY5" fmla="*/ 533003 h 688387"/>
              <a:gd name="connsiteX6" fmla="*/ 357731 w 729336"/>
              <a:gd name="connsiteY6" fmla="*/ 356047 h 688387"/>
              <a:gd name="connsiteX7" fmla="*/ 532240 w 729336"/>
              <a:gd name="connsiteY7" fmla="*/ 164925 h 688387"/>
              <a:gd name="connsiteX8" fmla="*/ 548016 w 729336"/>
              <a:gd name="connsiteY8" fmla="*/ 276263 h 688387"/>
              <a:gd name="connsiteX9" fmla="*/ 728320 w 729336"/>
              <a:gd name="connsiteY9" fmla="*/ 186111 h 688387"/>
              <a:gd name="connsiteX10" fmla="*/ 560895 w 729336"/>
              <a:gd name="connsiteY10" fmla="*/ 31564 h 688387"/>
              <a:gd name="connsiteX11" fmla="*/ 187408 w 729336"/>
              <a:gd name="connsiteY11" fmla="*/ 31564 h 688387"/>
              <a:gd name="connsiteX12" fmla="*/ 84377 w 729336"/>
              <a:gd name="connsiteY12" fmla="*/ 340657 h 688387"/>
              <a:gd name="connsiteX0" fmla="*/ 84377 w 730333"/>
              <a:gd name="connsiteY0" fmla="*/ 340657 h 688387"/>
              <a:gd name="connsiteX1" fmla="*/ 32861 w 730333"/>
              <a:gd name="connsiteY1" fmla="*/ 662629 h 688387"/>
              <a:gd name="connsiteX2" fmla="*/ 612411 w 730333"/>
              <a:gd name="connsiteY2" fmla="*/ 688387 h 688387"/>
              <a:gd name="connsiteX3" fmla="*/ 728320 w 730333"/>
              <a:gd name="connsiteY3" fmla="*/ 417930 h 688387"/>
              <a:gd name="connsiteX4" fmla="*/ 568365 w 730333"/>
              <a:gd name="connsiteY4" fmla="*/ 405051 h 688387"/>
              <a:gd name="connsiteX5" fmla="*/ 529728 w 730333"/>
              <a:gd name="connsiteY5" fmla="*/ 533003 h 688387"/>
              <a:gd name="connsiteX6" fmla="*/ 357731 w 730333"/>
              <a:gd name="connsiteY6" fmla="*/ 356047 h 688387"/>
              <a:gd name="connsiteX7" fmla="*/ 532240 w 730333"/>
              <a:gd name="connsiteY7" fmla="*/ 164925 h 688387"/>
              <a:gd name="connsiteX8" fmla="*/ 548016 w 730333"/>
              <a:gd name="connsiteY8" fmla="*/ 276263 h 688387"/>
              <a:gd name="connsiteX9" fmla="*/ 728320 w 730333"/>
              <a:gd name="connsiteY9" fmla="*/ 186111 h 688387"/>
              <a:gd name="connsiteX10" fmla="*/ 560895 w 730333"/>
              <a:gd name="connsiteY10" fmla="*/ 31564 h 688387"/>
              <a:gd name="connsiteX11" fmla="*/ 187408 w 730333"/>
              <a:gd name="connsiteY11" fmla="*/ 31564 h 688387"/>
              <a:gd name="connsiteX12" fmla="*/ 84377 w 730333"/>
              <a:gd name="connsiteY12" fmla="*/ 340657 h 688387"/>
              <a:gd name="connsiteX0" fmla="*/ 84377 w 730333"/>
              <a:gd name="connsiteY0" fmla="*/ 340657 h 688387"/>
              <a:gd name="connsiteX1" fmla="*/ 32861 w 730333"/>
              <a:gd name="connsiteY1" fmla="*/ 662629 h 688387"/>
              <a:gd name="connsiteX2" fmla="*/ 612411 w 730333"/>
              <a:gd name="connsiteY2" fmla="*/ 688387 h 688387"/>
              <a:gd name="connsiteX3" fmla="*/ 728320 w 730333"/>
              <a:gd name="connsiteY3" fmla="*/ 417930 h 688387"/>
              <a:gd name="connsiteX4" fmla="*/ 568365 w 730333"/>
              <a:gd name="connsiteY4" fmla="*/ 405051 h 688387"/>
              <a:gd name="connsiteX5" fmla="*/ 529728 w 730333"/>
              <a:gd name="connsiteY5" fmla="*/ 533003 h 688387"/>
              <a:gd name="connsiteX6" fmla="*/ 357731 w 730333"/>
              <a:gd name="connsiteY6" fmla="*/ 356047 h 688387"/>
              <a:gd name="connsiteX7" fmla="*/ 518524 w 730333"/>
              <a:gd name="connsiteY7" fmla="*/ 155781 h 688387"/>
              <a:gd name="connsiteX8" fmla="*/ 548016 w 730333"/>
              <a:gd name="connsiteY8" fmla="*/ 276263 h 688387"/>
              <a:gd name="connsiteX9" fmla="*/ 728320 w 730333"/>
              <a:gd name="connsiteY9" fmla="*/ 186111 h 688387"/>
              <a:gd name="connsiteX10" fmla="*/ 560895 w 730333"/>
              <a:gd name="connsiteY10" fmla="*/ 31564 h 688387"/>
              <a:gd name="connsiteX11" fmla="*/ 187408 w 730333"/>
              <a:gd name="connsiteY11" fmla="*/ 31564 h 688387"/>
              <a:gd name="connsiteX12" fmla="*/ 84377 w 730333"/>
              <a:gd name="connsiteY12" fmla="*/ 340657 h 688387"/>
              <a:gd name="connsiteX0" fmla="*/ 84377 w 730333"/>
              <a:gd name="connsiteY0" fmla="*/ 340657 h 688387"/>
              <a:gd name="connsiteX1" fmla="*/ 32861 w 730333"/>
              <a:gd name="connsiteY1" fmla="*/ 662629 h 688387"/>
              <a:gd name="connsiteX2" fmla="*/ 612411 w 730333"/>
              <a:gd name="connsiteY2" fmla="*/ 688387 h 688387"/>
              <a:gd name="connsiteX3" fmla="*/ 728320 w 730333"/>
              <a:gd name="connsiteY3" fmla="*/ 417930 h 688387"/>
              <a:gd name="connsiteX4" fmla="*/ 568365 w 730333"/>
              <a:gd name="connsiteY4" fmla="*/ 405051 h 688387"/>
              <a:gd name="connsiteX5" fmla="*/ 488580 w 730333"/>
              <a:gd name="connsiteY5" fmla="*/ 523859 h 688387"/>
              <a:gd name="connsiteX6" fmla="*/ 357731 w 730333"/>
              <a:gd name="connsiteY6" fmla="*/ 356047 h 688387"/>
              <a:gd name="connsiteX7" fmla="*/ 518524 w 730333"/>
              <a:gd name="connsiteY7" fmla="*/ 155781 h 688387"/>
              <a:gd name="connsiteX8" fmla="*/ 548016 w 730333"/>
              <a:gd name="connsiteY8" fmla="*/ 276263 h 688387"/>
              <a:gd name="connsiteX9" fmla="*/ 728320 w 730333"/>
              <a:gd name="connsiteY9" fmla="*/ 186111 h 688387"/>
              <a:gd name="connsiteX10" fmla="*/ 560895 w 730333"/>
              <a:gd name="connsiteY10" fmla="*/ 31564 h 688387"/>
              <a:gd name="connsiteX11" fmla="*/ 187408 w 730333"/>
              <a:gd name="connsiteY11" fmla="*/ 31564 h 688387"/>
              <a:gd name="connsiteX12" fmla="*/ 84377 w 730333"/>
              <a:gd name="connsiteY12" fmla="*/ 340657 h 688387"/>
              <a:gd name="connsiteX0" fmla="*/ 84377 w 730333"/>
              <a:gd name="connsiteY0" fmla="*/ 340657 h 688387"/>
              <a:gd name="connsiteX1" fmla="*/ 32861 w 730333"/>
              <a:gd name="connsiteY1" fmla="*/ 662629 h 688387"/>
              <a:gd name="connsiteX2" fmla="*/ 612411 w 730333"/>
              <a:gd name="connsiteY2" fmla="*/ 688387 h 688387"/>
              <a:gd name="connsiteX3" fmla="*/ 728320 w 730333"/>
              <a:gd name="connsiteY3" fmla="*/ 417930 h 688387"/>
              <a:gd name="connsiteX4" fmla="*/ 568365 w 730333"/>
              <a:gd name="connsiteY4" fmla="*/ 405051 h 688387"/>
              <a:gd name="connsiteX5" fmla="*/ 488580 w 730333"/>
              <a:gd name="connsiteY5" fmla="*/ 523859 h 688387"/>
              <a:gd name="connsiteX6" fmla="*/ 357731 w 730333"/>
              <a:gd name="connsiteY6" fmla="*/ 356047 h 688387"/>
              <a:gd name="connsiteX7" fmla="*/ 468232 w 730333"/>
              <a:gd name="connsiteY7" fmla="*/ 160353 h 688387"/>
              <a:gd name="connsiteX8" fmla="*/ 548016 w 730333"/>
              <a:gd name="connsiteY8" fmla="*/ 276263 h 688387"/>
              <a:gd name="connsiteX9" fmla="*/ 728320 w 730333"/>
              <a:gd name="connsiteY9" fmla="*/ 186111 h 688387"/>
              <a:gd name="connsiteX10" fmla="*/ 560895 w 730333"/>
              <a:gd name="connsiteY10" fmla="*/ 31564 h 688387"/>
              <a:gd name="connsiteX11" fmla="*/ 187408 w 730333"/>
              <a:gd name="connsiteY11" fmla="*/ 31564 h 688387"/>
              <a:gd name="connsiteX12" fmla="*/ 84377 w 730333"/>
              <a:gd name="connsiteY12" fmla="*/ 340657 h 688387"/>
              <a:gd name="connsiteX0" fmla="*/ 84377 w 730333"/>
              <a:gd name="connsiteY0" fmla="*/ 340657 h 688387"/>
              <a:gd name="connsiteX1" fmla="*/ 32861 w 730333"/>
              <a:gd name="connsiteY1" fmla="*/ 662629 h 688387"/>
              <a:gd name="connsiteX2" fmla="*/ 612411 w 730333"/>
              <a:gd name="connsiteY2" fmla="*/ 688387 h 688387"/>
              <a:gd name="connsiteX3" fmla="*/ 728320 w 730333"/>
              <a:gd name="connsiteY3" fmla="*/ 417930 h 688387"/>
              <a:gd name="connsiteX4" fmla="*/ 568365 w 730333"/>
              <a:gd name="connsiteY4" fmla="*/ 405051 h 688387"/>
              <a:gd name="connsiteX5" fmla="*/ 488580 w 730333"/>
              <a:gd name="connsiteY5" fmla="*/ 523859 h 688387"/>
              <a:gd name="connsiteX6" fmla="*/ 357731 w 730333"/>
              <a:gd name="connsiteY6" fmla="*/ 356047 h 688387"/>
              <a:gd name="connsiteX7" fmla="*/ 468232 w 730333"/>
              <a:gd name="connsiteY7" fmla="*/ 160353 h 688387"/>
              <a:gd name="connsiteX8" fmla="*/ 548016 w 730333"/>
              <a:gd name="connsiteY8" fmla="*/ 276263 h 688387"/>
              <a:gd name="connsiteX9" fmla="*/ 728320 w 730333"/>
              <a:gd name="connsiteY9" fmla="*/ 186111 h 688387"/>
              <a:gd name="connsiteX10" fmla="*/ 560895 w 730333"/>
              <a:gd name="connsiteY10" fmla="*/ 31564 h 688387"/>
              <a:gd name="connsiteX11" fmla="*/ 187408 w 730333"/>
              <a:gd name="connsiteY11" fmla="*/ 31564 h 688387"/>
              <a:gd name="connsiteX12" fmla="*/ 84377 w 730333"/>
              <a:gd name="connsiteY12" fmla="*/ 340657 h 688387"/>
              <a:gd name="connsiteX0" fmla="*/ 84377 w 730333"/>
              <a:gd name="connsiteY0" fmla="*/ 340657 h 688387"/>
              <a:gd name="connsiteX1" fmla="*/ 32861 w 730333"/>
              <a:gd name="connsiteY1" fmla="*/ 662629 h 688387"/>
              <a:gd name="connsiteX2" fmla="*/ 612411 w 730333"/>
              <a:gd name="connsiteY2" fmla="*/ 688387 h 688387"/>
              <a:gd name="connsiteX3" fmla="*/ 728320 w 730333"/>
              <a:gd name="connsiteY3" fmla="*/ 417930 h 688387"/>
              <a:gd name="connsiteX4" fmla="*/ 568365 w 730333"/>
              <a:gd name="connsiteY4" fmla="*/ 405051 h 688387"/>
              <a:gd name="connsiteX5" fmla="*/ 456576 w 730333"/>
              <a:gd name="connsiteY5" fmla="*/ 523859 h 688387"/>
              <a:gd name="connsiteX6" fmla="*/ 357731 w 730333"/>
              <a:gd name="connsiteY6" fmla="*/ 356047 h 688387"/>
              <a:gd name="connsiteX7" fmla="*/ 468232 w 730333"/>
              <a:gd name="connsiteY7" fmla="*/ 160353 h 688387"/>
              <a:gd name="connsiteX8" fmla="*/ 548016 w 730333"/>
              <a:gd name="connsiteY8" fmla="*/ 276263 h 688387"/>
              <a:gd name="connsiteX9" fmla="*/ 728320 w 730333"/>
              <a:gd name="connsiteY9" fmla="*/ 186111 h 688387"/>
              <a:gd name="connsiteX10" fmla="*/ 560895 w 730333"/>
              <a:gd name="connsiteY10" fmla="*/ 31564 h 688387"/>
              <a:gd name="connsiteX11" fmla="*/ 187408 w 730333"/>
              <a:gd name="connsiteY11" fmla="*/ 31564 h 688387"/>
              <a:gd name="connsiteX12" fmla="*/ 84377 w 730333"/>
              <a:gd name="connsiteY12" fmla="*/ 340657 h 688387"/>
              <a:gd name="connsiteX0" fmla="*/ 84377 w 730333"/>
              <a:gd name="connsiteY0" fmla="*/ 340657 h 688387"/>
              <a:gd name="connsiteX1" fmla="*/ 32861 w 730333"/>
              <a:gd name="connsiteY1" fmla="*/ 662629 h 688387"/>
              <a:gd name="connsiteX2" fmla="*/ 612411 w 730333"/>
              <a:gd name="connsiteY2" fmla="*/ 688387 h 688387"/>
              <a:gd name="connsiteX3" fmla="*/ 728320 w 730333"/>
              <a:gd name="connsiteY3" fmla="*/ 417930 h 688387"/>
              <a:gd name="connsiteX4" fmla="*/ 568365 w 730333"/>
              <a:gd name="connsiteY4" fmla="*/ 405051 h 688387"/>
              <a:gd name="connsiteX5" fmla="*/ 456576 w 730333"/>
              <a:gd name="connsiteY5" fmla="*/ 523859 h 688387"/>
              <a:gd name="connsiteX6" fmla="*/ 357731 w 730333"/>
              <a:gd name="connsiteY6" fmla="*/ 356047 h 688387"/>
              <a:gd name="connsiteX7" fmla="*/ 468232 w 730333"/>
              <a:gd name="connsiteY7" fmla="*/ 160353 h 688387"/>
              <a:gd name="connsiteX8" fmla="*/ 548016 w 730333"/>
              <a:gd name="connsiteY8" fmla="*/ 276263 h 688387"/>
              <a:gd name="connsiteX9" fmla="*/ 728320 w 730333"/>
              <a:gd name="connsiteY9" fmla="*/ 186111 h 688387"/>
              <a:gd name="connsiteX10" fmla="*/ 560895 w 730333"/>
              <a:gd name="connsiteY10" fmla="*/ 31564 h 688387"/>
              <a:gd name="connsiteX11" fmla="*/ 187408 w 730333"/>
              <a:gd name="connsiteY11" fmla="*/ 31564 h 688387"/>
              <a:gd name="connsiteX12" fmla="*/ 84377 w 730333"/>
              <a:gd name="connsiteY12" fmla="*/ 340657 h 688387"/>
              <a:gd name="connsiteX0" fmla="*/ 84377 w 730866"/>
              <a:gd name="connsiteY0" fmla="*/ 340657 h 688387"/>
              <a:gd name="connsiteX1" fmla="*/ 32861 w 730866"/>
              <a:gd name="connsiteY1" fmla="*/ 662629 h 688387"/>
              <a:gd name="connsiteX2" fmla="*/ 612411 w 730866"/>
              <a:gd name="connsiteY2" fmla="*/ 688387 h 688387"/>
              <a:gd name="connsiteX3" fmla="*/ 728320 w 730866"/>
              <a:gd name="connsiteY3" fmla="*/ 417930 h 688387"/>
              <a:gd name="connsiteX4" fmla="*/ 559221 w 730866"/>
              <a:gd name="connsiteY4" fmla="*/ 405051 h 688387"/>
              <a:gd name="connsiteX5" fmla="*/ 456576 w 730866"/>
              <a:gd name="connsiteY5" fmla="*/ 523859 h 688387"/>
              <a:gd name="connsiteX6" fmla="*/ 357731 w 730866"/>
              <a:gd name="connsiteY6" fmla="*/ 356047 h 688387"/>
              <a:gd name="connsiteX7" fmla="*/ 468232 w 730866"/>
              <a:gd name="connsiteY7" fmla="*/ 160353 h 688387"/>
              <a:gd name="connsiteX8" fmla="*/ 548016 w 730866"/>
              <a:gd name="connsiteY8" fmla="*/ 276263 h 688387"/>
              <a:gd name="connsiteX9" fmla="*/ 728320 w 730866"/>
              <a:gd name="connsiteY9" fmla="*/ 186111 h 688387"/>
              <a:gd name="connsiteX10" fmla="*/ 560895 w 730866"/>
              <a:gd name="connsiteY10" fmla="*/ 31564 h 688387"/>
              <a:gd name="connsiteX11" fmla="*/ 187408 w 730866"/>
              <a:gd name="connsiteY11" fmla="*/ 31564 h 688387"/>
              <a:gd name="connsiteX12" fmla="*/ 84377 w 730866"/>
              <a:gd name="connsiteY12" fmla="*/ 340657 h 688387"/>
              <a:gd name="connsiteX0" fmla="*/ 84377 w 730866"/>
              <a:gd name="connsiteY0" fmla="*/ 340657 h 688387"/>
              <a:gd name="connsiteX1" fmla="*/ 32861 w 730866"/>
              <a:gd name="connsiteY1" fmla="*/ 662629 h 688387"/>
              <a:gd name="connsiteX2" fmla="*/ 612411 w 730866"/>
              <a:gd name="connsiteY2" fmla="*/ 688387 h 688387"/>
              <a:gd name="connsiteX3" fmla="*/ 728320 w 730866"/>
              <a:gd name="connsiteY3" fmla="*/ 417930 h 688387"/>
              <a:gd name="connsiteX4" fmla="*/ 559221 w 730866"/>
              <a:gd name="connsiteY4" fmla="*/ 405051 h 688387"/>
              <a:gd name="connsiteX5" fmla="*/ 456576 w 730866"/>
              <a:gd name="connsiteY5" fmla="*/ 523859 h 688387"/>
              <a:gd name="connsiteX6" fmla="*/ 357731 w 730866"/>
              <a:gd name="connsiteY6" fmla="*/ 356047 h 688387"/>
              <a:gd name="connsiteX7" fmla="*/ 468232 w 730866"/>
              <a:gd name="connsiteY7" fmla="*/ 160353 h 688387"/>
              <a:gd name="connsiteX8" fmla="*/ 566304 w 730866"/>
              <a:gd name="connsiteY8" fmla="*/ 285407 h 688387"/>
              <a:gd name="connsiteX9" fmla="*/ 728320 w 730866"/>
              <a:gd name="connsiteY9" fmla="*/ 186111 h 688387"/>
              <a:gd name="connsiteX10" fmla="*/ 560895 w 730866"/>
              <a:gd name="connsiteY10" fmla="*/ 31564 h 688387"/>
              <a:gd name="connsiteX11" fmla="*/ 187408 w 730866"/>
              <a:gd name="connsiteY11" fmla="*/ 31564 h 688387"/>
              <a:gd name="connsiteX12" fmla="*/ 84377 w 730866"/>
              <a:gd name="connsiteY12" fmla="*/ 340657 h 688387"/>
              <a:gd name="connsiteX0" fmla="*/ 84377 w 730866"/>
              <a:gd name="connsiteY0" fmla="*/ 340657 h 688387"/>
              <a:gd name="connsiteX1" fmla="*/ 32861 w 730866"/>
              <a:gd name="connsiteY1" fmla="*/ 662629 h 688387"/>
              <a:gd name="connsiteX2" fmla="*/ 612411 w 730866"/>
              <a:gd name="connsiteY2" fmla="*/ 688387 h 688387"/>
              <a:gd name="connsiteX3" fmla="*/ 728320 w 730866"/>
              <a:gd name="connsiteY3" fmla="*/ 417930 h 688387"/>
              <a:gd name="connsiteX4" fmla="*/ 559221 w 730866"/>
              <a:gd name="connsiteY4" fmla="*/ 405051 h 688387"/>
              <a:gd name="connsiteX5" fmla="*/ 456576 w 730866"/>
              <a:gd name="connsiteY5" fmla="*/ 523859 h 688387"/>
              <a:gd name="connsiteX6" fmla="*/ 357731 w 730866"/>
              <a:gd name="connsiteY6" fmla="*/ 356047 h 688387"/>
              <a:gd name="connsiteX7" fmla="*/ 468232 w 730866"/>
              <a:gd name="connsiteY7" fmla="*/ 160353 h 688387"/>
              <a:gd name="connsiteX8" fmla="*/ 566304 w 730866"/>
              <a:gd name="connsiteY8" fmla="*/ 285407 h 688387"/>
              <a:gd name="connsiteX9" fmla="*/ 728320 w 730866"/>
              <a:gd name="connsiteY9" fmla="*/ 186111 h 688387"/>
              <a:gd name="connsiteX10" fmla="*/ 560895 w 730866"/>
              <a:gd name="connsiteY10" fmla="*/ 31564 h 688387"/>
              <a:gd name="connsiteX11" fmla="*/ 187408 w 730866"/>
              <a:gd name="connsiteY11" fmla="*/ 31564 h 688387"/>
              <a:gd name="connsiteX12" fmla="*/ 84377 w 730866"/>
              <a:gd name="connsiteY12" fmla="*/ 340657 h 688387"/>
              <a:gd name="connsiteX0" fmla="*/ 84377 w 730866"/>
              <a:gd name="connsiteY0" fmla="*/ 340657 h 688387"/>
              <a:gd name="connsiteX1" fmla="*/ 32861 w 730866"/>
              <a:gd name="connsiteY1" fmla="*/ 662629 h 688387"/>
              <a:gd name="connsiteX2" fmla="*/ 612411 w 730866"/>
              <a:gd name="connsiteY2" fmla="*/ 688387 h 688387"/>
              <a:gd name="connsiteX3" fmla="*/ 728320 w 730866"/>
              <a:gd name="connsiteY3" fmla="*/ 417930 h 688387"/>
              <a:gd name="connsiteX4" fmla="*/ 559221 w 730866"/>
              <a:gd name="connsiteY4" fmla="*/ 405051 h 688387"/>
              <a:gd name="connsiteX5" fmla="*/ 456576 w 730866"/>
              <a:gd name="connsiteY5" fmla="*/ 523859 h 688387"/>
              <a:gd name="connsiteX6" fmla="*/ 357731 w 730866"/>
              <a:gd name="connsiteY6" fmla="*/ 356047 h 688387"/>
              <a:gd name="connsiteX7" fmla="*/ 468232 w 730866"/>
              <a:gd name="connsiteY7" fmla="*/ 160353 h 688387"/>
              <a:gd name="connsiteX8" fmla="*/ 566304 w 730866"/>
              <a:gd name="connsiteY8" fmla="*/ 285407 h 688387"/>
              <a:gd name="connsiteX9" fmla="*/ 728320 w 730866"/>
              <a:gd name="connsiteY9" fmla="*/ 186111 h 688387"/>
              <a:gd name="connsiteX10" fmla="*/ 560895 w 730866"/>
              <a:gd name="connsiteY10" fmla="*/ 31564 h 688387"/>
              <a:gd name="connsiteX11" fmla="*/ 187408 w 730866"/>
              <a:gd name="connsiteY11" fmla="*/ 31564 h 688387"/>
              <a:gd name="connsiteX12" fmla="*/ 84377 w 730866"/>
              <a:gd name="connsiteY12" fmla="*/ 340657 h 688387"/>
              <a:gd name="connsiteX0" fmla="*/ 84377 w 730866"/>
              <a:gd name="connsiteY0" fmla="*/ 340657 h 688387"/>
              <a:gd name="connsiteX1" fmla="*/ 32861 w 730866"/>
              <a:gd name="connsiteY1" fmla="*/ 662629 h 688387"/>
              <a:gd name="connsiteX2" fmla="*/ 612411 w 730866"/>
              <a:gd name="connsiteY2" fmla="*/ 688387 h 688387"/>
              <a:gd name="connsiteX3" fmla="*/ 728320 w 730866"/>
              <a:gd name="connsiteY3" fmla="*/ 417930 h 688387"/>
              <a:gd name="connsiteX4" fmla="*/ 559221 w 730866"/>
              <a:gd name="connsiteY4" fmla="*/ 405051 h 688387"/>
              <a:gd name="connsiteX5" fmla="*/ 456576 w 730866"/>
              <a:gd name="connsiteY5" fmla="*/ 523859 h 688387"/>
              <a:gd name="connsiteX6" fmla="*/ 353159 w 730866"/>
              <a:gd name="connsiteY6" fmla="*/ 337759 h 688387"/>
              <a:gd name="connsiteX7" fmla="*/ 468232 w 730866"/>
              <a:gd name="connsiteY7" fmla="*/ 160353 h 688387"/>
              <a:gd name="connsiteX8" fmla="*/ 566304 w 730866"/>
              <a:gd name="connsiteY8" fmla="*/ 285407 h 688387"/>
              <a:gd name="connsiteX9" fmla="*/ 728320 w 730866"/>
              <a:gd name="connsiteY9" fmla="*/ 186111 h 688387"/>
              <a:gd name="connsiteX10" fmla="*/ 560895 w 730866"/>
              <a:gd name="connsiteY10" fmla="*/ 31564 h 688387"/>
              <a:gd name="connsiteX11" fmla="*/ 187408 w 730866"/>
              <a:gd name="connsiteY11" fmla="*/ 31564 h 688387"/>
              <a:gd name="connsiteX12" fmla="*/ 84377 w 730866"/>
              <a:gd name="connsiteY12" fmla="*/ 340657 h 688387"/>
              <a:gd name="connsiteX0" fmla="*/ 84377 w 730866"/>
              <a:gd name="connsiteY0" fmla="*/ 340657 h 688387"/>
              <a:gd name="connsiteX1" fmla="*/ 32861 w 730866"/>
              <a:gd name="connsiteY1" fmla="*/ 662629 h 688387"/>
              <a:gd name="connsiteX2" fmla="*/ 612411 w 730866"/>
              <a:gd name="connsiteY2" fmla="*/ 688387 h 688387"/>
              <a:gd name="connsiteX3" fmla="*/ 728320 w 730866"/>
              <a:gd name="connsiteY3" fmla="*/ 417930 h 688387"/>
              <a:gd name="connsiteX4" fmla="*/ 559221 w 730866"/>
              <a:gd name="connsiteY4" fmla="*/ 405051 h 688387"/>
              <a:gd name="connsiteX5" fmla="*/ 456576 w 730866"/>
              <a:gd name="connsiteY5" fmla="*/ 523859 h 688387"/>
              <a:gd name="connsiteX6" fmla="*/ 353159 w 730866"/>
              <a:gd name="connsiteY6" fmla="*/ 337759 h 688387"/>
              <a:gd name="connsiteX7" fmla="*/ 468232 w 730866"/>
              <a:gd name="connsiteY7" fmla="*/ 160353 h 688387"/>
              <a:gd name="connsiteX8" fmla="*/ 566304 w 730866"/>
              <a:gd name="connsiteY8" fmla="*/ 285407 h 688387"/>
              <a:gd name="connsiteX9" fmla="*/ 728320 w 730866"/>
              <a:gd name="connsiteY9" fmla="*/ 186111 h 688387"/>
              <a:gd name="connsiteX10" fmla="*/ 560895 w 730866"/>
              <a:gd name="connsiteY10" fmla="*/ 31564 h 688387"/>
              <a:gd name="connsiteX11" fmla="*/ 187408 w 730866"/>
              <a:gd name="connsiteY11" fmla="*/ 31564 h 688387"/>
              <a:gd name="connsiteX12" fmla="*/ 84377 w 730866"/>
              <a:gd name="connsiteY12" fmla="*/ 340657 h 688387"/>
              <a:gd name="connsiteX0" fmla="*/ 84377 w 730866"/>
              <a:gd name="connsiteY0" fmla="*/ 340657 h 688387"/>
              <a:gd name="connsiteX1" fmla="*/ 32861 w 730866"/>
              <a:gd name="connsiteY1" fmla="*/ 662629 h 688387"/>
              <a:gd name="connsiteX2" fmla="*/ 612411 w 730866"/>
              <a:gd name="connsiteY2" fmla="*/ 688387 h 688387"/>
              <a:gd name="connsiteX3" fmla="*/ 728320 w 730866"/>
              <a:gd name="connsiteY3" fmla="*/ 417930 h 688387"/>
              <a:gd name="connsiteX4" fmla="*/ 559221 w 730866"/>
              <a:gd name="connsiteY4" fmla="*/ 405051 h 688387"/>
              <a:gd name="connsiteX5" fmla="*/ 456576 w 730866"/>
              <a:gd name="connsiteY5" fmla="*/ 523859 h 688387"/>
              <a:gd name="connsiteX6" fmla="*/ 353159 w 730866"/>
              <a:gd name="connsiteY6" fmla="*/ 337759 h 688387"/>
              <a:gd name="connsiteX7" fmla="*/ 468232 w 730866"/>
              <a:gd name="connsiteY7" fmla="*/ 160353 h 688387"/>
              <a:gd name="connsiteX8" fmla="*/ 566304 w 730866"/>
              <a:gd name="connsiteY8" fmla="*/ 285407 h 688387"/>
              <a:gd name="connsiteX9" fmla="*/ 728320 w 730866"/>
              <a:gd name="connsiteY9" fmla="*/ 186111 h 688387"/>
              <a:gd name="connsiteX10" fmla="*/ 560895 w 730866"/>
              <a:gd name="connsiteY10" fmla="*/ 31564 h 688387"/>
              <a:gd name="connsiteX11" fmla="*/ 187408 w 730866"/>
              <a:gd name="connsiteY11" fmla="*/ 31564 h 688387"/>
              <a:gd name="connsiteX12" fmla="*/ 84377 w 730866"/>
              <a:gd name="connsiteY12" fmla="*/ 340657 h 688387"/>
              <a:gd name="connsiteX0" fmla="*/ 84377 w 730866"/>
              <a:gd name="connsiteY0" fmla="*/ 340657 h 688387"/>
              <a:gd name="connsiteX1" fmla="*/ 32861 w 730866"/>
              <a:gd name="connsiteY1" fmla="*/ 662629 h 688387"/>
              <a:gd name="connsiteX2" fmla="*/ 612411 w 730866"/>
              <a:gd name="connsiteY2" fmla="*/ 688387 h 688387"/>
              <a:gd name="connsiteX3" fmla="*/ 728320 w 730866"/>
              <a:gd name="connsiteY3" fmla="*/ 417930 h 688387"/>
              <a:gd name="connsiteX4" fmla="*/ 559221 w 730866"/>
              <a:gd name="connsiteY4" fmla="*/ 405051 h 688387"/>
              <a:gd name="connsiteX5" fmla="*/ 460053 w 730866"/>
              <a:gd name="connsiteY5" fmla="*/ 512296 h 688387"/>
              <a:gd name="connsiteX6" fmla="*/ 353159 w 730866"/>
              <a:gd name="connsiteY6" fmla="*/ 337759 h 688387"/>
              <a:gd name="connsiteX7" fmla="*/ 468232 w 730866"/>
              <a:gd name="connsiteY7" fmla="*/ 160353 h 688387"/>
              <a:gd name="connsiteX8" fmla="*/ 566304 w 730866"/>
              <a:gd name="connsiteY8" fmla="*/ 285407 h 688387"/>
              <a:gd name="connsiteX9" fmla="*/ 728320 w 730866"/>
              <a:gd name="connsiteY9" fmla="*/ 186111 h 688387"/>
              <a:gd name="connsiteX10" fmla="*/ 560895 w 730866"/>
              <a:gd name="connsiteY10" fmla="*/ 31564 h 688387"/>
              <a:gd name="connsiteX11" fmla="*/ 187408 w 730866"/>
              <a:gd name="connsiteY11" fmla="*/ 31564 h 688387"/>
              <a:gd name="connsiteX12" fmla="*/ 84377 w 730866"/>
              <a:gd name="connsiteY12" fmla="*/ 340657 h 6883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730866" h="688387">
                <a:moveTo>
                  <a:pt x="84377" y="340657"/>
                </a:moveTo>
                <a:cubicBezTo>
                  <a:pt x="58619" y="445834"/>
                  <a:pt x="-55145" y="604674"/>
                  <a:pt x="32861" y="662629"/>
                </a:cubicBezTo>
                <a:cubicBezTo>
                  <a:pt x="120867" y="720584"/>
                  <a:pt x="496501" y="729170"/>
                  <a:pt x="612411" y="688387"/>
                </a:cubicBezTo>
                <a:cubicBezTo>
                  <a:pt x="728321" y="647604"/>
                  <a:pt x="737185" y="465153"/>
                  <a:pt x="728320" y="417930"/>
                </a:cubicBezTo>
                <a:cubicBezTo>
                  <a:pt x="719455" y="370707"/>
                  <a:pt x="603932" y="389323"/>
                  <a:pt x="559221" y="405051"/>
                </a:cubicBezTo>
                <a:cubicBezTo>
                  <a:pt x="514510" y="420779"/>
                  <a:pt x="526401" y="514367"/>
                  <a:pt x="460053" y="512296"/>
                </a:cubicBezTo>
                <a:cubicBezTo>
                  <a:pt x="393705" y="510225"/>
                  <a:pt x="351796" y="396416"/>
                  <a:pt x="353159" y="337759"/>
                </a:cubicBezTo>
                <a:cubicBezTo>
                  <a:pt x="354522" y="279102"/>
                  <a:pt x="405276" y="155362"/>
                  <a:pt x="468232" y="160353"/>
                </a:cubicBezTo>
                <a:cubicBezTo>
                  <a:pt x="531188" y="165344"/>
                  <a:pt x="504668" y="253682"/>
                  <a:pt x="566304" y="285407"/>
                </a:cubicBezTo>
                <a:cubicBezTo>
                  <a:pt x="627940" y="317132"/>
                  <a:pt x="729221" y="228418"/>
                  <a:pt x="728320" y="186111"/>
                </a:cubicBezTo>
                <a:cubicBezTo>
                  <a:pt x="727419" y="143804"/>
                  <a:pt x="651047" y="57322"/>
                  <a:pt x="560895" y="31564"/>
                </a:cubicBezTo>
                <a:cubicBezTo>
                  <a:pt x="470743" y="5806"/>
                  <a:pt x="266828" y="-24245"/>
                  <a:pt x="187408" y="31564"/>
                </a:cubicBezTo>
                <a:cubicBezTo>
                  <a:pt x="107988" y="87373"/>
                  <a:pt x="110135" y="235480"/>
                  <a:pt x="84377" y="340657"/>
                </a:cubicBezTo>
                <a:close/>
              </a:path>
            </a:pathLst>
          </a:custGeom>
          <a:gradFill>
            <a:gsLst>
              <a:gs pos="0">
                <a:srgbClr val="00FFFF"/>
              </a:gs>
              <a:gs pos="44000">
                <a:srgbClr val="00B0F0"/>
              </a:gs>
              <a:gs pos="100000">
                <a:srgbClr val="0070C0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53" name="Picture 5"/>
          <p:cNvPicPr>
            <a:picLocks noChangeAspect="1" noChangeArrowheads="1" noCrop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57200" y="2555737"/>
            <a:ext cx="801343" cy="6836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8" name="Freeform 27"/>
          <p:cNvSpPr/>
          <p:nvPr/>
        </p:nvSpPr>
        <p:spPr>
          <a:xfrm>
            <a:off x="2543962" y="1459407"/>
            <a:ext cx="730866" cy="413991"/>
          </a:xfrm>
          <a:custGeom>
            <a:avLst/>
            <a:gdLst>
              <a:gd name="connsiteX0" fmla="*/ 84377 w 729336"/>
              <a:gd name="connsiteY0" fmla="*/ 340657 h 688387"/>
              <a:gd name="connsiteX1" fmla="*/ 32861 w 729336"/>
              <a:gd name="connsiteY1" fmla="*/ 662629 h 688387"/>
              <a:gd name="connsiteX2" fmla="*/ 612411 w 729336"/>
              <a:gd name="connsiteY2" fmla="*/ 688387 h 688387"/>
              <a:gd name="connsiteX3" fmla="*/ 728320 w 729336"/>
              <a:gd name="connsiteY3" fmla="*/ 417930 h 688387"/>
              <a:gd name="connsiteX4" fmla="*/ 586653 w 729336"/>
              <a:gd name="connsiteY4" fmla="*/ 405051 h 688387"/>
              <a:gd name="connsiteX5" fmla="*/ 548016 w 729336"/>
              <a:gd name="connsiteY5" fmla="*/ 546719 h 688387"/>
              <a:gd name="connsiteX6" fmla="*/ 380591 w 729336"/>
              <a:gd name="connsiteY6" fmla="*/ 314899 h 688387"/>
              <a:gd name="connsiteX7" fmla="*/ 509380 w 729336"/>
              <a:gd name="connsiteY7" fmla="*/ 160353 h 688387"/>
              <a:gd name="connsiteX8" fmla="*/ 548016 w 729336"/>
              <a:gd name="connsiteY8" fmla="*/ 276263 h 688387"/>
              <a:gd name="connsiteX9" fmla="*/ 728320 w 729336"/>
              <a:gd name="connsiteY9" fmla="*/ 186111 h 688387"/>
              <a:gd name="connsiteX10" fmla="*/ 560895 w 729336"/>
              <a:gd name="connsiteY10" fmla="*/ 31564 h 688387"/>
              <a:gd name="connsiteX11" fmla="*/ 187408 w 729336"/>
              <a:gd name="connsiteY11" fmla="*/ 31564 h 688387"/>
              <a:gd name="connsiteX12" fmla="*/ 84377 w 729336"/>
              <a:gd name="connsiteY12" fmla="*/ 340657 h 688387"/>
              <a:gd name="connsiteX0" fmla="*/ 84377 w 729336"/>
              <a:gd name="connsiteY0" fmla="*/ 340657 h 688387"/>
              <a:gd name="connsiteX1" fmla="*/ 32861 w 729336"/>
              <a:gd name="connsiteY1" fmla="*/ 662629 h 688387"/>
              <a:gd name="connsiteX2" fmla="*/ 612411 w 729336"/>
              <a:gd name="connsiteY2" fmla="*/ 688387 h 688387"/>
              <a:gd name="connsiteX3" fmla="*/ 728320 w 729336"/>
              <a:gd name="connsiteY3" fmla="*/ 417930 h 688387"/>
              <a:gd name="connsiteX4" fmla="*/ 586653 w 729336"/>
              <a:gd name="connsiteY4" fmla="*/ 405051 h 688387"/>
              <a:gd name="connsiteX5" fmla="*/ 548016 w 729336"/>
              <a:gd name="connsiteY5" fmla="*/ 546719 h 688387"/>
              <a:gd name="connsiteX6" fmla="*/ 357731 w 729336"/>
              <a:gd name="connsiteY6" fmla="*/ 342331 h 688387"/>
              <a:gd name="connsiteX7" fmla="*/ 509380 w 729336"/>
              <a:gd name="connsiteY7" fmla="*/ 160353 h 688387"/>
              <a:gd name="connsiteX8" fmla="*/ 548016 w 729336"/>
              <a:gd name="connsiteY8" fmla="*/ 276263 h 688387"/>
              <a:gd name="connsiteX9" fmla="*/ 728320 w 729336"/>
              <a:gd name="connsiteY9" fmla="*/ 186111 h 688387"/>
              <a:gd name="connsiteX10" fmla="*/ 560895 w 729336"/>
              <a:gd name="connsiteY10" fmla="*/ 31564 h 688387"/>
              <a:gd name="connsiteX11" fmla="*/ 187408 w 729336"/>
              <a:gd name="connsiteY11" fmla="*/ 31564 h 688387"/>
              <a:gd name="connsiteX12" fmla="*/ 84377 w 729336"/>
              <a:gd name="connsiteY12" fmla="*/ 340657 h 688387"/>
              <a:gd name="connsiteX0" fmla="*/ 84377 w 729336"/>
              <a:gd name="connsiteY0" fmla="*/ 340657 h 688387"/>
              <a:gd name="connsiteX1" fmla="*/ 32861 w 729336"/>
              <a:gd name="connsiteY1" fmla="*/ 662629 h 688387"/>
              <a:gd name="connsiteX2" fmla="*/ 612411 w 729336"/>
              <a:gd name="connsiteY2" fmla="*/ 688387 h 688387"/>
              <a:gd name="connsiteX3" fmla="*/ 728320 w 729336"/>
              <a:gd name="connsiteY3" fmla="*/ 417930 h 688387"/>
              <a:gd name="connsiteX4" fmla="*/ 586653 w 729336"/>
              <a:gd name="connsiteY4" fmla="*/ 405051 h 688387"/>
              <a:gd name="connsiteX5" fmla="*/ 548016 w 729336"/>
              <a:gd name="connsiteY5" fmla="*/ 546719 h 688387"/>
              <a:gd name="connsiteX6" fmla="*/ 357731 w 729336"/>
              <a:gd name="connsiteY6" fmla="*/ 342331 h 688387"/>
              <a:gd name="connsiteX7" fmla="*/ 509380 w 729336"/>
              <a:gd name="connsiteY7" fmla="*/ 160353 h 688387"/>
              <a:gd name="connsiteX8" fmla="*/ 548016 w 729336"/>
              <a:gd name="connsiteY8" fmla="*/ 276263 h 688387"/>
              <a:gd name="connsiteX9" fmla="*/ 728320 w 729336"/>
              <a:gd name="connsiteY9" fmla="*/ 186111 h 688387"/>
              <a:gd name="connsiteX10" fmla="*/ 560895 w 729336"/>
              <a:gd name="connsiteY10" fmla="*/ 31564 h 688387"/>
              <a:gd name="connsiteX11" fmla="*/ 187408 w 729336"/>
              <a:gd name="connsiteY11" fmla="*/ 31564 h 688387"/>
              <a:gd name="connsiteX12" fmla="*/ 84377 w 729336"/>
              <a:gd name="connsiteY12" fmla="*/ 340657 h 688387"/>
              <a:gd name="connsiteX0" fmla="*/ 84377 w 729336"/>
              <a:gd name="connsiteY0" fmla="*/ 340657 h 688387"/>
              <a:gd name="connsiteX1" fmla="*/ 32861 w 729336"/>
              <a:gd name="connsiteY1" fmla="*/ 662629 h 688387"/>
              <a:gd name="connsiteX2" fmla="*/ 612411 w 729336"/>
              <a:gd name="connsiteY2" fmla="*/ 688387 h 688387"/>
              <a:gd name="connsiteX3" fmla="*/ 728320 w 729336"/>
              <a:gd name="connsiteY3" fmla="*/ 417930 h 688387"/>
              <a:gd name="connsiteX4" fmla="*/ 586653 w 729336"/>
              <a:gd name="connsiteY4" fmla="*/ 405051 h 688387"/>
              <a:gd name="connsiteX5" fmla="*/ 548016 w 729336"/>
              <a:gd name="connsiteY5" fmla="*/ 546719 h 688387"/>
              <a:gd name="connsiteX6" fmla="*/ 357731 w 729336"/>
              <a:gd name="connsiteY6" fmla="*/ 356047 h 688387"/>
              <a:gd name="connsiteX7" fmla="*/ 509380 w 729336"/>
              <a:gd name="connsiteY7" fmla="*/ 160353 h 688387"/>
              <a:gd name="connsiteX8" fmla="*/ 548016 w 729336"/>
              <a:gd name="connsiteY8" fmla="*/ 276263 h 688387"/>
              <a:gd name="connsiteX9" fmla="*/ 728320 w 729336"/>
              <a:gd name="connsiteY9" fmla="*/ 186111 h 688387"/>
              <a:gd name="connsiteX10" fmla="*/ 560895 w 729336"/>
              <a:gd name="connsiteY10" fmla="*/ 31564 h 688387"/>
              <a:gd name="connsiteX11" fmla="*/ 187408 w 729336"/>
              <a:gd name="connsiteY11" fmla="*/ 31564 h 688387"/>
              <a:gd name="connsiteX12" fmla="*/ 84377 w 729336"/>
              <a:gd name="connsiteY12" fmla="*/ 340657 h 688387"/>
              <a:gd name="connsiteX0" fmla="*/ 84377 w 729336"/>
              <a:gd name="connsiteY0" fmla="*/ 340657 h 688387"/>
              <a:gd name="connsiteX1" fmla="*/ 32861 w 729336"/>
              <a:gd name="connsiteY1" fmla="*/ 662629 h 688387"/>
              <a:gd name="connsiteX2" fmla="*/ 612411 w 729336"/>
              <a:gd name="connsiteY2" fmla="*/ 688387 h 688387"/>
              <a:gd name="connsiteX3" fmla="*/ 728320 w 729336"/>
              <a:gd name="connsiteY3" fmla="*/ 417930 h 688387"/>
              <a:gd name="connsiteX4" fmla="*/ 586653 w 729336"/>
              <a:gd name="connsiteY4" fmla="*/ 405051 h 688387"/>
              <a:gd name="connsiteX5" fmla="*/ 548016 w 729336"/>
              <a:gd name="connsiteY5" fmla="*/ 546719 h 688387"/>
              <a:gd name="connsiteX6" fmla="*/ 357731 w 729336"/>
              <a:gd name="connsiteY6" fmla="*/ 356047 h 688387"/>
              <a:gd name="connsiteX7" fmla="*/ 532240 w 729336"/>
              <a:gd name="connsiteY7" fmla="*/ 164925 h 688387"/>
              <a:gd name="connsiteX8" fmla="*/ 548016 w 729336"/>
              <a:gd name="connsiteY8" fmla="*/ 276263 h 688387"/>
              <a:gd name="connsiteX9" fmla="*/ 728320 w 729336"/>
              <a:gd name="connsiteY9" fmla="*/ 186111 h 688387"/>
              <a:gd name="connsiteX10" fmla="*/ 560895 w 729336"/>
              <a:gd name="connsiteY10" fmla="*/ 31564 h 688387"/>
              <a:gd name="connsiteX11" fmla="*/ 187408 w 729336"/>
              <a:gd name="connsiteY11" fmla="*/ 31564 h 688387"/>
              <a:gd name="connsiteX12" fmla="*/ 84377 w 729336"/>
              <a:gd name="connsiteY12" fmla="*/ 340657 h 688387"/>
              <a:gd name="connsiteX0" fmla="*/ 84377 w 729336"/>
              <a:gd name="connsiteY0" fmla="*/ 340657 h 688387"/>
              <a:gd name="connsiteX1" fmla="*/ 32861 w 729336"/>
              <a:gd name="connsiteY1" fmla="*/ 662629 h 688387"/>
              <a:gd name="connsiteX2" fmla="*/ 612411 w 729336"/>
              <a:gd name="connsiteY2" fmla="*/ 688387 h 688387"/>
              <a:gd name="connsiteX3" fmla="*/ 728320 w 729336"/>
              <a:gd name="connsiteY3" fmla="*/ 417930 h 688387"/>
              <a:gd name="connsiteX4" fmla="*/ 586653 w 729336"/>
              <a:gd name="connsiteY4" fmla="*/ 405051 h 688387"/>
              <a:gd name="connsiteX5" fmla="*/ 548016 w 729336"/>
              <a:gd name="connsiteY5" fmla="*/ 546719 h 688387"/>
              <a:gd name="connsiteX6" fmla="*/ 357731 w 729336"/>
              <a:gd name="connsiteY6" fmla="*/ 356047 h 688387"/>
              <a:gd name="connsiteX7" fmla="*/ 532240 w 729336"/>
              <a:gd name="connsiteY7" fmla="*/ 164925 h 688387"/>
              <a:gd name="connsiteX8" fmla="*/ 548016 w 729336"/>
              <a:gd name="connsiteY8" fmla="*/ 276263 h 688387"/>
              <a:gd name="connsiteX9" fmla="*/ 728320 w 729336"/>
              <a:gd name="connsiteY9" fmla="*/ 186111 h 688387"/>
              <a:gd name="connsiteX10" fmla="*/ 560895 w 729336"/>
              <a:gd name="connsiteY10" fmla="*/ 31564 h 688387"/>
              <a:gd name="connsiteX11" fmla="*/ 187408 w 729336"/>
              <a:gd name="connsiteY11" fmla="*/ 31564 h 688387"/>
              <a:gd name="connsiteX12" fmla="*/ 84377 w 729336"/>
              <a:gd name="connsiteY12" fmla="*/ 340657 h 688387"/>
              <a:gd name="connsiteX0" fmla="*/ 84377 w 729336"/>
              <a:gd name="connsiteY0" fmla="*/ 340657 h 688387"/>
              <a:gd name="connsiteX1" fmla="*/ 32861 w 729336"/>
              <a:gd name="connsiteY1" fmla="*/ 662629 h 688387"/>
              <a:gd name="connsiteX2" fmla="*/ 612411 w 729336"/>
              <a:gd name="connsiteY2" fmla="*/ 688387 h 688387"/>
              <a:gd name="connsiteX3" fmla="*/ 728320 w 729336"/>
              <a:gd name="connsiteY3" fmla="*/ 417930 h 688387"/>
              <a:gd name="connsiteX4" fmla="*/ 586653 w 729336"/>
              <a:gd name="connsiteY4" fmla="*/ 405051 h 688387"/>
              <a:gd name="connsiteX5" fmla="*/ 529728 w 729336"/>
              <a:gd name="connsiteY5" fmla="*/ 533003 h 688387"/>
              <a:gd name="connsiteX6" fmla="*/ 357731 w 729336"/>
              <a:gd name="connsiteY6" fmla="*/ 356047 h 688387"/>
              <a:gd name="connsiteX7" fmla="*/ 532240 w 729336"/>
              <a:gd name="connsiteY7" fmla="*/ 164925 h 688387"/>
              <a:gd name="connsiteX8" fmla="*/ 548016 w 729336"/>
              <a:gd name="connsiteY8" fmla="*/ 276263 h 688387"/>
              <a:gd name="connsiteX9" fmla="*/ 728320 w 729336"/>
              <a:gd name="connsiteY9" fmla="*/ 186111 h 688387"/>
              <a:gd name="connsiteX10" fmla="*/ 560895 w 729336"/>
              <a:gd name="connsiteY10" fmla="*/ 31564 h 688387"/>
              <a:gd name="connsiteX11" fmla="*/ 187408 w 729336"/>
              <a:gd name="connsiteY11" fmla="*/ 31564 h 688387"/>
              <a:gd name="connsiteX12" fmla="*/ 84377 w 729336"/>
              <a:gd name="connsiteY12" fmla="*/ 340657 h 688387"/>
              <a:gd name="connsiteX0" fmla="*/ 84377 w 729336"/>
              <a:gd name="connsiteY0" fmla="*/ 340657 h 688387"/>
              <a:gd name="connsiteX1" fmla="*/ 32861 w 729336"/>
              <a:gd name="connsiteY1" fmla="*/ 662629 h 688387"/>
              <a:gd name="connsiteX2" fmla="*/ 612411 w 729336"/>
              <a:gd name="connsiteY2" fmla="*/ 688387 h 688387"/>
              <a:gd name="connsiteX3" fmla="*/ 728320 w 729336"/>
              <a:gd name="connsiteY3" fmla="*/ 417930 h 688387"/>
              <a:gd name="connsiteX4" fmla="*/ 586653 w 729336"/>
              <a:gd name="connsiteY4" fmla="*/ 405051 h 688387"/>
              <a:gd name="connsiteX5" fmla="*/ 529728 w 729336"/>
              <a:gd name="connsiteY5" fmla="*/ 533003 h 688387"/>
              <a:gd name="connsiteX6" fmla="*/ 357731 w 729336"/>
              <a:gd name="connsiteY6" fmla="*/ 356047 h 688387"/>
              <a:gd name="connsiteX7" fmla="*/ 532240 w 729336"/>
              <a:gd name="connsiteY7" fmla="*/ 164925 h 688387"/>
              <a:gd name="connsiteX8" fmla="*/ 548016 w 729336"/>
              <a:gd name="connsiteY8" fmla="*/ 276263 h 688387"/>
              <a:gd name="connsiteX9" fmla="*/ 728320 w 729336"/>
              <a:gd name="connsiteY9" fmla="*/ 186111 h 688387"/>
              <a:gd name="connsiteX10" fmla="*/ 560895 w 729336"/>
              <a:gd name="connsiteY10" fmla="*/ 31564 h 688387"/>
              <a:gd name="connsiteX11" fmla="*/ 187408 w 729336"/>
              <a:gd name="connsiteY11" fmla="*/ 31564 h 688387"/>
              <a:gd name="connsiteX12" fmla="*/ 84377 w 729336"/>
              <a:gd name="connsiteY12" fmla="*/ 340657 h 688387"/>
              <a:gd name="connsiteX0" fmla="*/ 84377 w 730333"/>
              <a:gd name="connsiteY0" fmla="*/ 340657 h 688387"/>
              <a:gd name="connsiteX1" fmla="*/ 32861 w 730333"/>
              <a:gd name="connsiteY1" fmla="*/ 662629 h 688387"/>
              <a:gd name="connsiteX2" fmla="*/ 612411 w 730333"/>
              <a:gd name="connsiteY2" fmla="*/ 688387 h 688387"/>
              <a:gd name="connsiteX3" fmla="*/ 728320 w 730333"/>
              <a:gd name="connsiteY3" fmla="*/ 417930 h 688387"/>
              <a:gd name="connsiteX4" fmla="*/ 568365 w 730333"/>
              <a:gd name="connsiteY4" fmla="*/ 405051 h 688387"/>
              <a:gd name="connsiteX5" fmla="*/ 529728 w 730333"/>
              <a:gd name="connsiteY5" fmla="*/ 533003 h 688387"/>
              <a:gd name="connsiteX6" fmla="*/ 357731 w 730333"/>
              <a:gd name="connsiteY6" fmla="*/ 356047 h 688387"/>
              <a:gd name="connsiteX7" fmla="*/ 532240 w 730333"/>
              <a:gd name="connsiteY7" fmla="*/ 164925 h 688387"/>
              <a:gd name="connsiteX8" fmla="*/ 548016 w 730333"/>
              <a:gd name="connsiteY8" fmla="*/ 276263 h 688387"/>
              <a:gd name="connsiteX9" fmla="*/ 728320 w 730333"/>
              <a:gd name="connsiteY9" fmla="*/ 186111 h 688387"/>
              <a:gd name="connsiteX10" fmla="*/ 560895 w 730333"/>
              <a:gd name="connsiteY10" fmla="*/ 31564 h 688387"/>
              <a:gd name="connsiteX11" fmla="*/ 187408 w 730333"/>
              <a:gd name="connsiteY11" fmla="*/ 31564 h 688387"/>
              <a:gd name="connsiteX12" fmla="*/ 84377 w 730333"/>
              <a:gd name="connsiteY12" fmla="*/ 340657 h 688387"/>
              <a:gd name="connsiteX0" fmla="*/ 84377 w 730333"/>
              <a:gd name="connsiteY0" fmla="*/ 340657 h 688387"/>
              <a:gd name="connsiteX1" fmla="*/ 32861 w 730333"/>
              <a:gd name="connsiteY1" fmla="*/ 662629 h 688387"/>
              <a:gd name="connsiteX2" fmla="*/ 612411 w 730333"/>
              <a:gd name="connsiteY2" fmla="*/ 688387 h 688387"/>
              <a:gd name="connsiteX3" fmla="*/ 728320 w 730333"/>
              <a:gd name="connsiteY3" fmla="*/ 417930 h 688387"/>
              <a:gd name="connsiteX4" fmla="*/ 568365 w 730333"/>
              <a:gd name="connsiteY4" fmla="*/ 405051 h 688387"/>
              <a:gd name="connsiteX5" fmla="*/ 529728 w 730333"/>
              <a:gd name="connsiteY5" fmla="*/ 533003 h 688387"/>
              <a:gd name="connsiteX6" fmla="*/ 357731 w 730333"/>
              <a:gd name="connsiteY6" fmla="*/ 356047 h 688387"/>
              <a:gd name="connsiteX7" fmla="*/ 518524 w 730333"/>
              <a:gd name="connsiteY7" fmla="*/ 155781 h 688387"/>
              <a:gd name="connsiteX8" fmla="*/ 548016 w 730333"/>
              <a:gd name="connsiteY8" fmla="*/ 276263 h 688387"/>
              <a:gd name="connsiteX9" fmla="*/ 728320 w 730333"/>
              <a:gd name="connsiteY9" fmla="*/ 186111 h 688387"/>
              <a:gd name="connsiteX10" fmla="*/ 560895 w 730333"/>
              <a:gd name="connsiteY10" fmla="*/ 31564 h 688387"/>
              <a:gd name="connsiteX11" fmla="*/ 187408 w 730333"/>
              <a:gd name="connsiteY11" fmla="*/ 31564 h 688387"/>
              <a:gd name="connsiteX12" fmla="*/ 84377 w 730333"/>
              <a:gd name="connsiteY12" fmla="*/ 340657 h 688387"/>
              <a:gd name="connsiteX0" fmla="*/ 84377 w 730333"/>
              <a:gd name="connsiteY0" fmla="*/ 340657 h 688387"/>
              <a:gd name="connsiteX1" fmla="*/ 32861 w 730333"/>
              <a:gd name="connsiteY1" fmla="*/ 662629 h 688387"/>
              <a:gd name="connsiteX2" fmla="*/ 612411 w 730333"/>
              <a:gd name="connsiteY2" fmla="*/ 688387 h 688387"/>
              <a:gd name="connsiteX3" fmla="*/ 728320 w 730333"/>
              <a:gd name="connsiteY3" fmla="*/ 417930 h 688387"/>
              <a:gd name="connsiteX4" fmla="*/ 568365 w 730333"/>
              <a:gd name="connsiteY4" fmla="*/ 405051 h 688387"/>
              <a:gd name="connsiteX5" fmla="*/ 488580 w 730333"/>
              <a:gd name="connsiteY5" fmla="*/ 523859 h 688387"/>
              <a:gd name="connsiteX6" fmla="*/ 357731 w 730333"/>
              <a:gd name="connsiteY6" fmla="*/ 356047 h 688387"/>
              <a:gd name="connsiteX7" fmla="*/ 518524 w 730333"/>
              <a:gd name="connsiteY7" fmla="*/ 155781 h 688387"/>
              <a:gd name="connsiteX8" fmla="*/ 548016 w 730333"/>
              <a:gd name="connsiteY8" fmla="*/ 276263 h 688387"/>
              <a:gd name="connsiteX9" fmla="*/ 728320 w 730333"/>
              <a:gd name="connsiteY9" fmla="*/ 186111 h 688387"/>
              <a:gd name="connsiteX10" fmla="*/ 560895 w 730333"/>
              <a:gd name="connsiteY10" fmla="*/ 31564 h 688387"/>
              <a:gd name="connsiteX11" fmla="*/ 187408 w 730333"/>
              <a:gd name="connsiteY11" fmla="*/ 31564 h 688387"/>
              <a:gd name="connsiteX12" fmla="*/ 84377 w 730333"/>
              <a:gd name="connsiteY12" fmla="*/ 340657 h 688387"/>
              <a:gd name="connsiteX0" fmla="*/ 84377 w 730333"/>
              <a:gd name="connsiteY0" fmla="*/ 340657 h 688387"/>
              <a:gd name="connsiteX1" fmla="*/ 32861 w 730333"/>
              <a:gd name="connsiteY1" fmla="*/ 662629 h 688387"/>
              <a:gd name="connsiteX2" fmla="*/ 612411 w 730333"/>
              <a:gd name="connsiteY2" fmla="*/ 688387 h 688387"/>
              <a:gd name="connsiteX3" fmla="*/ 728320 w 730333"/>
              <a:gd name="connsiteY3" fmla="*/ 417930 h 688387"/>
              <a:gd name="connsiteX4" fmla="*/ 568365 w 730333"/>
              <a:gd name="connsiteY4" fmla="*/ 405051 h 688387"/>
              <a:gd name="connsiteX5" fmla="*/ 488580 w 730333"/>
              <a:gd name="connsiteY5" fmla="*/ 523859 h 688387"/>
              <a:gd name="connsiteX6" fmla="*/ 357731 w 730333"/>
              <a:gd name="connsiteY6" fmla="*/ 356047 h 688387"/>
              <a:gd name="connsiteX7" fmla="*/ 468232 w 730333"/>
              <a:gd name="connsiteY7" fmla="*/ 160353 h 688387"/>
              <a:gd name="connsiteX8" fmla="*/ 548016 w 730333"/>
              <a:gd name="connsiteY8" fmla="*/ 276263 h 688387"/>
              <a:gd name="connsiteX9" fmla="*/ 728320 w 730333"/>
              <a:gd name="connsiteY9" fmla="*/ 186111 h 688387"/>
              <a:gd name="connsiteX10" fmla="*/ 560895 w 730333"/>
              <a:gd name="connsiteY10" fmla="*/ 31564 h 688387"/>
              <a:gd name="connsiteX11" fmla="*/ 187408 w 730333"/>
              <a:gd name="connsiteY11" fmla="*/ 31564 h 688387"/>
              <a:gd name="connsiteX12" fmla="*/ 84377 w 730333"/>
              <a:gd name="connsiteY12" fmla="*/ 340657 h 688387"/>
              <a:gd name="connsiteX0" fmla="*/ 84377 w 730333"/>
              <a:gd name="connsiteY0" fmla="*/ 340657 h 688387"/>
              <a:gd name="connsiteX1" fmla="*/ 32861 w 730333"/>
              <a:gd name="connsiteY1" fmla="*/ 662629 h 688387"/>
              <a:gd name="connsiteX2" fmla="*/ 612411 w 730333"/>
              <a:gd name="connsiteY2" fmla="*/ 688387 h 688387"/>
              <a:gd name="connsiteX3" fmla="*/ 728320 w 730333"/>
              <a:gd name="connsiteY3" fmla="*/ 417930 h 688387"/>
              <a:gd name="connsiteX4" fmla="*/ 568365 w 730333"/>
              <a:gd name="connsiteY4" fmla="*/ 405051 h 688387"/>
              <a:gd name="connsiteX5" fmla="*/ 488580 w 730333"/>
              <a:gd name="connsiteY5" fmla="*/ 523859 h 688387"/>
              <a:gd name="connsiteX6" fmla="*/ 357731 w 730333"/>
              <a:gd name="connsiteY6" fmla="*/ 356047 h 688387"/>
              <a:gd name="connsiteX7" fmla="*/ 468232 w 730333"/>
              <a:gd name="connsiteY7" fmla="*/ 160353 h 688387"/>
              <a:gd name="connsiteX8" fmla="*/ 548016 w 730333"/>
              <a:gd name="connsiteY8" fmla="*/ 276263 h 688387"/>
              <a:gd name="connsiteX9" fmla="*/ 728320 w 730333"/>
              <a:gd name="connsiteY9" fmla="*/ 186111 h 688387"/>
              <a:gd name="connsiteX10" fmla="*/ 560895 w 730333"/>
              <a:gd name="connsiteY10" fmla="*/ 31564 h 688387"/>
              <a:gd name="connsiteX11" fmla="*/ 187408 w 730333"/>
              <a:gd name="connsiteY11" fmla="*/ 31564 h 688387"/>
              <a:gd name="connsiteX12" fmla="*/ 84377 w 730333"/>
              <a:gd name="connsiteY12" fmla="*/ 340657 h 688387"/>
              <a:gd name="connsiteX0" fmla="*/ 84377 w 730333"/>
              <a:gd name="connsiteY0" fmla="*/ 340657 h 688387"/>
              <a:gd name="connsiteX1" fmla="*/ 32861 w 730333"/>
              <a:gd name="connsiteY1" fmla="*/ 662629 h 688387"/>
              <a:gd name="connsiteX2" fmla="*/ 612411 w 730333"/>
              <a:gd name="connsiteY2" fmla="*/ 688387 h 688387"/>
              <a:gd name="connsiteX3" fmla="*/ 728320 w 730333"/>
              <a:gd name="connsiteY3" fmla="*/ 417930 h 688387"/>
              <a:gd name="connsiteX4" fmla="*/ 568365 w 730333"/>
              <a:gd name="connsiteY4" fmla="*/ 405051 h 688387"/>
              <a:gd name="connsiteX5" fmla="*/ 456576 w 730333"/>
              <a:gd name="connsiteY5" fmla="*/ 523859 h 688387"/>
              <a:gd name="connsiteX6" fmla="*/ 357731 w 730333"/>
              <a:gd name="connsiteY6" fmla="*/ 356047 h 688387"/>
              <a:gd name="connsiteX7" fmla="*/ 468232 w 730333"/>
              <a:gd name="connsiteY7" fmla="*/ 160353 h 688387"/>
              <a:gd name="connsiteX8" fmla="*/ 548016 w 730333"/>
              <a:gd name="connsiteY8" fmla="*/ 276263 h 688387"/>
              <a:gd name="connsiteX9" fmla="*/ 728320 w 730333"/>
              <a:gd name="connsiteY9" fmla="*/ 186111 h 688387"/>
              <a:gd name="connsiteX10" fmla="*/ 560895 w 730333"/>
              <a:gd name="connsiteY10" fmla="*/ 31564 h 688387"/>
              <a:gd name="connsiteX11" fmla="*/ 187408 w 730333"/>
              <a:gd name="connsiteY11" fmla="*/ 31564 h 688387"/>
              <a:gd name="connsiteX12" fmla="*/ 84377 w 730333"/>
              <a:gd name="connsiteY12" fmla="*/ 340657 h 688387"/>
              <a:gd name="connsiteX0" fmla="*/ 84377 w 730333"/>
              <a:gd name="connsiteY0" fmla="*/ 340657 h 688387"/>
              <a:gd name="connsiteX1" fmla="*/ 32861 w 730333"/>
              <a:gd name="connsiteY1" fmla="*/ 662629 h 688387"/>
              <a:gd name="connsiteX2" fmla="*/ 612411 w 730333"/>
              <a:gd name="connsiteY2" fmla="*/ 688387 h 688387"/>
              <a:gd name="connsiteX3" fmla="*/ 728320 w 730333"/>
              <a:gd name="connsiteY3" fmla="*/ 417930 h 688387"/>
              <a:gd name="connsiteX4" fmla="*/ 568365 w 730333"/>
              <a:gd name="connsiteY4" fmla="*/ 405051 h 688387"/>
              <a:gd name="connsiteX5" fmla="*/ 456576 w 730333"/>
              <a:gd name="connsiteY5" fmla="*/ 523859 h 688387"/>
              <a:gd name="connsiteX6" fmla="*/ 357731 w 730333"/>
              <a:gd name="connsiteY6" fmla="*/ 356047 h 688387"/>
              <a:gd name="connsiteX7" fmla="*/ 468232 w 730333"/>
              <a:gd name="connsiteY7" fmla="*/ 160353 h 688387"/>
              <a:gd name="connsiteX8" fmla="*/ 548016 w 730333"/>
              <a:gd name="connsiteY8" fmla="*/ 276263 h 688387"/>
              <a:gd name="connsiteX9" fmla="*/ 728320 w 730333"/>
              <a:gd name="connsiteY9" fmla="*/ 186111 h 688387"/>
              <a:gd name="connsiteX10" fmla="*/ 560895 w 730333"/>
              <a:gd name="connsiteY10" fmla="*/ 31564 h 688387"/>
              <a:gd name="connsiteX11" fmla="*/ 187408 w 730333"/>
              <a:gd name="connsiteY11" fmla="*/ 31564 h 688387"/>
              <a:gd name="connsiteX12" fmla="*/ 84377 w 730333"/>
              <a:gd name="connsiteY12" fmla="*/ 340657 h 688387"/>
              <a:gd name="connsiteX0" fmla="*/ 84377 w 730866"/>
              <a:gd name="connsiteY0" fmla="*/ 340657 h 688387"/>
              <a:gd name="connsiteX1" fmla="*/ 32861 w 730866"/>
              <a:gd name="connsiteY1" fmla="*/ 662629 h 688387"/>
              <a:gd name="connsiteX2" fmla="*/ 612411 w 730866"/>
              <a:gd name="connsiteY2" fmla="*/ 688387 h 688387"/>
              <a:gd name="connsiteX3" fmla="*/ 728320 w 730866"/>
              <a:gd name="connsiteY3" fmla="*/ 417930 h 688387"/>
              <a:gd name="connsiteX4" fmla="*/ 559221 w 730866"/>
              <a:gd name="connsiteY4" fmla="*/ 405051 h 688387"/>
              <a:gd name="connsiteX5" fmla="*/ 456576 w 730866"/>
              <a:gd name="connsiteY5" fmla="*/ 523859 h 688387"/>
              <a:gd name="connsiteX6" fmla="*/ 357731 w 730866"/>
              <a:gd name="connsiteY6" fmla="*/ 356047 h 688387"/>
              <a:gd name="connsiteX7" fmla="*/ 468232 w 730866"/>
              <a:gd name="connsiteY7" fmla="*/ 160353 h 688387"/>
              <a:gd name="connsiteX8" fmla="*/ 548016 w 730866"/>
              <a:gd name="connsiteY8" fmla="*/ 276263 h 688387"/>
              <a:gd name="connsiteX9" fmla="*/ 728320 w 730866"/>
              <a:gd name="connsiteY9" fmla="*/ 186111 h 688387"/>
              <a:gd name="connsiteX10" fmla="*/ 560895 w 730866"/>
              <a:gd name="connsiteY10" fmla="*/ 31564 h 688387"/>
              <a:gd name="connsiteX11" fmla="*/ 187408 w 730866"/>
              <a:gd name="connsiteY11" fmla="*/ 31564 h 688387"/>
              <a:gd name="connsiteX12" fmla="*/ 84377 w 730866"/>
              <a:gd name="connsiteY12" fmla="*/ 340657 h 688387"/>
              <a:gd name="connsiteX0" fmla="*/ 84377 w 730866"/>
              <a:gd name="connsiteY0" fmla="*/ 340657 h 688387"/>
              <a:gd name="connsiteX1" fmla="*/ 32861 w 730866"/>
              <a:gd name="connsiteY1" fmla="*/ 662629 h 688387"/>
              <a:gd name="connsiteX2" fmla="*/ 612411 w 730866"/>
              <a:gd name="connsiteY2" fmla="*/ 688387 h 688387"/>
              <a:gd name="connsiteX3" fmla="*/ 728320 w 730866"/>
              <a:gd name="connsiteY3" fmla="*/ 417930 h 688387"/>
              <a:gd name="connsiteX4" fmla="*/ 559221 w 730866"/>
              <a:gd name="connsiteY4" fmla="*/ 405051 h 688387"/>
              <a:gd name="connsiteX5" fmla="*/ 456576 w 730866"/>
              <a:gd name="connsiteY5" fmla="*/ 523859 h 688387"/>
              <a:gd name="connsiteX6" fmla="*/ 357731 w 730866"/>
              <a:gd name="connsiteY6" fmla="*/ 356047 h 688387"/>
              <a:gd name="connsiteX7" fmla="*/ 468232 w 730866"/>
              <a:gd name="connsiteY7" fmla="*/ 160353 h 688387"/>
              <a:gd name="connsiteX8" fmla="*/ 566304 w 730866"/>
              <a:gd name="connsiteY8" fmla="*/ 285407 h 688387"/>
              <a:gd name="connsiteX9" fmla="*/ 728320 w 730866"/>
              <a:gd name="connsiteY9" fmla="*/ 186111 h 688387"/>
              <a:gd name="connsiteX10" fmla="*/ 560895 w 730866"/>
              <a:gd name="connsiteY10" fmla="*/ 31564 h 688387"/>
              <a:gd name="connsiteX11" fmla="*/ 187408 w 730866"/>
              <a:gd name="connsiteY11" fmla="*/ 31564 h 688387"/>
              <a:gd name="connsiteX12" fmla="*/ 84377 w 730866"/>
              <a:gd name="connsiteY12" fmla="*/ 340657 h 688387"/>
              <a:gd name="connsiteX0" fmla="*/ 84377 w 730866"/>
              <a:gd name="connsiteY0" fmla="*/ 340657 h 688387"/>
              <a:gd name="connsiteX1" fmla="*/ 32861 w 730866"/>
              <a:gd name="connsiteY1" fmla="*/ 662629 h 688387"/>
              <a:gd name="connsiteX2" fmla="*/ 612411 w 730866"/>
              <a:gd name="connsiteY2" fmla="*/ 688387 h 688387"/>
              <a:gd name="connsiteX3" fmla="*/ 728320 w 730866"/>
              <a:gd name="connsiteY3" fmla="*/ 417930 h 688387"/>
              <a:gd name="connsiteX4" fmla="*/ 559221 w 730866"/>
              <a:gd name="connsiteY4" fmla="*/ 405051 h 688387"/>
              <a:gd name="connsiteX5" fmla="*/ 456576 w 730866"/>
              <a:gd name="connsiteY5" fmla="*/ 523859 h 688387"/>
              <a:gd name="connsiteX6" fmla="*/ 357731 w 730866"/>
              <a:gd name="connsiteY6" fmla="*/ 356047 h 688387"/>
              <a:gd name="connsiteX7" fmla="*/ 468232 w 730866"/>
              <a:gd name="connsiteY7" fmla="*/ 160353 h 688387"/>
              <a:gd name="connsiteX8" fmla="*/ 566304 w 730866"/>
              <a:gd name="connsiteY8" fmla="*/ 285407 h 688387"/>
              <a:gd name="connsiteX9" fmla="*/ 728320 w 730866"/>
              <a:gd name="connsiteY9" fmla="*/ 186111 h 688387"/>
              <a:gd name="connsiteX10" fmla="*/ 560895 w 730866"/>
              <a:gd name="connsiteY10" fmla="*/ 31564 h 688387"/>
              <a:gd name="connsiteX11" fmla="*/ 187408 w 730866"/>
              <a:gd name="connsiteY11" fmla="*/ 31564 h 688387"/>
              <a:gd name="connsiteX12" fmla="*/ 84377 w 730866"/>
              <a:gd name="connsiteY12" fmla="*/ 340657 h 688387"/>
              <a:gd name="connsiteX0" fmla="*/ 84377 w 730866"/>
              <a:gd name="connsiteY0" fmla="*/ 340657 h 688387"/>
              <a:gd name="connsiteX1" fmla="*/ 32861 w 730866"/>
              <a:gd name="connsiteY1" fmla="*/ 662629 h 688387"/>
              <a:gd name="connsiteX2" fmla="*/ 612411 w 730866"/>
              <a:gd name="connsiteY2" fmla="*/ 688387 h 688387"/>
              <a:gd name="connsiteX3" fmla="*/ 728320 w 730866"/>
              <a:gd name="connsiteY3" fmla="*/ 417930 h 688387"/>
              <a:gd name="connsiteX4" fmla="*/ 559221 w 730866"/>
              <a:gd name="connsiteY4" fmla="*/ 405051 h 688387"/>
              <a:gd name="connsiteX5" fmla="*/ 456576 w 730866"/>
              <a:gd name="connsiteY5" fmla="*/ 523859 h 688387"/>
              <a:gd name="connsiteX6" fmla="*/ 357731 w 730866"/>
              <a:gd name="connsiteY6" fmla="*/ 356047 h 688387"/>
              <a:gd name="connsiteX7" fmla="*/ 468232 w 730866"/>
              <a:gd name="connsiteY7" fmla="*/ 160353 h 688387"/>
              <a:gd name="connsiteX8" fmla="*/ 566304 w 730866"/>
              <a:gd name="connsiteY8" fmla="*/ 285407 h 688387"/>
              <a:gd name="connsiteX9" fmla="*/ 728320 w 730866"/>
              <a:gd name="connsiteY9" fmla="*/ 186111 h 688387"/>
              <a:gd name="connsiteX10" fmla="*/ 560895 w 730866"/>
              <a:gd name="connsiteY10" fmla="*/ 31564 h 688387"/>
              <a:gd name="connsiteX11" fmla="*/ 187408 w 730866"/>
              <a:gd name="connsiteY11" fmla="*/ 31564 h 688387"/>
              <a:gd name="connsiteX12" fmla="*/ 84377 w 730866"/>
              <a:gd name="connsiteY12" fmla="*/ 340657 h 688387"/>
              <a:gd name="connsiteX0" fmla="*/ 84377 w 730866"/>
              <a:gd name="connsiteY0" fmla="*/ 340657 h 688387"/>
              <a:gd name="connsiteX1" fmla="*/ 32861 w 730866"/>
              <a:gd name="connsiteY1" fmla="*/ 662629 h 688387"/>
              <a:gd name="connsiteX2" fmla="*/ 612411 w 730866"/>
              <a:gd name="connsiteY2" fmla="*/ 688387 h 688387"/>
              <a:gd name="connsiteX3" fmla="*/ 728320 w 730866"/>
              <a:gd name="connsiteY3" fmla="*/ 417930 h 688387"/>
              <a:gd name="connsiteX4" fmla="*/ 559221 w 730866"/>
              <a:gd name="connsiteY4" fmla="*/ 405051 h 688387"/>
              <a:gd name="connsiteX5" fmla="*/ 456576 w 730866"/>
              <a:gd name="connsiteY5" fmla="*/ 523859 h 688387"/>
              <a:gd name="connsiteX6" fmla="*/ 353159 w 730866"/>
              <a:gd name="connsiteY6" fmla="*/ 337759 h 688387"/>
              <a:gd name="connsiteX7" fmla="*/ 468232 w 730866"/>
              <a:gd name="connsiteY7" fmla="*/ 160353 h 688387"/>
              <a:gd name="connsiteX8" fmla="*/ 566304 w 730866"/>
              <a:gd name="connsiteY8" fmla="*/ 285407 h 688387"/>
              <a:gd name="connsiteX9" fmla="*/ 728320 w 730866"/>
              <a:gd name="connsiteY9" fmla="*/ 186111 h 688387"/>
              <a:gd name="connsiteX10" fmla="*/ 560895 w 730866"/>
              <a:gd name="connsiteY10" fmla="*/ 31564 h 688387"/>
              <a:gd name="connsiteX11" fmla="*/ 187408 w 730866"/>
              <a:gd name="connsiteY11" fmla="*/ 31564 h 688387"/>
              <a:gd name="connsiteX12" fmla="*/ 84377 w 730866"/>
              <a:gd name="connsiteY12" fmla="*/ 340657 h 688387"/>
              <a:gd name="connsiteX0" fmla="*/ 84377 w 730866"/>
              <a:gd name="connsiteY0" fmla="*/ 340657 h 688387"/>
              <a:gd name="connsiteX1" fmla="*/ 32861 w 730866"/>
              <a:gd name="connsiteY1" fmla="*/ 662629 h 688387"/>
              <a:gd name="connsiteX2" fmla="*/ 612411 w 730866"/>
              <a:gd name="connsiteY2" fmla="*/ 688387 h 688387"/>
              <a:gd name="connsiteX3" fmla="*/ 728320 w 730866"/>
              <a:gd name="connsiteY3" fmla="*/ 417930 h 688387"/>
              <a:gd name="connsiteX4" fmla="*/ 559221 w 730866"/>
              <a:gd name="connsiteY4" fmla="*/ 405051 h 688387"/>
              <a:gd name="connsiteX5" fmla="*/ 456576 w 730866"/>
              <a:gd name="connsiteY5" fmla="*/ 523859 h 688387"/>
              <a:gd name="connsiteX6" fmla="*/ 353159 w 730866"/>
              <a:gd name="connsiteY6" fmla="*/ 337759 h 688387"/>
              <a:gd name="connsiteX7" fmla="*/ 468232 w 730866"/>
              <a:gd name="connsiteY7" fmla="*/ 160353 h 688387"/>
              <a:gd name="connsiteX8" fmla="*/ 566304 w 730866"/>
              <a:gd name="connsiteY8" fmla="*/ 285407 h 688387"/>
              <a:gd name="connsiteX9" fmla="*/ 728320 w 730866"/>
              <a:gd name="connsiteY9" fmla="*/ 186111 h 688387"/>
              <a:gd name="connsiteX10" fmla="*/ 560895 w 730866"/>
              <a:gd name="connsiteY10" fmla="*/ 31564 h 688387"/>
              <a:gd name="connsiteX11" fmla="*/ 187408 w 730866"/>
              <a:gd name="connsiteY11" fmla="*/ 31564 h 688387"/>
              <a:gd name="connsiteX12" fmla="*/ 84377 w 730866"/>
              <a:gd name="connsiteY12" fmla="*/ 340657 h 688387"/>
              <a:gd name="connsiteX0" fmla="*/ 84377 w 730866"/>
              <a:gd name="connsiteY0" fmla="*/ 340657 h 688387"/>
              <a:gd name="connsiteX1" fmla="*/ 32861 w 730866"/>
              <a:gd name="connsiteY1" fmla="*/ 662629 h 688387"/>
              <a:gd name="connsiteX2" fmla="*/ 612411 w 730866"/>
              <a:gd name="connsiteY2" fmla="*/ 688387 h 688387"/>
              <a:gd name="connsiteX3" fmla="*/ 728320 w 730866"/>
              <a:gd name="connsiteY3" fmla="*/ 417930 h 688387"/>
              <a:gd name="connsiteX4" fmla="*/ 559221 w 730866"/>
              <a:gd name="connsiteY4" fmla="*/ 405051 h 688387"/>
              <a:gd name="connsiteX5" fmla="*/ 456576 w 730866"/>
              <a:gd name="connsiteY5" fmla="*/ 523859 h 688387"/>
              <a:gd name="connsiteX6" fmla="*/ 353159 w 730866"/>
              <a:gd name="connsiteY6" fmla="*/ 337759 h 688387"/>
              <a:gd name="connsiteX7" fmla="*/ 468232 w 730866"/>
              <a:gd name="connsiteY7" fmla="*/ 160353 h 688387"/>
              <a:gd name="connsiteX8" fmla="*/ 566304 w 730866"/>
              <a:gd name="connsiteY8" fmla="*/ 285407 h 688387"/>
              <a:gd name="connsiteX9" fmla="*/ 728320 w 730866"/>
              <a:gd name="connsiteY9" fmla="*/ 186111 h 688387"/>
              <a:gd name="connsiteX10" fmla="*/ 560895 w 730866"/>
              <a:gd name="connsiteY10" fmla="*/ 31564 h 688387"/>
              <a:gd name="connsiteX11" fmla="*/ 187408 w 730866"/>
              <a:gd name="connsiteY11" fmla="*/ 31564 h 688387"/>
              <a:gd name="connsiteX12" fmla="*/ 84377 w 730866"/>
              <a:gd name="connsiteY12" fmla="*/ 340657 h 688387"/>
              <a:gd name="connsiteX0" fmla="*/ 84377 w 730866"/>
              <a:gd name="connsiteY0" fmla="*/ 340657 h 688387"/>
              <a:gd name="connsiteX1" fmla="*/ 32861 w 730866"/>
              <a:gd name="connsiteY1" fmla="*/ 662629 h 688387"/>
              <a:gd name="connsiteX2" fmla="*/ 612411 w 730866"/>
              <a:gd name="connsiteY2" fmla="*/ 688387 h 688387"/>
              <a:gd name="connsiteX3" fmla="*/ 728320 w 730866"/>
              <a:gd name="connsiteY3" fmla="*/ 417930 h 688387"/>
              <a:gd name="connsiteX4" fmla="*/ 559221 w 730866"/>
              <a:gd name="connsiteY4" fmla="*/ 405051 h 688387"/>
              <a:gd name="connsiteX5" fmla="*/ 460053 w 730866"/>
              <a:gd name="connsiteY5" fmla="*/ 512296 h 688387"/>
              <a:gd name="connsiteX6" fmla="*/ 353159 w 730866"/>
              <a:gd name="connsiteY6" fmla="*/ 337759 h 688387"/>
              <a:gd name="connsiteX7" fmla="*/ 468232 w 730866"/>
              <a:gd name="connsiteY7" fmla="*/ 160353 h 688387"/>
              <a:gd name="connsiteX8" fmla="*/ 566304 w 730866"/>
              <a:gd name="connsiteY8" fmla="*/ 285407 h 688387"/>
              <a:gd name="connsiteX9" fmla="*/ 728320 w 730866"/>
              <a:gd name="connsiteY9" fmla="*/ 186111 h 688387"/>
              <a:gd name="connsiteX10" fmla="*/ 560895 w 730866"/>
              <a:gd name="connsiteY10" fmla="*/ 31564 h 688387"/>
              <a:gd name="connsiteX11" fmla="*/ 187408 w 730866"/>
              <a:gd name="connsiteY11" fmla="*/ 31564 h 688387"/>
              <a:gd name="connsiteX12" fmla="*/ 84377 w 730866"/>
              <a:gd name="connsiteY12" fmla="*/ 340657 h 6883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730866" h="688387">
                <a:moveTo>
                  <a:pt x="84377" y="340657"/>
                </a:moveTo>
                <a:cubicBezTo>
                  <a:pt x="58619" y="445834"/>
                  <a:pt x="-55145" y="604674"/>
                  <a:pt x="32861" y="662629"/>
                </a:cubicBezTo>
                <a:cubicBezTo>
                  <a:pt x="120867" y="720584"/>
                  <a:pt x="496501" y="729170"/>
                  <a:pt x="612411" y="688387"/>
                </a:cubicBezTo>
                <a:cubicBezTo>
                  <a:pt x="728321" y="647604"/>
                  <a:pt x="737185" y="465153"/>
                  <a:pt x="728320" y="417930"/>
                </a:cubicBezTo>
                <a:cubicBezTo>
                  <a:pt x="719455" y="370707"/>
                  <a:pt x="603932" y="389323"/>
                  <a:pt x="559221" y="405051"/>
                </a:cubicBezTo>
                <a:cubicBezTo>
                  <a:pt x="514510" y="420779"/>
                  <a:pt x="526401" y="514367"/>
                  <a:pt x="460053" y="512296"/>
                </a:cubicBezTo>
                <a:cubicBezTo>
                  <a:pt x="393705" y="510225"/>
                  <a:pt x="351796" y="396416"/>
                  <a:pt x="353159" y="337759"/>
                </a:cubicBezTo>
                <a:cubicBezTo>
                  <a:pt x="354522" y="279102"/>
                  <a:pt x="405276" y="155362"/>
                  <a:pt x="468232" y="160353"/>
                </a:cubicBezTo>
                <a:cubicBezTo>
                  <a:pt x="531188" y="165344"/>
                  <a:pt x="504668" y="253682"/>
                  <a:pt x="566304" y="285407"/>
                </a:cubicBezTo>
                <a:cubicBezTo>
                  <a:pt x="627940" y="317132"/>
                  <a:pt x="729221" y="228418"/>
                  <a:pt x="728320" y="186111"/>
                </a:cubicBezTo>
                <a:cubicBezTo>
                  <a:pt x="727419" y="143804"/>
                  <a:pt x="651047" y="57322"/>
                  <a:pt x="560895" y="31564"/>
                </a:cubicBezTo>
                <a:cubicBezTo>
                  <a:pt x="470743" y="5806"/>
                  <a:pt x="266828" y="-24245"/>
                  <a:pt x="187408" y="31564"/>
                </a:cubicBezTo>
                <a:cubicBezTo>
                  <a:pt x="107988" y="87373"/>
                  <a:pt x="110135" y="235480"/>
                  <a:pt x="84377" y="340657"/>
                </a:cubicBezTo>
                <a:close/>
              </a:path>
            </a:pathLst>
          </a:custGeom>
          <a:gradFill>
            <a:gsLst>
              <a:gs pos="0">
                <a:srgbClr val="00FFFF"/>
              </a:gs>
              <a:gs pos="44000">
                <a:srgbClr val="00B0F0"/>
              </a:gs>
              <a:gs pos="100000">
                <a:srgbClr val="0070C0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8" name="Group 17"/>
          <p:cNvGrpSpPr/>
          <p:nvPr/>
        </p:nvGrpSpPr>
        <p:grpSpPr>
          <a:xfrm>
            <a:off x="550528" y="5766516"/>
            <a:ext cx="8057013" cy="635632"/>
            <a:chOff x="550528" y="5766516"/>
            <a:chExt cx="8057013" cy="635632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4" name="TextBox 33"/>
                <p:cNvSpPr txBox="1"/>
                <p:nvPr/>
              </p:nvSpPr>
              <p:spPr>
                <a:xfrm>
                  <a:off x="8272962" y="5766516"/>
                  <a:ext cx="334579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solidFill>
                              <a:srgbClr val="00FFFF"/>
                            </a:solidFill>
                            <a:latin typeface="Cambria Math"/>
                          </a:rPr>
                          <m:t>𝑡</m:t>
                        </m:r>
                      </m:oMath>
                    </m:oMathPara>
                  </a14:m>
                  <a:endParaRPr lang="en-US" dirty="0">
                    <a:solidFill>
                      <a:schemeClr val="bg2">
                        <a:lumMod val="40000"/>
                        <a:lumOff val="60000"/>
                      </a:schemeClr>
                    </a:solidFill>
                  </a:endParaRPr>
                </a:p>
              </p:txBody>
            </p:sp>
          </mc:Choice>
          <mc:Fallback xmlns="">
            <p:sp>
              <p:nvSpPr>
                <p:cNvPr id="34" name="TextBox 33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272962" y="5766516"/>
                  <a:ext cx="334579" cy="369332"/>
                </a:xfrm>
                <a:prstGeom prst="rect">
                  <a:avLst/>
                </a:prstGeom>
                <a:blipFill rotWithShape="1"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36" name="Straight Arrow Connector 35"/>
            <p:cNvCxnSpPr/>
            <p:nvPr/>
          </p:nvCxnSpPr>
          <p:spPr>
            <a:xfrm flipV="1">
              <a:off x="550528" y="5949193"/>
              <a:ext cx="7751962" cy="1"/>
            </a:xfrm>
            <a:prstGeom prst="straightConnector1">
              <a:avLst/>
            </a:prstGeom>
            <a:ln w="38100">
              <a:solidFill>
                <a:schemeClr val="bg2">
                  <a:lumMod val="40000"/>
                  <a:lumOff val="60000"/>
                </a:schemeClr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37" name="Group 36"/>
            <p:cNvGrpSpPr/>
            <p:nvPr/>
          </p:nvGrpSpPr>
          <p:grpSpPr>
            <a:xfrm>
              <a:off x="727808" y="5873630"/>
              <a:ext cx="7196991" cy="159185"/>
              <a:chOff x="2212675" y="3537308"/>
              <a:chExt cx="5386824" cy="152400"/>
            </a:xfrm>
          </p:grpSpPr>
          <p:cxnSp>
            <p:nvCxnSpPr>
              <p:cNvPr id="73" name="Straight Connector 72"/>
              <p:cNvCxnSpPr/>
              <p:nvPr/>
            </p:nvCxnSpPr>
            <p:spPr>
              <a:xfrm>
                <a:off x="2212675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4" name="Straight Connector 73"/>
              <p:cNvCxnSpPr/>
              <p:nvPr/>
            </p:nvCxnSpPr>
            <p:spPr>
              <a:xfrm>
                <a:off x="2751357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5" name="Straight Connector 74"/>
              <p:cNvCxnSpPr/>
              <p:nvPr/>
            </p:nvCxnSpPr>
            <p:spPr>
              <a:xfrm>
                <a:off x="3290039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6" name="Straight Connector 75"/>
              <p:cNvCxnSpPr/>
              <p:nvPr/>
            </p:nvCxnSpPr>
            <p:spPr>
              <a:xfrm>
                <a:off x="3828721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7" name="Straight Connector 76"/>
              <p:cNvCxnSpPr/>
              <p:nvPr/>
            </p:nvCxnSpPr>
            <p:spPr>
              <a:xfrm>
                <a:off x="4367403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8" name="Straight Connector 77"/>
              <p:cNvCxnSpPr/>
              <p:nvPr/>
            </p:nvCxnSpPr>
            <p:spPr>
              <a:xfrm>
                <a:off x="4906085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9" name="Straight Connector 78"/>
              <p:cNvCxnSpPr/>
              <p:nvPr/>
            </p:nvCxnSpPr>
            <p:spPr>
              <a:xfrm>
                <a:off x="5983449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0" name="Straight Connector 79"/>
              <p:cNvCxnSpPr/>
              <p:nvPr/>
            </p:nvCxnSpPr>
            <p:spPr>
              <a:xfrm>
                <a:off x="6522131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1" name="Straight Connector 80"/>
              <p:cNvCxnSpPr/>
              <p:nvPr/>
            </p:nvCxnSpPr>
            <p:spPr>
              <a:xfrm>
                <a:off x="5444767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2" name="Straight Connector 81"/>
              <p:cNvCxnSpPr/>
              <p:nvPr/>
            </p:nvCxnSpPr>
            <p:spPr>
              <a:xfrm>
                <a:off x="7060813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3" name="Straight Connector 82"/>
              <p:cNvCxnSpPr/>
              <p:nvPr/>
            </p:nvCxnSpPr>
            <p:spPr>
              <a:xfrm>
                <a:off x="7599499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63" name="TextBox 62"/>
            <p:cNvSpPr txBox="1"/>
            <p:nvPr/>
          </p:nvSpPr>
          <p:spPr>
            <a:xfrm>
              <a:off x="2028586" y="6029834"/>
              <a:ext cx="289619" cy="369332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2</a:t>
              </a:r>
              <a:endParaRPr lang="en-US" dirty="0">
                <a:solidFill>
                  <a:schemeClr val="bg2">
                    <a:lumMod val="40000"/>
                    <a:lumOff val="60000"/>
                  </a:schemeClr>
                </a:solidFill>
              </a:endParaRPr>
            </a:p>
          </p:txBody>
        </p:sp>
        <p:sp>
          <p:nvSpPr>
            <p:cNvPr id="64" name="TextBox 63"/>
            <p:cNvSpPr txBox="1"/>
            <p:nvPr/>
          </p:nvSpPr>
          <p:spPr>
            <a:xfrm>
              <a:off x="2740315" y="6029834"/>
              <a:ext cx="289619" cy="369332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3</a:t>
              </a:r>
              <a:endParaRPr lang="en-US" dirty="0">
                <a:solidFill>
                  <a:schemeClr val="bg2">
                    <a:lumMod val="40000"/>
                    <a:lumOff val="60000"/>
                  </a:schemeClr>
                </a:solidFill>
              </a:endParaRPr>
            </a:p>
          </p:txBody>
        </p:sp>
        <p:sp>
          <p:nvSpPr>
            <p:cNvPr id="65" name="TextBox 64"/>
            <p:cNvSpPr txBox="1"/>
            <p:nvPr/>
          </p:nvSpPr>
          <p:spPr>
            <a:xfrm>
              <a:off x="3465982" y="6029834"/>
              <a:ext cx="289619" cy="369332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4</a:t>
              </a:r>
              <a:endParaRPr lang="en-US" dirty="0">
                <a:solidFill>
                  <a:schemeClr val="bg2">
                    <a:lumMod val="40000"/>
                    <a:lumOff val="60000"/>
                  </a:schemeClr>
                </a:solidFill>
              </a:endParaRPr>
            </a:p>
          </p:txBody>
        </p:sp>
        <p:sp>
          <p:nvSpPr>
            <p:cNvPr id="66" name="TextBox 65"/>
            <p:cNvSpPr txBox="1"/>
            <p:nvPr/>
          </p:nvSpPr>
          <p:spPr>
            <a:xfrm>
              <a:off x="4190237" y="6029834"/>
              <a:ext cx="301686" cy="369332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bg2">
                      <a:lumMod val="20000"/>
                      <a:lumOff val="80000"/>
                    </a:schemeClr>
                  </a:solidFill>
                </a:rPr>
                <a:t>5</a:t>
              </a:r>
              <a:endParaRPr lang="en-US" dirty="0">
                <a:solidFill>
                  <a:schemeClr val="bg2">
                    <a:lumMod val="20000"/>
                    <a:lumOff val="80000"/>
                  </a:schemeClr>
                </a:solidFill>
              </a:endParaRPr>
            </a:p>
          </p:txBody>
        </p:sp>
        <p:sp>
          <p:nvSpPr>
            <p:cNvPr id="67" name="TextBox 66"/>
            <p:cNvSpPr txBox="1"/>
            <p:nvPr/>
          </p:nvSpPr>
          <p:spPr>
            <a:xfrm>
              <a:off x="4901507" y="6029834"/>
              <a:ext cx="289619" cy="369332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6</a:t>
              </a:r>
              <a:endParaRPr lang="en-US" dirty="0">
                <a:solidFill>
                  <a:schemeClr val="bg2">
                    <a:lumMod val="40000"/>
                    <a:lumOff val="60000"/>
                  </a:schemeClr>
                </a:solidFill>
              </a:endParaRPr>
            </a:p>
          </p:txBody>
        </p:sp>
        <p:sp>
          <p:nvSpPr>
            <p:cNvPr id="68" name="TextBox 67"/>
            <p:cNvSpPr txBox="1"/>
            <p:nvPr/>
          </p:nvSpPr>
          <p:spPr>
            <a:xfrm>
              <a:off x="5613236" y="6029834"/>
              <a:ext cx="289619" cy="369332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7</a:t>
              </a:r>
              <a:endParaRPr lang="en-US" dirty="0">
                <a:solidFill>
                  <a:schemeClr val="bg2">
                    <a:lumMod val="40000"/>
                    <a:lumOff val="60000"/>
                  </a:schemeClr>
                </a:solidFill>
              </a:endParaRPr>
            </a:p>
          </p:txBody>
        </p:sp>
        <p:sp>
          <p:nvSpPr>
            <p:cNvPr id="69" name="TextBox 68"/>
            <p:cNvSpPr txBox="1"/>
            <p:nvPr/>
          </p:nvSpPr>
          <p:spPr>
            <a:xfrm>
              <a:off x="6350017" y="6029834"/>
              <a:ext cx="289619" cy="369332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8</a:t>
              </a:r>
              <a:endParaRPr lang="en-US" dirty="0">
                <a:solidFill>
                  <a:schemeClr val="bg2">
                    <a:lumMod val="40000"/>
                    <a:lumOff val="60000"/>
                  </a:schemeClr>
                </a:solidFill>
              </a:endParaRPr>
            </a:p>
          </p:txBody>
        </p:sp>
        <p:sp>
          <p:nvSpPr>
            <p:cNvPr id="70" name="TextBox 69"/>
            <p:cNvSpPr txBox="1"/>
            <p:nvPr/>
          </p:nvSpPr>
          <p:spPr>
            <a:xfrm>
              <a:off x="7061746" y="6029834"/>
              <a:ext cx="289619" cy="369332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9</a:t>
              </a:r>
              <a:endParaRPr lang="en-US" dirty="0">
                <a:solidFill>
                  <a:schemeClr val="bg2">
                    <a:lumMod val="40000"/>
                    <a:lumOff val="60000"/>
                  </a:schemeClr>
                </a:solidFill>
              </a:endParaRPr>
            </a:p>
          </p:txBody>
        </p:sp>
        <p:sp>
          <p:nvSpPr>
            <p:cNvPr id="71" name="TextBox 70"/>
            <p:cNvSpPr txBox="1"/>
            <p:nvPr/>
          </p:nvSpPr>
          <p:spPr>
            <a:xfrm>
              <a:off x="593414" y="6029834"/>
              <a:ext cx="301686" cy="369332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b="1" dirty="0" smtClean="0">
                  <a:solidFill>
                    <a:schemeClr val="bg2">
                      <a:lumMod val="20000"/>
                      <a:lumOff val="80000"/>
                    </a:schemeClr>
                  </a:solidFill>
                </a:rPr>
                <a:t>0</a:t>
              </a:r>
              <a:endParaRPr lang="en-US" b="1" dirty="0">
                <a:solidFill>
                  <a:schemeClr val="bg2">
                    <a:lumMod val="20000"/>
                    <a:lumOff val="80000"/>
                  </a:schemeClr>
                </a:solidFill>
              </a:endParaRPr>
            </a:p>
          </p:txBody>
        </p:sp>
        <p:sp>
          <p:nvSpPr>
            <p:cNvPr id="72" name="TextBox 71"/>
            <p:cNvSpPr txBox="1"/>
            <p:nvPr/>
          </p:nvSpPr>
          <p:spPr>
            <a:xfrm>
              <a:off x="1304331" y="6029834"/>
              <a:ext cx="289619" cy="369332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1</a:t>
              </a:r>
              <a:endParaRPr lang="en-US" dirty="0">
                <a:solidFill>
                  <a:schemeClr val="bg2">
                    <a:lumMod val="40000"/>
                    <a:lumOff val="60000"/>
                  </a:schemeClr>
                </a:solidFill>
              </a:endParaRPr>
            </a:p>
          </p:txBody>
        </p:sp>
        <p:sp>
          <p:nvSpPr>
            <p:cNvPr id="51" name="TextBox 50"/>
            <p:cNvSpPr txBox="1"/>
            <p:nvPr/>
          </p:nvSpPr>
          <p:spPr>
            <a:xfrm>
              <a:off x="7721958" y="6032816"/>
              <a:ext cx="418704" cy="369332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b="1" dirty="0" smtClean="0">
                  <a:solidFill>
                    <a:schemeClr val="bg2">
                      <a:lumMod val="20000"/>
                      <a:lumOff val="80000"/>
                    </a:schemeClr>
                  </a:solidFill>
                </a:rPr>
                <a:t>10</a:t>
              </a:r>
              <a:endParaRPr lang="en-US" b="1" dirty="0">
                <a:solidFill>
                  <a:schemeClr val="bg2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84" name="Group 83"/>
          <p:cNvGrpSpPr/>
          <p:nvPr/>
        </p:nvGrpSpPr>
        <p:grpSpPr>
          <a:xfrm>
            <a:off x="3615053" y="5304851"/>
            <a:ext cx="436338" cy="461665"/>
            <a:chOff x="1497802" y="3800565"/>
            <a:chExt cx="436338" cy="461665"/>
          </a:xfrm>
        </p:grpSpPr>
        <p:sp>
          <p:nvSpPr>
            <p:cNvPr id="85" name="Oval 84"/>
            <p:cNvSpPr/>
            <p:nvPr/>
          </p:nvSpPr>
          <p:spPr>
            <a:xfrm>
              <a:off x="1512034" y="3847232"/>
              <a:ext cx="402664" cy="402664"/>
            </a:xfrm>
            <a:prstGeom prst="ellipse">
              <a:avLst/>
            </a:prstGeom>
            <a:gradFill flip="none" rotWithShape="1">
              <a:gsLst>
                <a:gs pos="0">
                  <a:schemeClr val="tx1"/>
                </a:gs>
                <a:gs pos="100000">
                  <a:schemeClr val="bg2">
                    <a:lumMod val="20000"/>
                    <a:lumOff val="80000"/>
                  </a:schemeClr>
                </a:gs>
              </a:gsLst>
              <a:lin ang="2700000" scaled="1"/>
              <a:tileRect/>
            </a:gradFill>
            <a:ln w="762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 b="1" dirty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endParaRPr>
            </a:p>
          </p:txBody>
        </p:sp>
        <p:sp>
          <p:nvSpPr>
            <p:cNvPr id="86" name="TextBox 85"/>
            <p:cNvSpPr txBox="1"/>
            <p:nvPr/>
          </p:nvSpPr>
          <p:spPr>
            <a:xfrm>
              <a:off x="1497802" y="3800565"/>
              <a:ext cx="43633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dirty="0" smtClean="0">
                  <a:solidFill>
                    <a:schemeClr val="bg1"/>
                  </a:solidFill>
                  <a:latin typeface="Tahoma" pitchFamily="34" charset="0"/>
                  <a:ea typeface="Tahoma" pitchFamily="34" charset="0"/>
                  <a:cs typeface="Tahoma" pitchFamily="34" charset="0"/>
                </a:rPr>
                <a:t>+</a:t>
              </a:r>
              <a:endParaRPr lang="en-US" sz="2400" b="1" dirty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endParaRPr>
            </a:p>
          </p:txBody>
        </p:sp>
      </p:grpSp>
      <p:grpSp>
        <p:nvGrpSpPr>
          <p:cNvPr id="87" name="Group 86"/>
          <p:cNvGrpSpPr/>
          <p:nvPr/>
        </p:nvGrpSpPr>
        <p:grpSpPr>
          <a:xfrm>
            <a:off x="4343400" y="5303777"/>
            <a:ext cx="436338" cy="461665"/>
            <a:chOff x="1497802" y="3800565"/>
            <a:chExt cx="436338" cy="461665"/>
          </a:xfrm>
        </p:grpSpPr>
        <p:sp>
          <p:nvSpPr>
            <p:cNvPr id="88" name="Oval 87"/>
            <p:cNvSpPr/>
            <p:nvPr/>
          </p:nvSpPr>
          <p:spPr>
            <a:xfrm>
              <a:off x="1512034" y="3847232"/>
              <a:ext cx="402664" cy="402664"/>
            </a:xfrm>
            <a:prstGeom prst="ellipse">
              <a:avLst/>
            </a:prstGeom>
            <a:gradFill flip="none" rotWithShape="1">
              <a:gsLst>
                <a:gs pos="0">
                  <a:schemeClr val="tx1"/>
                </a:gs>
                <a:gs pos="100000">
                  <a:schemeClr val="bg2">
                    <a:lumMod val="20000"/>
                    <a:lumOff val="80000"/>
                  </a:schemeClr>
                </a:gs>
              </a:gsLst>
              <a:lin ang="2700000" scaled="1"/>
              <a:tileRect/>
            </a:gradFill>
            <a:ln w="762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 b="1" dirty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endParaRPr>
            </a:p>
          </p:txBody>
        </p:sp>
        <p:sp>
          <p:nvSpPr>
            <p:cNvPr id="89" name="TextBox 88"/>
            <p:cNvSpPr txBox="1"/>
            <p:nvPr/>
          </p:nvSpPr>
          <p:spPr>
            <a:xfrm>
              <a:off x="1497802" y="3800565"/>
              <a:ext cx="43633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dirty="0" smtClean="0">
                  <a:solidFill>
                    <a:schemeClr val="bg1"/>
                  </a:solidFill>
                  <a:latin typeface="Tahoma" pitchFamily="34" charset="0"/>
                  <a:ea typeface="Tahoma" pitchFamily="34" charset="0"/>
                  <a:cs typeface="Tahoma" pitchFamily="34" charset="0"/>
                </a:rPr>
                <a:t>+</a:t>
              </a:r>
              <a:endParaRPr lang="en-US" sz="2400" b="1" dirty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endParaRPr>
            </a:p>
          </p:txBody>
        </p:sp>
      </p:grpSp>
      <p:grpSp>
        <p:nvGrpSpPr>
          <p:cNvPr id="90" name="Group 89"/>
          <p:cNvGrpSpPr/>
          <p:nvPr/>
        </p:nvGrpSpPr>
        <p:grpSpPr>
          <a:xfrm>
            <a:off x="4673958" y="5303777"/>
            <a:ext cx="436338" cy="461665"/>
            <a:chOff x="1497802" y="3800565"/>
            <a:chExt cx="436338" cy="461665"/>
          </a:xfrm>
        </p:grpSpPr>
        <p:sp>
          <p:nvSpPr>
            <p:cNvPr id="91" name="Oval 90"/>
            <p:cNvSpPr/>
            <p:nvPr/>
          </p:nvSpPr>
          <p:spPr>
            <a:xfrm>
              <a:off x="1512034" y="3847232"/>
              <a:ext cx="402664" cy="402664"/>
            </a:xfrm>
            <a:prstGeom prst="ellipse">
              <a:avLst/>
            </a:prstGeom>
            <a:gradFill flip="none" rotWithShape="1">
              <a:gsLst>
                <a:gs pos="0">
                  <a:schemeClr val="tx1"/>
                </a:gs>
                <a:gs pos="100000">
                  <a:schemeClr val="bg2">
                    <a:lumMod val="20000"/>
                    <a:lumOff val="80000"/>
                  </a:schemeClr>
                </a:gs>
              </a:gsLst>
              <a:lin ang="2700000" scaled="1"/>
              <a:tileRect/>
            </a:gradFill>
            <a:ln w="762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 b="1" dirty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endParaRPr>
            </a:p>
          </p:txBody>
        </p:sp>
        <p:sp>
          <p:nvSpPr>
            <p:cNvPr id="92" name="TextBox 91"/>
            <p:cNvSpPr txBox="1"/>
            <p:nvPr/>
          </p:nvSpPr>
          <p:spPr>
            <a:xfrm>
              <a:off x="1497802" y="3800565"/>
              <a:ext cx="43633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dirty="0" smtClean="0">
                  <a:solidFill>
                    <a:schemeClr val="bg1"/>
                  </a:solidFill>
                  <a:latin typeface="Tahoma" pitchFamily="34" charset="0"/>
                  <a:ea typeface="Tahoma" pitchFamily="34" charset="0"/>
                  <a:cs typeface="Tahoma" pitchFamily="34" charset="0"/>
                </a:rPr>
                <a:t>+</a:t>
              </a:r>
              <a:endParaRPr lang="en-US" sz="2400" b="1" dirty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endParaRPr>
            </a:p>
          </p:txBody>
        </p:sp>
      </p:grpSp>
      <p:grpSp>
        <p:nvGrpSpPr>
          <p:cNvPr id="93" name="Group 92"/>
          <p:cNvGrpSpPr/>
          <p:nvPr/>
        </p:nvGrpSpPr>
        <p:grpSpPr>
          <a:xfrm>
            <a:off x="5544825" y="5303777"/>
            <a:ext cx="436338" cy="461665"/>
            <a:chOff x="1497802" y="3800565"/>
            <a:chExt cx="436338" cy="461665"/>
          </a:xfrm>
        </p:grpSpPr>
        <p:sp>
          <p:nvSpPr>
            <p:cNvPr id="94" name="Oval 93"/>
            <p:cNvSpPr/>
            <p:nvPr/>
          </p:nvSpPr>
          <p:spPr>
            <a:xfrm>
              <a:off x="1512034" y="3847232"/>
              <a:ext cx="402664" cy="402664"/>
            </a:xfrm>
            <a:prstGeom prst="ellipse">
              <a:avLst/>
            </a:prstGeom>
            <a:gradFill flip="none" rotWithShape="1">
              <a:gsLst>
                <a:gs pos="0">
                  <a:schemeClr val="tx1"/>
                </a:gs>
                <a:gs pos="100000">
                  <a:schemeClr val="bg2">
                    <a:lumMod val="20000"/>
                    <a:lumOff val="80000"/>
                  </a:schemeClr>
                </a:gs>
              </a:gsLst>
              <a:lin ang="2700000" scaled="1"/>
              <a:tileRect/>
            </a:gradFill>
            <a:ln w="762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 b="1" dirty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endParaRPr>
            </a:p>
          </p:txBody>
        </p:sp>
        <p:sp>
          <p:nvSpPr>
            <p:cNvPr id="95" name="TextBox 94"/>
            <p:cNvSpPr txBox="1"/>
            <p:nvPr/>
          </p:nvSpPr>
          <p:spPr>
            <a:xfrm>
              <a:off x="1497802" y="3800565"/>
              <a:ext cx="43633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dirty="0" smtClean="0">
                  <a:solidFill>
                    <a:schemeClr val="bg1"/>
                  </a:solidFill>
                  <a:latin typeface="Tahoma" pitchFamily="34" charset="0"/>
                  <a:ea typeface="Tahoma" pitchFamily="34" charset="0"/>
                  <a:cs typeface="Tahoma" pitchFamily="34" charset="0"/>
                </a:rPr>
                <a:t>+</a:t>
              </a:r>
              <a:endParaRPr lang="en-US" sz="2400" b="1" dirty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endParaRPr>
            </a:p>
          </p:txBody>
        </p:sp>
      </p:grpSp>
      <p:grpSp>
        <p:nvGrpSpPr>
          <p:cNvPr id="96" name="Group 95"/>
          <p:cNvGrpSpPr/>
          <p:nvPr/>
        </p:nvGrpSpPr>
        <p:grpSpPr>
          <a:xfrm>
            <a:off x="6815541" y="5303777"/>
            <a:ext cx="436338" cy="461665"/>
            <a:chOff x="1497802" y="3800565"/>
            <a:chExt cx="436338" cy="461665"/>
          </a:xfrm>
        </p:grpSpPr>
        <p:sp>
          <p:nvSpPr>
            <p:cNvPr id="97" name="Oval 96"/>
            <p:cNvSpPr/>
            <p:nvPr/>
          </p:nvSpPr>
          <p:spPr>
            <a:xfrm>
              <a:off x="1512034" y="3847232"/>
              <a:ext cx="402664" cy="402664"/>
            </a:xfrm>
            <a:prstGeom prst="ellipse">
              <a:avLst/>
            </a:prstGeom>
            <a:gradFill flip="none" rotWithShape="1">
              <a:gsLst>
                <a:gs pos="0">
                  <a:schemeClr val="tx1"/>
                </a:gs>
                <a:gs pos="100000">
                  <a:schemeClr val="bg2">
                    <a:lumMod val="20000"/>
                    <a:lumOff val="80000"/>
                  </a:schemeClr>
                </a:gs>
              </a:gsLst>
              <a:lin ang="2700000" scaled="1"/>
              <a:tileRect/>
            </a:gradFill>
            <a:ln w="762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 b="1" dirty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endParaRPr>
            </a:p>
          </p:txBody>
        </p:sp>
        <p:sp>
          <p:nvSpPr>
            <p:cNvPr id="98" name="TextBox 97"/>
            <p:cNvSpPr txBox="1"/>
            <p:nvPr/>
          </p:nvSpPr>
          <p:spPr>
            <a:xfrm>
              <a:off x="1497802" y="3800565"/>
              <a:ext cx="43633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dirty="0" smtClean="0">
                  <a:solidFill>
                    <a:schemeClr val="bg1"/>
                  </a:solidFill>
                  <a:latin typeface="Tahoma" pitchFamily="34" charset="0"/>
                  <a:ea typeface="Tahoma" pitchFamily="34" charset="0"/>
                  <a:cs typeface="Tahoma" pitchFamily="34" charset="0"/>
                </a:rPr>
                <a:t>+</a:t>
              </a:r>
              <a:endParaRPr lang="en-US" sz="2400" b="1" dirty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endParaRPr>
            </a:p>
          </p:txBody>
        </p:sp>
      </p:grpSp>
      <p:cxnSp>
        <p:nvCxnSpPr>
          <p:cNvPr id="7" name="Straight Arrow Connector 6"/>
          <p:cNvCxnSpPr/>
          <p:nvPr/>
        </p:nvCxnSpPr>
        <p:spPr>
          <a:xfrm>
            <a:off x="727808" y="5181600"/>
            <a:ext cx="3102809" cy="0"/>
          </a:xfrm>
          <a:prstGeom prst="straightConnector1">
            <a:avLst/>
          </a:prstGeom>
          <a:ln w="38100">
            <a:solidFill>
              <a:srgbClr val="00FFFF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" name="Picture 7" descr="C:\Users\dliao\Documents\My Notebook\Physics\UCSF PostDoc\Tlsty Journal Club\PersisterJournalClub20110131\RNA.pn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17563" y="2515953"/>
            <a:ext cx="1934310" cy="2034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03" name="Group 102"/>
          <p:cNvGrpSpPr/>
          <p:nvPr/>
        </p:nvGrpSpPr>
        <p:grpSpPr>
          <a:xfrm>
            <a:off x="521872" y="5284804"/>
            <a:ext cx="436338" cy="461665"/>
            <a:chOff x="1497802" y="3800565"/>
            <a:chExt cx="436338" cy="461665"/>
          </a:xfrm>
        </p:grpSpPr>
        <p:sp>
          <p:nvSpPr>
            <p:cNvPr id="104" name="Oval 103"/>
            <p:cNvSpPr/>
            <p:nvPr/>
          </p:nvSpPr>
          <p:spPr>
            <a:xfrm>
              <a:off x="1512034" y="3847232"/>
              <a:ext cx="402664" cy="402664"/>
            </a:xfrm>
            <a:prstGeom prst="ellipse">
              <a:avLst/>
            </a:prstGeom>
            <a:gradFill flip="none" rotWithShape="1">
              <a:gsLst>
                <a:gs pos="0">
                  <a:schemeClr val="tx1"/>
                </a:gs>
                <a:gs pos="100000">
                  <a:schemeClr val="bg2">
                    <a:lumMod val="20000"/>
                    <a:lumOff val="80000"/>
                  </a:schemeClr>
                </a:gs>
              </a:gsLst>
              <a:lin ang="2700000" scaled="1"/>
              <a:tileRect/>
            </a:gradFill>
            <a:ln w="762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 b="1" dirty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endParaRPr>
            </a:p>
          </p:txBody>
        </p:sp>
        <p:sp>
          <p:nvSpPr>
            <p:cNvPr id="105" name="TextBox 104"/>
            <p:cNvSpPr txBox="1"/>
            <p:nvPr/>
          </p:nvSpPr>
          <p:spPr>
            <a:xfrm>
              <a:off x="1497802" y="3800565"/>
              <a:ext cx="43633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dirty="0" smtClean="0">
                  <a:solidFill>
                    <a:schemeClr val="bg1"/>
                  </a:solidFill>
                  <a:latin typeface="Tahoma" pitchFamily="34" charset="0"/>
                  <a:ea typeface="Tahoma" pitchFamily="34" charset="0"/>
                  <a:cs typeface="Tahoma" pitchFamily="34" charset="0"/>
                </a:rPr>
                <a:t>+</a:t>
              </a:r>
              <a:endParaRPr lang="en-US" sz="2400" b="1" dirty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endParaRPr>
            </a:p>
          </p:txBody>
        </p:sp>
      </p:grpSp>
      <p:cxnSp>
        <p:nvCxnSpPr>
          <p:cNvPr id="106" name="Straight Arrow Connector 105"/>
          <p:cNvCxnSpPr/>
          <p:nvPr/>
        </p:nvCxnSpPr>
        <p:spPr>
          <a:xfrm>
            <a:off x="3868210" y="5181600"/>
            <a:ext cx="690754" cy="0"/>
          </a:xfrm>
          <a:prstGeom prst="straightConnector1">
            <a:avLst/>
          </a:prstGeom>
          <a:ln w="38100">
            <a:solidFill>
              <a:srgbClr val="00FFFF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Straight Arrow Connector 107"/>
          <p:cNvCxnSpPr/>
          <p:nvPr/>
        </p:nvCxnSpPr>
        <p:spPr>
          <a:xfrm>
            <a:off x="4561569" y="5181600"/>
            <a:ext cx="318119" cy="0"/>
          </a:xfrm>
          <a:prstGeom prst="straightConnector1">
            <a:avLst/>
          </a:prstGeom>
          <a:ln w="38100">
            <a:solidFill>
              <a:srgbClr val="00FFFF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Straight Arrow Connector 111"/>
          <p:cNvCxnSpPr/>
          <p:nvPr/>
        </p:nvCxnSpPr>
        <p:spPr>
          <a:xfrm>
            <a:off x="4913101" y="5181600"/>
            <a:ext cx="846965" cy="0"/>
          </a:xfrm>
          <a:prstGeom prst="straightConnector1">
            <a:avLst/>
          </a:prstGeom>
          <a:ln w="38100">
            <a:solidFill>
              <a:srgbClr val="00FFFF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" name="Straight Arrow Connector 113"/>
          <p:cNvCxnSpPr/>
          <p:nvPr/>
        </p:nvCxnSpPr>
        <p:spPr>
          <a:xfrm>
            <a:off x="5792671" y="5181600"/>
            <a:ext cx="1238434" cy="0"/>
          </a:xfrm>
          <a:prstGeom prst="straightConnector1">
            <a:avLst/>
          </a:prstGeom>
          <a:ln w="38100">
            <a:solidFill>
              <a:srgbClr val="00FFFF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21" name="Group 120"/>
          <p:cNvGrpSpPr/>
          <p:nvPr/>
        </p:nvGrpSpPr>
        <p:grpSpPr>
          <a:xfrm>
            <a:off x="1619470" y="2858540"/>
            <a:ext cx="324280" cy="376037"/>
            <a:chOff x="7049785" y="5014702"/>
            <a:chExt cx="324280" cy="376037"/>
          </a:xfrm>
        </p:grpSpPr>
        <p:sp>
          <p:nvSpPr>
            <p:cNvPr id="128" name="Oval 127"/>
            <p:cNvSpPr/>
            <p:nvPr/>
          </p:nvSpPr>
          <p:spPr>
            <a:xfrm>
              <a:off x="7221665" y="5238339"/>
              <a:ext cx="152400" cy="152400"/>
            </a:xfrm>
            <a:prstGeom prst="ellipse">
              <a:avLst/>
            </a:prstGeom>
            <a:gradFill flip="none" rotWithShape="1">
              <a:gsLst>
                <a:gs pos="100000">
                  <a:srgbClr val="0070C0"/>
                </a:gs>
                <a:gs pos="0">
                  <a:schemeClr val="accent1">
                    <a:lumMod val="20000"/>
                    <a:lumOff val="80000"/>
                  </a:schemeClr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9" name="Oval 128"/>
            <p:cNvSpPr/>
            <p:nvPr/>
          </p:nvSpPr>
          <p:spPr>
            <a:xfrm>
              <a:off x="7049785" y="5151574"/>
              <a:ext cx="202794" cy="202794"/>
            </a:xfrm>
            <a:prstGeom prst="ellipse">
              <a:avLst/>
            </a:prstGeom>
            <a:gradFill flip="none" rotWithShape="1">
              <a:gsLst>
                <a:gs pos="0">
                  <a:schemeClr val="tx1"/>
                </a:gs>
                <a:gs pos="56000">
                  <a:srgbClr val="FF0000"/>
                </a:gs>
                <a:gs pos="100000">
                  <a:srgbClr val="800000"/>
                </a:gs>
                <a:gs pos="85000">
                  <a:srgbClr val="C000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0" name="Oval 129"/>
            <p:cNvSpPr/>
            <p:nvPr/>
          </p:nvSpPr>
          <p:spPr>
            <a:xfrm>
              <a:off x="7067170" y="5014702"/>
              <a:ext cx="152400" cy="152400"/>
            </a:xfrm>
            <a:prstGeom prst="ellipse">
              <a:avLst/>
            </a:prstGeom>
            <a:gradFill flip="none" rotWithShape="1">
              <a:gsLst>
                <a:gs pos="100000">
                  <a:srgbClr val="0070C0"/>
                </a:gs>
                <a:gs pos="0">
                  <a:schemeClr val="accent1">
                    <a:lumMod val="20000"/>
                    <a:lumOff val="80000"/>
                  </a:schemeClr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60" name="Group 159"/>
          <p:cNvGrpSpPr/>
          <p:nvPr/>
        </p:nvGrpSpPr>
        <p:grpSpPr>
          <a:xfrm>
            <a:off x="1699754" y="1351024"/>
            <a:ext cx="218799" cy="343663"/>
            <a:chOff x="7033780" y="5017658"/>
            <a:chExt cx="218799" cy="343663"/>
          </a:xfrm>
        </p:grpSpPr>
        <p:sp>
          <p:nvSpPr>
            <p:cNvPr id="161" name="Oval 160"/>
            <p:cNvSpPr/>
            <p:nvPr/>
          </p:nvSpPr>
          <p:spPr>
            <a:xfrm>
              <a:off x="7033780" y="5208921"/>
              <a:ext cx="152400" cy="152400"/>
            </a:xfrm>
            <a:prstGeom prst="ellipse">
              <a:avLst/>
            </a:prstGeom>
            <a:gradFill flip="none" rotWithShape="1">
              <a:gsLst>
                <a:gs pos="100000">
                  <a:srgbClr val="0070C0"/>
                </a:gs>
                <a:gs pos="0">
                  <a:schemeClr val="accent1">
                    <a:lumMod val="20000"/>
                    <a:lumOff val="80000"/>
                  </a:schemeClr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2" name="Oval 161"/>
            <p:cNvSpPr/>
            <p:nvPr/>
          </p:nvSpPr>
          <p:spPr>
            <a:xfrm>
              <a:off x="7049785" y="5151574"/>
              <a:ext cx="202794" cy="202794"/>
            </a:xfrm>
            <a:prstGeom prst="ellipse">
              <a:avLst/>
            </a:prstGeom>
            <a:gradFill flip="none" rotWithShape="1">
              <a:gsLst>
                <a:gs pos="0">
                  <a:schemeClr val="tx1"/>
                </a:gs>
                <a:gs pos="56000">
                  <a:srgbClr val="FF0000"/>
                </a:gs>
                <a:gs pos="100000">
                  <a:srgbClr val="800000"/>
                </a:gs>
                <a:gs pos="85000">
                  <a:srgbClr val="C000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3" name="Oval 162"/>
            <p:cNvSpPr/>
            <p:nvPr/>
          </p:nvSpPr>
          <p:spPr>
            <a:xfrm>
              <a:off x="7071406" y="5017658"/>
              <a:ext cx="152400" cy="152400"/>
            </a:xfrm>
            <a:prstGeom prst="ellipse">
              <a:avLst/>
            </a:prstGeom>
            <a:gradFill flip="none" rotWithShape="1">
              <a:gsLst>
                <a:gs pos="100000">
                  <a:srgbClr val="0070C0"/>
                </a:gs>
                <a:gs pos="0">
                  <a:schemeClr val="accent1">
                    <a:lumMod val="20000"/>
                    <a:lumOff val="80000"/>
                  </a:schemeClr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64" name="Group 163"/>
          <p:cNvGrpSpPr/>
          <p:nvPr/>
        </p:nvGrpSpPr>
        <p:grpSpPr>
          <a:xfrm>
            <a:off x="5357449" y="3045105"/>
            <a:ext cx="2558681" cy="536295"/>
            <a:chOff x="3080119" y="3739702"/>
            <a:chExt cx="2558681" cy="536295"/>
          </a:xfrm>
        </p:grpSpPr>
        <p:sp>
          <p:nvSpPr>
            <p:cNvPr id="165" name="Freeform 164"/>
            <p:cNvSpPr/>
            <p:nvPr/>
          </p:nvSpPr>
          <p:spPr>
            <a:xfrm>
              <a:off x="4324093" y="3739702"/>
              <a:ext cx="917136" cy="441101"/>
            </a:xfrm>
            <a:custGeom>
              <a:avLst/>
              <a:gdLst>
                <a:gd name="connsiteX0" fmla="*/ 0 w 1584101"/>
                <a:gd name="connsiteY0" fmla="*/ 759854 h 759854"/>
                <a:gd name="connsiteX1" fmla="*/ 0 w 1584101"/>
                <a:gd name="connsiteY1" fmla="*/ 0 h 759854"/>
                <a:gd name="connsiteX2" fmla="*/ 1584101 w 1584101"/>
                <a:gd name="connsiteY2" fmla="*/ 12879 h 759854"/>
                <a:gd name="connsiteX0" fmla="*/ 0 w 1579887"/>
                <a:gd name="connsiteY0" fmla="*/ 759854 h 759854"/>
                <a:gd name="connsiteX1" fmla="*/ 0 w 1579887"/>
                <a:gd name="connsiteY1" fmla="*/ 0 h 759854"/>
                <a:gd name="connsiteX2" fmla="*/ 1579887 w 1579887"/>
                <a:gd name="connsiteY2" fmla="*/ 238 h 7598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579887" h="759854">
                  <a:moveTo>
                    <a:pt x="0" y="759854"/>
                  </a:moveTo>
                  <a:lnTo>
                    <a:pt x="0" y="0"/>
                  </a:lnTo>
                  <a:lnTo>
                    <a:pt x="1579887" y="238"/>
                  </a:lnTo>
                </a:path>
              </a:pathLst>
            </a:custGeom>
            <a:noFill/>
            <a:ln w="57150">
              <a:solidFill>
                <a:schemeClr val="bg2">
                  <a:lumMod val="40000"/>
                  <a:lumOff val="60000"/>
                </a:schemeClr>
              </a:solidFill>
              <a:headEnd type="none" w="med" len="med"/>
              <a:tailEnd type="triangle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66" name="Picture 6" descr="C:\Users\dliao\Documents\My Notebook\Physics\UCSF PostDoc\Tlsty Journal Club\PersisterJournalClub20110131\DNADoubleStrand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080119" y="4114800"/>
              <a:ext cx="2558681" cy="16119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67" name="Freeform 166"/>
          <p:cNvSpPr/>
          <p:nvPr/>
        </p:nvSpPr>
        <p:spPr>
          <a:xfrm>
            <a:off x="7879734" y="2458445"/>
            <a:ext cx="730866" cy="413991"/>
          </a:xfrm>
          <a:custGeom>
            <a:avLst/>
            <a:gdLst>
              <a:gd name="connsiteX0" fmla="*/ 84377 w 729336"/>
              <a:gd name="connsiteY0" fmla="*/ 340657 h 688387"/>
              <a:gd name="connsiteX1" fmla="*/ 32861 w 729336"/>
              <a:gd name="connsiteY1" fmla="*/ 662629 h 688387"/>
              <a:gd name="connsiteX2" fmla="*/ 612411 w 729336"/>
              <a:gd name="connsiteY2" fmla="*/ 688387 h 688387"/>
              <a:gd name="connsiteX3" fmla="*/ 728320 w 729336"/>
              <a:gd name="connsiteY3" fmla="*/ 417930 h 688387"/>
              <a:gd name="connsiteX4" fmla="*/ 586653 w 729336"/>
              <a:gd name="connsiteY4" fmla="*/ 405051 h 688387"/>
              <a:gd name="connsiteX5" fmla="*/ 548016 w 729336"/>
              <a:gd name="connsiteY5" fmla="*/ 546719 h 688387"/>
              <a:gd name="connsiteX6" fmla="*/ 380591 w 729336"/>
              <a:gd name="connsiteY6" fmla="*/ 314899 h 688387"/>
              <a:gd name="connsiteX7" fmla="*/ 509380 w 729336"/>
              <a:gd name="connsiteY7" fmla="*/ 160353 h 688387"/>
              <a:gd name="connsiteX8" fmla="*/ 548016 w 729336"/>
              <a:gd name="connsiteY8" fmla="*/ 276263 h 688387"/>
              <a:gd name="connsiteX9" fmla="*/ 728320 w 729336"/>
              <a:gd name="connsiteY9" fmla="*/ 186111 h 688387"/>
              <a:gd name="connsiteX10" fmla="*/ 560895 w 729336"/>
              <a:gd name="connsiteY10" fmla="*/ 31564 h 688387"/>
              <a:gd name="connsiteX11" fmla="*/ 187408 w 729336"/>
              <a:gd name="connsiteY11" fmla="*/ 31564 h 688387"/>
              <a:gd name="connsiteX12" fmla="*/ 84377 w 729336"/>
              <a:gd name="connsiteY12" fmla="*/ 340657 h 688387"/>
              <a:gd name="connsiteX0" fmla="*/ 84377 w 729336"/>
              <a:gd name="connsiteY0" fmla="*/ 340657 h 688387"/>
              <a:gd name="connsiteX1" fmla="*/ 32861 w 729336"/>
              <a:gd name="connsiteY1" fmla="*/ 662629 h 688387"/>
              <a:gd name="connsiteX2" fmla="*/ 612411 w 729336"/>
              <a:gd name="connsiteY2" fmla="*/ 688387 h 688387"/>
              <a:gd name="connsiteX3" fmla="*/ 728320 w 729336"/>
              <a:gd name="connsiteY3" fmla="*/ 417930 h 688387"/>
              <a:gd name="connsiteX4" fmla="*/ 586653 w 729336"/>
              <a:gd name="connsiteY4" fmla="*/ 405051 h 688387"/>
              <a:gd name="connsiteX5" fmla="*/ 548016 w 729336"/>
              <a:gd name="connsiteY5" fmla="*/ 546719 h 688387"/>
              <a:gd name="connsiteX6" fmla="*/ 357731 w 729336"/>
              <a:gd name="connsiteY6" fmla="*/ 342331 h 688387"/>
              <a:gd name="connsiteX7" fmla="*/ 509380 w 729336"/>
              <a:gd name="connsiteY7" fmla="*/ 160353 h 688387"/>
              <a:gd name="connsiteX8" fmla="*/ 548016 w 729336"/>
              <a:gd name="connsiteY8" fmla="*/ 276263 h 688387"/>
              <a:gd name="connsiteX9" fmla="*/ 728320 w 729336"/>
              <a:gd name="connsiteY9" fmla="*/ 186111 h 688387"/>
              <a:gd name="connsiteX10" fmla="*/ 560895 w 729336"/>
              <a:gd name="connsiteY10" fmla="*/ 31564 h 688387"/>
              <a:gd name="connsiteX11" fmla="*/ 187408 w 729336"/>
              <a:gd name="connsiteY11" fmla="*/ 31564 h 688387"/>
              <a:gd name="connsiteX12" fmla="*/ 84377 w 729336"/>
              <a:gd name="connsiteY12" fmla="*/ 340657 h 688387"/>
              <a:gd name="connsiteX0" fmla="*/ 84377 w 729336"/>
              <a:gd name="connsiteY0" fmla="*/ 340657 h 688387"/>
              <a:gd name="connsiteX1" fmla="*/ 32861 w 729336"/>
              <a:gd name="connsiteY1" fmla="*/ 662629 h 688387"/>
              <a:gd name="connsiteX2" fmla="*/ 612411 w 729336"/>
              <a:gd name="connsiteY2" fmla="*/ 688387 h 688387"/>
              <a:gd name="connsiteX3" fmla="*/ 728320 w 729336"/>
              <a:gd name="connsiteY3" fmla="*/ 417930 h 688387"/>
              <a:gd name="connsiteX4" fmla="*/ 586653 w 729336"/>
              <a:gd name="connsiteY4" fmla="*/ 405051 h 688387"/>
              <a:gd name="connsiteX5" fmla="*/ 548016 w 729336"/>
              <a:gd name="connsiteY5" fmla="*/ 546719 h 688387"/>
              <a:gd name="connsiteX6" fmla="*/ 357731 w 729336"/>
              <a:gd name="connsiteY6" fmla="*/ 342331 h 688387"/>
              <a:gd name="connsiteX7" fmla="*/ 509380 w 729336"/>
              <a:gd name="connsiteY7" fmla="*/ 160353 h 688387"/>
              <a:gd name="connsiteX8" fmla="*/ 548016 w 729336"/>
              <a:gd name="connsiteY8" fmla="*/ 276263 h 688387"/>
              <a:gd name="connsiteX9" fmla="*/ 728320 w 729336"/>
              <a:gd name="connsiteY9" fmla="*/ 186111 h 688387"/>
              <a:gd name="connsiteX10" fmla="*/ 560895 w 729336"/>
              <a:gd name="connsiteY10" fmla="*/ 31564 h 688387"/>
              <a:gd name="connsiteX11" fmla="*/ 187408 w 729336"/>
              <a:gd name="connsiteY11" fmla="*/ 31564 h 688387"/>
              <a:gd name="connsiteX12" fmla="*/ 84377 w 729336"/>
              <a:gd name="connsiteY12" fmla="*/ 340657 h 688387"/>
              <a:gd name="connsiteX0" fmla="*/ 84377 w 729336"/>
              <a:gd name="connsiteY0" fmla="*/ 340657 h 688387"/>
              <a:gd name="connsiteX1" fmla="*/ 32861 w 729336"/>
              <a:gd name="connsiteY1" fmla="*/ 662629 h 688387"/>
              <a:gd name="connsiteX2" fmla="*/ 612411 w 729336"/>
              <a:gd name="connsiteY2" fmla="*/ 688387 h 688387"/>
              <a:gd name="connsiteX3" fmla="*/ 728320 w 729336"/>
              <a:gd name="connsiteY3" fmla="*/ 417930 h 688387"/>
              <a:gd name="connsiteX4" fmla="*/ 586653 w 729336"/>
              <a:gd name="connsiteY4" fmla="*/ 405051 h 688387"/>
              <a:gd name="connsiteX5" fmla="*/ 548016 w 729336"/>
              <a:gd name="connsiteY5" fmla="*/ 546719 h 688387"/>
              <a:gd name="connsiteX6" fmla="*/ 357731 w 729336"/>
              <a:gd name="connsiteY6" fmla="*/ 356047 h 688387"/>
              <a:gd name="connsiteX7" fmla="*/ 509380 w 729336"/>
              <a:gd name="connsiteY7" fmla="*/ 160353 h 688387"/>
              <a:gd name="connsiteX8" fmla="*/ 548016 w 729336"/>
              <a:gd name="connsiteY8" fmla="*/ 276263 h 688387"/>
              <a:gd name="connsiteX9" fmla="*/ 728320 w 729336"/>
              <a:gd name="connsiteY9" fmla="*/ 186111 h 688387"/>
              <a:gd name="connsiteX10" fmla="*/ 560895 w 729336"/>
              <a:gd name="connsiteY10" fmla="*/ 31564 h 688387"/>
              <a:gd name="connsiteX11" fmla="*/ 187408 w 729336"/>
              <a:gd name="connsiteY11" fmla="*/ 31564 h 688387"/>
              <a:gd name="connsiteX12" fmla="*/ 84377 w 729336"/>
              <a:gd name="connsiteY12" fmla="*/ 340657 h 688387"/>
              <a:gd name="connsiteX0" fmla="*/ 84377 w 729336"/>
              <a:gd name="connsiteY0" fmla="*/ 340657 h 688387"/>
              <a:gd name="connsiteX1" fmla="*/ 32861 w 729336"/>
              <a:gd name="connsiteY1" fmla="*/ 662629 h 688387"/>
              <a:gd name="connsiteX2" fmla="*/ 612411 w 729336"/>
              <a:gd name="connsiteY2" fmla="*/ 688387 h 688387"/>
              <a:gd name="connsiteX3" fmla="*/ 728320 w 729336"/>
              <a:gd name="connsiteY3" fmla="*/ 417930 h 688387"/>
              <a:gd name="connsiteX4" fmla="*/ 586653 w 729336"/>
              <a:gd name="connsiteY4" fmla="*/ 405051 h 688387"/>
              <a:gd name="connsiteX5" fmla="*/ 548016 w 729336"/>
              <a:gd name="connsiteY5" fmla="*/ 546719 h 688387"/>
              <a:gd name="connsiteX6" fmla="*/ 357731 w 729336"/>
              <a:gd name="connsiteY6" fmla="*/ 356047 h 688387"/>
              <a:gd name="connsiteX7" fmla="*/ 532240 w 729336"/>
              <a:gd name="connsiteY7" fmla="*/ 164925 h 688387"/>
              <a:gd name="connsiteX8" fmla="*/ 548016 w 729336"/>
              <a:gd name="connsiteY8" fmla="*/ 276263 h 688387"/>
              <a:gd name="connsiteX9" fmla="*/ 728320 w 729336"/>
              <a:gd name="connsiteY9" fmla="*/ 186111 h 688387"/>
              <a:gd name="connsiteX10" fmla="*/ 560895 w 729336"/>
              <a:gd name="connsiteY10" fmla="*/ 31564 h 688387"/>
              <a:gd name="connsiteX11" fmla="*/ 187408 w 729336"/>
              <a:gd name="connsiteY11" fmla="*/ 31564 h 688387"/>
              <a:gd name="connsiteX12" fmla="*/ 84377 w 729336"/>
              <a:gd name="connsiteY12" fmla="*/ 340657 h 688387"/>
              <a:gd name="connsiteX0" fmla="*/ 84377 w 729336"/>
              <a:gd name="connsiteY0" fmla="*/ 340657 h 688387"/>
              <a:gd name="connsiteX1" fmla="*/ 32861 w 729336"/>
              <a:gd name="connsiteY1" fmla="*/ 662629 h 688387"/>
              <a:gd name="connsiteX2" fmla="*/ 612411 w 729336"/>
              <a:gd name="connsiteY2" fmla="*/ 688387 h 688387"/>
              <a:gd name="connsiteX3" fmla="*/ 728320 w 729336"/>
              <a:gd name="connsiteY3" fmla="*/ 417930 h 688387"/>
              <a:gd name="connsiteX4" fmla="*/ 586653 w 729336"/>
              <a:gd name="connsiteY4" fmla="*/ 405051 h 688387"/>
              <a:gd name="connsiteX5" fmla="*/ 548016 w 729336"/>
              <a:gd name="connsiteY5" fmla="*/ 546719 h 688387"/>
              <a:gd name="connsiteX6" fmla="*/ 357731 w 729336"/>
              <a:gd name="connsiteY6" fmla="*/ 356047 h 688387"/>
              <a:gd name="connsiteX7" fmla="*/ 532240 w 729336"/>
              <a:gd name="connsiteY7" fmla="*/ 164925 h 688387"/>
              <a:gd name="connsiteX8" fmla="*/ 548016 w 729336"/>
              <a:gd name="connsiteY8" fmla="*/ 276263 h 688387"/>
              <a:gd name="connsiteX9" fmla="*/ 728320 w 729336"/>
              <a:gd name="connsiteY9" fmla="*/ 186111 h 688387"/>
              <a:gd name="connsiteX10" fmla="*/ 560895 w 729336"/>
              <a:gd name="connsiteY10" fmla="*/ 31564 h 688387"/>
              <a:gd name="connsiteX11" fmla="*/ 187408 w 729336"/>
              <a:gd name="connsiteY11" fmla="*/ 31564 h 688387"/>
              <a:gd name="connsiteX12" fmla="*/ 84377 w 729336"/>
              <a:gd name="connsiteY12" fmla="*/ 340657 h 688387"/>
              <a:gd name="connsiteX0" fmla="*/ 84377 w 729336"/>
              <a:gd name="connsiteY0" fmla="*/ 340657 h 688387"/>
              <a:gd name="connsiteX1" fmla="*/ 32861 w 729336"/>
              <a:gd name="connsiteY1" fmla="*/ 662629 h 688387"/>
              <a:gd name="connsiteX2" fmla="*/ 612411 w 729336"/>
              <a:gd name="connsiteY2" fmla="*/ 688387 h 688387"/>
              <a:gd name="connsiteX3" fmla="*/ 728320 w 729336"/>
              <a:gd name="connsiteY3" fmla="*/ 417930 h 688387"/>
              <a:gd name="connsiteX4" fmla="*/ 586653 w 729336"/>
              <a:gd name="connsiteY4" fmla="*/ 405051 h 688387"/>
              <a:gd name="connsiteX5" fmla="*/ 529728 w 729336"/>
              <a:gd name="connsiteY5" fmla="*/ 533003 h 688387"/>
              <a:gd name="connsiteX6" fmla="*/ 357731 w 729336"/>
              <a:gd name="connsiteY6" fmla="*/ 356047 h 688387"/>
              <a:gd name="connsiteX7" fmla="*/ 532240 w 729336"/>
              <a:gd name="connsiteY7" fmla="*/ 164925 h 688387"/>
              <a:gd name="connsiteX8" fmla="*/ 548016 w 729336"/>
              <a:gd name="connsiteY8" fmla="*/ 276263 h 688387"/>
              <a:gd name="connsiteX9" fmla="*/ 728320 w 729336"/>
              <a:gd name="connsiteY9" fmla="*/ 186111 h 688387"/>
              <a:gd name="connsiteX10" fmla="*/ 560895 w 729336"/>
              <a:gd name="connsiteY10" fmla="*/ 31564 h 688387"/>
              <a:gd name="connsiteX11" fmla="*/ 187408 w 729336"/>
              <a:gd name="connsiteY11" fmla="*/ 31564 h 688387"/>
              <a:gd name="connsiteX12" fmla="*/ 84377 w 729336"/>
              <a:gd name="connsiteY12" fmla="*/ 340657 h 688387"/>
              <a:gd name="connsiteX0" fmla="*/ 84377 w 729336"/>
              <a:gd name="connsiteY0" fmla="*/ 340657 h 688387"/>
              <a:gd name="connsiteX1" fmla="*/ 32861 w 729336"/>
              <a:gd name="connsiteY1" fmla="*/ 662629 h 688387"/>
              <a:gd name="connsiteX2" fmla="*/ 612411 w 729336"/>
              <a:gd name="connsiteY2" fmla="*/ 688387 h 688387"/>
              <a:gd name="connsiteX3" fmla="*/ 728320 w 729336"/>
              <a:gd name="connsiteY3" fmla="*/ 417930 h 688387"/>
              <a:gd name="connsiteX4" fmla="*/ 586653 w 729336"/>
              <a:gd name="connsiteY4" fmla="*/ 405051 h 688387"/>
              <a:gd name="connsiteX5" fmla="*/ 529728 w 729336"/>
              <a:gd name="connsiteY5" fmla="*/ 533003 h 688387"/>
              <a:gd name="connsiteX6" fmla="*/ 357731 w 729336"/>
              <a:gd name="connsiteY6" fmla="*/ 356047 h 688387"/>
              <a:gd name="connsiteX7" fmla="*/ 532240 w 729336"/>
              <a:gd name="connsiteY7" fmla="*/ 164925 h 688387"/>
              <a:gd name="connsiteX8" fmla="*/ 548016 w 729336"/>
              <a:gd name="connsiteY8" fmla="*/ 276263 h 688387"/>
              <a:gd name="connsiteX9" fmla="*/ 728320 w 729336"/>
              <a:gd name="connsiteY9" fmla="*/ 186111 h 688387"/>
              <a:gd name="connsiteX10" fmla="*/ 560895 w 729336"/>
              <a:gd name="connsiteY10" fmla="*/ 31564 h 688387"/>
              <a:gd name="connsiteX11" fmla="*/ 187408 w 729336"/>
              <a:gd name="connsiteY11" fmla="*/ 31564 h 688387"/>
              <a:gd name="connsiteX12" fmla="*/ 84377 w 729336"/>
              <a:gd name="connsiteY12" fmla="*/ 340657 h 688387"/>
              <a:gd name="connsiteX0" fmla="*/ 84377 w 730333"/>
              <a:gd name="connsiteY0" fmla="*/ 340657 h 688387"/>
              <a:gd name="connsiteX1" fmla="*/ 32861 w 730333"/>
              <a:gd name="connsiteY1" fmla="*/ 662629 h 688387"/>
              <a:gd name="connsiteX2" fmla="*/ 612411 w 730333"/>
              <a:gd name="connsiteY2" fmla="*/ 688387 h 688387"/>
              <a:gd name="connsiteX3" fmla="*/ 728320 w 730333"/>
              <a:gd name="connsiteY3" fmla="*/ 417930 h 688387"/>
              <a:gd name="connsiteX4" fmla="*/ 568365 w 730333"/>
              <a:gd name="connsiteY4" fmla="*/ 405051 h 688387"/>
              <a:gd name="connsiteX5" fmla="*/ 529728 w 730333"/>
              <a:gd name="connsiteY5" fmla="*/ 533003 h 688387"/>
              <a:gd name="connsiteX6" fmla="*/ 357731 w 730333"/>
              <a:gd name="connsiteY6" fmla="*/ 356047 h 688387"/>
              <a:gd name="connsiteX7" fmla="*/ 532240 w 730333"/>
              <a:gd name="connsiteY7" fmla="*/ 164925 h 688387"/>
              <a:gd name="connsiteX8" fmla="*/ 548016 w 730333"/>
              <a:gd name="connsiteY8" fmla="*/ 276263 h 688387"/>
              <a:gd name="connsiteX9" fmla="*/ 728320 w 730333"/>
              <a:gd name="connsiteY9" fmla="*/ 186111 h 688387"/>
              <a:gd name="connsiteX10" fmla="*/ 560895 w 730333"/>
              <a:gd name="connsiteY10" fmla="*/ 31564 h 688387"/>
              <a:gd name="connsiteX11" fmla="*/ 187408 w 730333"/>
              <a:gd name="connsiteY11" fmla="*/ 31564 h 688387"/>
              <a:gd name="connsiteX12" fmla="*/ 84377 w 730333"/>
              <a:gd name="connsiteY12" fmla="*/ 340657 h 688387"/>
              <a:gd name="connsiteX0" fmla="*/ 84377 w 730333"/>
              <a:gd name="connsiteY0" fmla="*/ 340657 h 688387"/>
              <a:gd name="connsiteX1" fmla="*/ 32861 w 730333"/>
              <a:gd name="connsiteY1" fmla="*/ 662629 h 688387"/>
              <a:gd name="connsiteX2" fmla="*/ 612411 w 730333"/>
              <a:gd name="connsiteY2" fmla="*/ 688387 h 688387"/>
              <a:gd name="connsiteX3" fmla="*/ 728320 w 730333"/>
              <a:gd name="connsiteY3" fmla="*/ 417930 h 688387"/>
              <a:gd name="connsiteX4" fmla="*/ 568365 w 730333"/>
              <a:gd name="connsiteY4" fmla="*/ 405051 h 688387"/>
              <a:gd name="connsiteX5" fmla="*/ 529728 w 730333"/>
              <a:gd name="connsiteY5" fmla="*/ 533003 h 688387"/>
              <a:gd name="connsiteX6" fmla="*/ 357731 w 730333"/>
              <a:gd name="connsiteY6" fmla="*/ 356047 h 688387"/>
              <a:gd name="connsiteX7" fmla="*/ 518524 w 730333"/>
              <a:gd name="connsiteY7" fmla="*/ 155781 h 688387"/>
              <a:gd name="connsiteX8" fmla="*/ 548016 w 730333"/>
              <a:gd name="connsiteY8" fmla="*/ 276263 h 688387"/>
              <a:gd name="connsiteX9" fmla="*/ 728320 w 730333"/>
              <a:gd name="connsiteY9" fmla="*/ 186111 h 688387"/>
              <a:gd name="connsiteX10" fmla="*/ 560895 w 730333"/>
              <a:gd name="connsiteY10" fmla="*/ 31564 h 688387"/>
              <a:gd name="connsiteX11" fmla="*/ 187408 w 730333"/>
              <a:gd name="connsiteY11" fmla="*/ 31564 h 688387"/>
              <a:gd name="connsiteX12" fmla="*/ 84377 w 730333"/>
              <a:gd name="connsiteY12" fmla="*/ 340657 h 688387"/>
              <a:gd name="connsiteX0" fmla="*/ 84377 w 730333"/>
              <a:gd name="connsiteY0" fmla="*/ 340657 h 688387"/>
              <a:gd name="connsiteX1" fmla="*/ 32861 w 730333"/>
              <a:gd name="connsiteY1" fmla="*/ 662629 h 688387"/>
              <a:gd name="connsiteX2" fmla="*/ 612411 w 730333"/>
              <a:gd name="connsiteY2" fmla="*/ 688387 h 688387"/>
              <a:gd name="connsiteX3" fmla="*/ 728320 w 730333"/>
              <a:gd name="connsiteY3" fmla="*/ 417930 h 688387"/>
              <a:gd name="connsiteX4" fmla="*/ 568365 w 730333"/>
              <a:gd name="connsiteY4" fmla="*/ 405051 h 688387"/>
              <a:gd name="connsiteX5" fmla="*/ 488580 w 730333"/>
              <a:gd name="connsiteY5" fmla="*/ 523859 h 688387"/>
              <a:gd name="connsiteX6" fmla="*/ 357731 w 730333"/>
              <a:gd name="connsiteY6" fmla="*/ 356047 h 688387"/>
              <a:gd name="connsiteX7" fmla="*/ 518524 w 730333"/>
              <a:gd name="connsiteY7" fmla="*/ 155781 h 688387"/>
              <a:gd name="connsiteX8" fmla="*/ 548016 w 730333"/>
              <a:gd name="connsiteY8" fmla="*/ 276263 h 688387"/>
              <a:gd name="connsiteX9" fmla="*/ 728320 w 730333"/>
              <a:gd name="connsiteY9" fmla="*/ 186111 h 688387"/>
              <a:gd name="connsiteX10" fmla="*/ 560895 w 730333"/>
              <a:gd name="connsiteY10" fmla="*/ 31564 h 688387"/>
              <a:gd name="connsiteX11" fmla="*/ 187408 w 730333"/>
              <a:gd name="connsiteY11" fmla="*/ 31564 h 688387"/>
              <a:gd name="connsiteX12" fmla="*/ 84377 w 730333"/>
              <a:gd name="connsiteY12" fmla="*/ 340657 h 688387"/>
              <a:gd name="connsiteX0" fmla="*/ 84377 w 730333"/>
              <a:gd name="connsiteY0" fmla="*/ 340657 h 688387"/>
              <a:gd name="connsiteX1" fmla="*/ 32861 w 730333"/>
              <a:gd name="connsiteY1" fmla="*/ 662629 h 688387"/>
              <a:gd name="connsiteX2" fmla="*/ 612411 w 730333"/>
              <a:gd name="connsiteY2" fmla="*/ 688387 h 688387"/>
              <a:gd name="connsiteX3" fmla="*/ 728320 w 730333"/>
              <a:gd name="connsiteY3" fmla="*/ 417930 h 688387"/>
              <a:gd name="connsiteX4" fmla="*/ 568365 w 730333"/>
              <a:gd name="connsiteY4" fmla="*/ 405051 h 688387"/>
              <a:gd name="connsiteX5" fmla="*/ 488580 w 730333"/>
              <a:gd name="connsiteY5" fmla="*/ 523859 h 688387"/>
              <a:gd name="connsiteX6" fmla="*/ 357731 w 730333"/>
              <a:gd name="connsiteY6" fmla="*/ 356047 h 688387"/>
              <a:gd name="connsiteX7" fmla="*/ 468232 w 730333"/>
              <a:gd name="connsiteY7" fmla="*/ 160353 h 688387"/>
              <a:gd name="connsiteX8" fmla="*/ 548016 w 730333"/>
              <a:gd name="connsiteY8" fmla="*/ 276263 h 688387"/>
              <a:gd name="connsiteX9" fmla="*/ 728320 w 730333"/>
              <a:gd name="connsiteY9" fmla="*/ 186111 h 688387"/>
              <a:gd name="connsiteX10" fmla="*/ 560895 w 730333"/>
              <a:gd name="connsiteY10" fmla="*/ 31564 h 688387"/>
              <a:gd name="connsiteX11" fmla="*/ 187408 w 730333"/>
              <a:gd name="connsiteY11" fmla="*/ 31564 h 688387"/>
              <a:gd name="connsiteX12" fmla="*/ 84377 w 730333"/>
              <a:gd name="connsiteY12" fmla="*/ 340657 h 688387"/>
              <a:gd name="connsiteX0" fmla="*/ 84377 w 730333"/>
              <a:gd name="connsiteY0" fmla="*/ 340657 h 688387"/>
              <a:gd name="connsiteX1" fmla="*/ 32861 w 730333"/>
              <a:gd name="connsiteY1" fmla="*/ 662629 h 688387"/>
              <a:gd name="connsiteX2" fmla="*/ 612411 w 730333"/>
              <a:gd name="connsiteY2" fmla="*/ 688387 h 688387"/>
              <a:gd name="connsiteX3" fmla="*/ 728320 w 730333"/>
              <a:gd name="connsiteY3" fmla="*/ 417930 h 688387"/>
              <a:gd name="connsiteX4" fmla="*/ 568365 w 730333"/>
              <a:gd name="connsiteY4" fmla="*/ 405051 h 688387"/>
              <a:gd name="connsiteX5" fmla="*/ 488580 w 730333"/>
              <a:gd name="connsiteY5" fmla="*/ 523859 h 688387"/>
              <a:gd name="connsiteX6" fmla="*/ 357731 w 730333"/>
              <a:gd name="connsiteY6" fmla="*/ 356047 h 688387"/>
              <a:gd name="connsiteX7" fmla="*/ 468232 w 730333"/>
              <a:gd name="connsiteY7" fmla="*/ 160353 h 688387"/>
              <a:gd name="connsiteX8" fmla="*/ 548016 w 730333"/>
              <a:gd name="connsiteY8" fmla="*/ 276263 h 688387"/>
              <a:gd name="connsiteX9" fmla="*/ 728320 w 730333"/>
              <a:gd name="connsiteY9" fmla="*/ 186111 h 688387"/>
              <a:gd name="connsiteX10" fmla="*/ 560895 w 730333"/>
              <a:gd name="connsiteY10" fmla="*/ 31564 h 688387"/>
              <a:gd name="connsiteX11" fmla="*/ 187408 w 730333"/>
              <a:gd name="connsiteY11" fmla="*/ 31564 h 688387"/>
              <a:gd name="connsiteX12" fmla="*/ 84377 w 730333"/>
              <a:gd name="connsiteY12" fmla="*/ 340657 h 688387"/>
              <a:gd name="connsiteX0" fmla="*/ 84377 w 730333"/>
              <a:gd name="connsiteY0" fmla="*/ 340657 h 688387"/>
              <a:gd name="connsiteX1" fmla="*/ 32861 w 730333"/>
              <a:gd name="connsiteY1" fmla="*/ 662629 h 688387"/>
              <a:gd name="connsiteX2" fmla="*/ 612411 w 730333"/>
              <a:gd name="connsiteY2" fmla="*/ 688387 h 688387"/>
              <a:gd name="connsiteX3" fmla="*/ 728320 w 730333"/>
              <a:gd name="connsiteY3" fmla="*/ 417930 h 688387"/>
              <a:gd name="connsiteX4" fmla="*/ 568365 w 730333"/>
              <a:gd name="connsiteY4" fmla="*/ 405051 h 688387"/>
              <a:gd name="connsiteX5" fmla="*/ 456576 w 730333"/>
              <a:gd name="connsiteY5" fmla="*/ 523859 h 688387"/>
              <a:gd name="connsiteX6" fmla="*/ 357731 w 730333"/>
              <a:gd name="connsiteY6" fmla="*/ 356047 h 688387"/>
              <a:gd name="connsiteX7" fmla="*/ 468232 w 730333"/>
              <a:gd name="connsiteY7" fmla="*/ 160353 h 688387"/>
              <a:gd name="connsiteX8" fmla="*/ 548016 w 730333"/>
              <a:gd name="connsiteY8" fmla="*/ 276263 h 688387"/>
              <a:gd name="connsiteX9" fmla="*/ 728320 w 730333"/>
              <a:gd name="connsiteY9" fmla="*/ 186111 h 688387"/>
              <a:gd name="connsiteX10" fmla="*/ 560895 w 730333"/>
              <a:gd name="connsiteY10" fmla="*/ 31564 h 688387"/>
              <a:gd name="connsiteX11" fmla="*/ 187408 w 730333"/>
              <a:gd name="connsiteY11" fmla="*/ 31564 h 688387"/>
              <a:gd name="connsiteX12" fmla="*/ 84377 w 730333"/>
              <a:gd name="connsiteY12" fmla="*/ 340657 h 688387"/>
              <a:gd name="connsiteX0" fmla="*/ 84377 w 730333"/>
              <a:gd name="connsiteY0" fmla="*/ 340657 h 688387"/>
              <a:gd name="connsiteX1" fmla="*/ 32861 w 730333"/>
              <a:gd name="connsiteY1" fmla="*/ 662629 h 688387"/>
              <a:gd name="connsiteX2" fmla="*/ 612411 w 730333"/>
              <a:gd name="connsiteY2" fmla="*/ 688387 h 688387"/>
              <a:gd name="connsiteX3" fmla="*/ 728320 w 730333"/>
              <a:gd name="connsiteY3" fmla="*/ 417930 h 688387"/>
              <a:gd name="connsiteX4" fmla="*/ 568365 w 730333"/>
              <a:gd name="connsiteY4" fmla="*/ 405051 h 688387"/>
              <a:gd name="connsiteX5" fmla="*/ 456576 w 730333"/>
              <a:gd name="connsiteY5" fmla="*/ 523859 h 688387"/>
              <a:gd name="connsiteX6" fmla="*/ 357731 w 730333"/>
              <a:gd name="connsiteY6" fmla="*/ 356047 h 688387"/>
              <a:gd name="connsiteX7" fmla="*/ 468232 w 730333"/>
              <a:gd name="connsiteY7" fmla="*/ 160353 h 688387"/>
              <a:gd name="connsiteX8" fmla="*/ 548016 w 730333"/>
              <a:gd name="connsiteY8" fmla="*/ 276263 h 688387"/>
              <a:gd name="connsiteX9" fmla="*/ 728320 w 730333"/>
              <a:gd name="connsiteY9" fmla="*/ 186111 h 688387"/>
              <a:gd name="connsiteX10" fmla="*/ 560895 w 730333"/>
              <a:gd name="connsiteY10" fmla="*/ 31564 h 688387"/>
              <a:gd name="connsiteX11" fmla="*/ 187408 w 730333"/>
              <a:gd name="connsiteY11" fmla="*/ 31564 h 688387"/>
              <a:gd name="connsiteX12" fmla="*/ 84377 w 730333"/>
              <a:gd name="connsiteY12" fmla="*/ 340657 h 688387"/>
              <a:gd name="connsiteX0" fmla="*/ 84377 w 730866"/>
              <a:gd name="connsiteY0" fmla="*/ 340657 h 688387"/>
              <a:gd name="connsiteX1" fmla="*/ 32861 w 730866"/>
              <a:gd name="connsiteY1" fmla="*/ 662629 h 688387"/>
              <a:gd name="connsiteX2" fmla="*/ 612411 w 730866"/>
              <a:gd name="connsiteY2" fmla="*/ 688387 h 688387"/>
              <a:gd name="connsiteX3" fmla="*/ 728320 w 730866"/>
              <a:gd name="connsiteY3" fmla="*/ 417930 h 688387"/>
              <a:gd name="connsiteX4" fmla="*/ 559221 w 730866"/>
              <a:gd name="connsiteY4" fmla="*/ 405051 h 688387"/>
              <a:gd name="connsiteX5" fmla="*/ 456576 w 730866"/>
              <a:gd name="connsiteY5" fmla="*/ 523859 h 688387"/>
              <a:gd name="connsiteX6" fmla="*/ 357731 w 730866"/>
              <a:gd name="connsiteY6" fmla="*/ 356047 h 688387"/>
              <a:gd name="connsiteX7" fmla="*/ 468232 w 730866"/>
              <a:gd name="connsiteY7" fmla="*/ 160353 h 688387"/>
              <a:gd name="connsiteX8" fmla="*/ 548016 w 730866"/>
              <a:gd name="connsiteY8" fmla="*/ 276263 h 688387"/>
              <a:gd name="connsiteX9" fmla="*/ 728320 w 730866"/>
              <a:gd name="connsiteY9" fmla="*/ 186111 h 688387"/>
              <a:gd name="connsiteX10" fmla="*/ 560895 w 730866"/>
              <a:gd name="connsiteY10" fmla="*/ 31564 h 688387"/>
              <a:gd name="connsiteX11" fmla="*/ 187408 w 730866"/>
              <a:gd name="connsiteY11" fmla="*/ 31564 h 688387"/>
              <a:gd name="connsiteX12" fmla="*/ 84377 w 730866"/>
              <a:gd name="connsiteY12" fmla="*/ 340657 h 688387"/>
              <a:gd name="connsiteX0" fmla="*/ 84377 w 730866"/>
              <a:gd name="connsiteY0" fmla="*/ 340657 h 688387"/>
              <a:gd name="connsiteX1" fmla="*/ 32861 w 730866"/>
              <a:gd name="connsiteY1" fmla="*/ 662629 h 688387"/>
              <a:gd name="connsiteX2" fmla="*/ 612411 w 730866"/>
              <a:gd name="connsiteY2" fmla="*/ 688387 h 688387"/>
              <a:gd name="connsiteX3" fmla="*/ 728320 w 730866"/>
              <a:gd name="connsiteY3" fmla="*/ 417930 h 688387"/>
              <a:gd name="connsiteX4" fmla="*/ 559221 w 730866"/>
              <a:gd name="connsiteY4" fmla="*/ 405051 h 688387"/>
              <a:gd name="connsiteX5" fmla="*/ 456576 w 730866"/>
              <a:gd name="connsiteY5" fmla="*/ 523859 h 688387"/>
              <a:gd name="connsiteX6" fmla="*/ 357731 w 730866"/>
              <a:gd name="connsiteY6" fmla="*/ 356047 h 688387"/>
              <a:gd name="connsiteX7" fmla="*/ 468232 w 730866"/>
              <a:gd name="connsiteY7" fmla="*/ 160353 h 688387"/>
              <a:gd name="connsiteX8" fmla="*/ 566304 w 730866"/>
              <a:gd name="connsiteY8" fmla="*/ 285407 h 688387"/>
              <a:gd name="connsiteX9" fmla="*/ 728320 w 730866"/>
              <a:gd name="connsiteY9" fmla="*/ 186111 h 688387"/>
              <a:gd name="connsiteX10" fmla="*/ 560895 w 730866"/>
              <a:gd name="connsiteY10" fmla="*/ 31564 h 688387"/>
              <a:gd name="connsiteX11" fmla="*/ 187408 w 730866"/>
              <a:gd name="connsiteY11" fmla="*/ 31564 h 688387"/>
              <a:gd name="connsiteX12" fmla="*/ 84377 w 730866"/>
              <a:gd name="connsiteY12" fmla="*/ 340657 h 688387"/>
              <a:gd name="connsiteX0" fmla="*/ 84377 w 730866"/>
              <a:gd name="connsiteY0" fmla="*/ 340657 h 688387"/>
              <a:gd name="connsiteX1" fmla="*/ 32861 w 730866"/>
              <a:gd name="connsiteY1" fmla="*/ 662629 h 688387"/>
              <a:gd name="connsiteX2" fmla="*/ 612411 w 730866"/>
              <a:gd name="connsiteY2" fmla="*/ 688387 h 688387"/>
              <a:gd name="connsiteX3" fmla="*/ 728320 w 730866"/>
              <a:gd name="connsiteY3" fmla="*/ 417930 h 688387"/>
              <a:gd name="connsiteX4" fmla="*/ 559221 w 730866"/>
              <a:gd name="connsiteY4" fmla="*/ 405051 h 688387"/>
              <a:gd name="connsiteX5" fmla="*/ 456576 w 730866"/>
              <a:gd name="connsiteY5" fmla="*/ 523859 h 688387"/>
              <a:gd name="connsiteX6" fmla="*/ 357731 w 730866"/>
              <a:gd name="connsiteY6" fmla="*/ 356047 h 688387"/>
              <a:gd name="connsiteX7" fmla="*/ 468232 w 730866"/>
              <a:gd name="connsiteY7" fmla="*/ 160353 h 688387"/>
              <a:gd name="connsiteX8" fmla="*/ 566304 w 730866"/>
              <a:gd name="connsiteY8" fmla="*/ 285407 h 688387"/>
              <a:gd name="connsiteX9" fmla="*/ 728320 w 730866"/>
              <a:gd name="connsiteY9" fmla="*/ 186111 h 688387"/>
              <a:gd name="connsiteX10" fmla="*/ 560895 w 730866"/>
              <a:gd name="connsiteY10" fmla="*/ 31564 h 688387"/>
              <a:gd name="connsiteX11" fmla="*/ 187408 w 730866"/>
              <a:gd name="connsiteY11" fmla="*/ 31564 h 688387"/>
              <a:gd name="connsiteX12" fmla="*/ 84377 w 730866"/>
              <a:gd name="connsiteY12" fmla="*/ 340657 h 688387"/>
              <a:gd name="connsiteX0" fmla="*/ 84377 w 730866"/>
              <a:gd name="connsiteY0" fmla="*/ 340657 h 688387"/>
              <a:gd name="connsiteX1" fmla="*/ 32861 w 730866"/>
              <a:gd name="connsiteY1" fmla="*/ 662629 h 688387"/>
              <a:gd name="connsiteX2" fmla="*/ 612411 w 730866"/>
              <a:gd name="connsiteY2" fmla="*/ 688387 h 688387"/>
              <a:gd name="connsiteX3" fmla="*/ 728320 w 730866"/>
              <a:gd name="connsiteY3" fmla="*/ 417930 h 688387"/>
              <a:gd name="connsiteX4" fmla="*/ 559221 w 730866"/>
              <a:gd name="connsiteY4" fmla="*/ 405051 h 688387"/>
              <a:gd name="connsiteX5" fmla="*/ 456576 w 730866"/>
              <a:gd name="connsiteY5" fmla="*/ 523859 h 688387"/>
              <a:gd name="connsiteX6" fmla="*/ 357731 w 730866"/>
              <a:gd name="connsiteY6" fmla="*/ 356047 h 688387"/>
              <a:gd name="connsiteX7" fmla="*/ 468232 w 730866"/>
              <a:gd name="connsiteY7" fmla="*/ 160353 h 688387"/>
              <a:gd name="connsiteX8" fmla="*/ 566304 w 730866"/>
              <a:gd name="connsiteY8" fmla="*/ 285407 h 688387"/>
              <a:gd name="connsiteX9" fmla="*/ 728320 w 730866"/>
              <a:gd name="connsiteY9" fmla="*/ 186111 h 688387"/>
              <a:gd name="connsiteX10" fmla="*/ 560895 w 730866"/>
              <a:gd name="connsiteY10" fmla="*/ 31564 h 688387"/>
              <a:gd name="connsiteX11" fmla="*/ 187408 w 730866"/>
              <a:gd name="connsiteY11" fmla="*/ 31564 h 688387"/>
              <a:gd name="connsiteX12" fmla="*/ 84377 w 730866"/>
              <a:gd name="connsiteY12" fmla="*/ 340657 h 688387"/>
              <a:gd name="connsiteX0" fmla="*/ 84377 w 730866"/>
              <a:gd name="connsiteY0" fmla="*/ 340657 h 688387"/>
              <a:gd name="connsiteX1" fmla="*/ 32861 w 730866"/>
              <a:gd name="connsiteY1" fmla="*/ 662629 h 688387"/>
              <a:gd name="connsiteX2" fmla="*/ 612411 w 730866"/>
              <a:gd name="connsiteY2" fmla="*/ 688387 h 688387"/>
              <a:gd name="connsiteX3" fmla="*/ 728320 w 730866"/>
              <a:gd name="connsiteY3" fmla="*/ 417930 h 688387"/>
              <a:gd name="connsiteX4" fmla="*/ 559221 w 730866"/>
              <a:gd name="connsiteY4" fmla="*/ 405051 h 688387"/>
              <a:gd name="connsiteX5" fmla="*/ 456576 w 730866"/>
              <a:gd name="connsiteY5" fmla="*/ 523859 h 688387"/>
              <a:gd name="connsiteX6" fmla="*/ 353159 w 730866"/>
              <a:gd name="connsiteY6" fmla="*/ 337759 h 688387"/>
              <a:gd name="connsiteX7" fmla="*/ 468232 w 730866"/>
              <a:gd name="connsiteY7" fmla="*/ 160353 h 688387"/>
              <a:gd name="connsiteX8" fmla="*/ 566304 w 730866"/>
              <a:gd name="connsiteY8" fmla="*/ 285407 h 688387"/>
              <a:gd name="connsiteX9" fmla="*/ 728320 w 730866"/>
              <a:gd name="connsiteY9" fmla="*/ 186111 h 688387"/>
              <a:gd name="connsiteX10" fmla="*/ 560895 w 730866"/>
              <a:gd name="connsiteY10" fmla="*/ 31564 h 688387"/>
              <a:gd name="connsiteX11" fmla="*/ 187408 w 730866"/>
              <a:gd name="connsiteY11" fmla="*/ 31564 h 688387"/>
              <a:gd name="connsiteX12" fmla="*/ 84377 w 730866"/>
              <a:gd name="connsiteY12" fmla="*/ 340657 h 688387"/>
              <a:gd name="connsiteX0" fmla="*/ 84377 w 730866"/>
              <a:gd name="connsiteY0" fmla="*/ 340657 h 688387"/>
              <a:gd name="connsiteX1" fmla="*/ 32861 w 730866"/>
              <a:gd name="connsiteY1" fmla="*/ 662629 h 688387"/>
              <a:gd name="connsiteX2" fmla="*/ 612411 w 730866"/>
              <a:gd name="connsiteY2" fmla="*/ 688387 h 688387"/>
              <a:gd name="connsiteX3" fmla="*/ 728320 w 730866"/>
              <a:gd name="connsiteY3" fmla="*/ 417930 h 688387"/>
              <a:gd name="connsiteX4" fmla="*/ 559221 w 730866"/>
              <a:gd name="connsiteY4" fmla="*/ 405051 h 688387"/>
              <a:gd name="connsiteX5" fmla="*/ 456576 w 730866"/>
              <a:gd name="connsiteY5" fmla="*/ 523859 h 688387"/>
              <a:gd name="connsiteX6" fmla="*/ 353159 w 730866"/>
              <a:gd name="connsiteY6" fmla="*/ 337759 h 688387"/>
              <a:gd name="connsiteX7" fmla="*/ 468232 w 730866"/>
              <a:gd name="connsiteY7" fmla="*/ 160353 h 688387"/>
              <a:gd name="connsiteX8" fmla="*/ 566304 w 730866"/>
              <a:gd name="connsiteY8" fmla="*/ 285407 h 688387"/>
              <a:gd name="connsiteX9" fmla="*/ 728320 w 730866"/>
              <a:gd name="connsiteY9" fmla="*/ 186111 h 688387"/>
              <a:gd name="connsiteX10" fmla="*/ 560895 w 730866"/>
              <a:gd name="connsiteY10" fmla="*/ 31564 h 688387"/>
              <a:gd name="connsiteX11" fmla="*/ 187408 w 730866"/>
              <a:gd name="connsiteY11" fmla="*/ 31564 h 688387"/>
              <a:gd name="connsiteX12" fmla="*/ 84377 w 730866"/>
              <a:gd name="connsiteY12" fmla="*/ 340657 h 688387"/>
              <a:gd name="connsiteX0" fmla="*/ 84377 w 730866"/>
              <a:gd name="connsiteY0" fmla="*/ 340657 h 688387"/>
              <a:gd name="connsiteX1" fmla="*/ 32861 w 730866"/>
              <a:gd name="connsiteY1" fmla="*/ 662629 h 688387"/>
              <a:gd name="connsiteX2" fmla="*/ 612411 w 730866"/>
              <a:gd name="connsiteY2" fmla="*/ 688387 h 688387"/>
              <a:gd name="connsiteX3" fmla="*/ 728320 w 730866"/>
              <a:gd name="connsiteY3" fmla="*/ 417930 h 688387"/>
              <a:gd name="connsiteX4" fmla="*/ 559221 w 730866"/>
              <a:gd name="connsiteY4" fmla="*/ 405051 h 688387"/>
              <a:gd name="connsiteX5" fmla="*/ 456576 w 730866"/>
              <a:gd name="connsiteY5" fmla="*/ 523859 h 688387"/>
              <a:gd name="connsiteX6" fmla="*/ 353159 w 730866"/>
              <a:gd name="connsiteY6" fmla="*/ 337759 h 688387"/>
              <a:gd name="connsiteX7" fmla="*/ 468232 w 730866"/>
              <a:gd name="connsiteY7" fmla="*/ 160353 h 688387"/>
              <a:gd name="connsiteX8" fmla="*/ 566304 w 730866"/>
              <a:gd name="connsiteY8" fmla="*/ 285407 h 688387"/>
              <a:gd name="connsiteX9" fmla="*/ 728320 w 730866"/>
              <a:gd name="connsiteY9" fmla="*/ 186111 h 688387"/>
              <a:gd name="connsiteX10" fmla="*/ 560895 w 730866"/>
              <a:gd name="connsiteY10" fmla="*/ 31564 h 688387"/>
              <a:gd name="connsiteX11" fmla="*/ 187408 w 730866"/>
              <a:gd name="connsiteY11" fmla="*/ 31564 h 688387"/>
              <a:gd name="connsiteX12" fmla="*/ 84377 w 730866"/>
              <a:gd name="connsiteY12" fmla="*/ 340657 h 688387"/>
              <a:gd name="connsiteX0" fmla="*/ 84377 w 730866"/>
              <a:gd name="connsiteY0" fmla="*/ 340657 h 688387"/>
              <a:gd name="connsiteX1" fmla="*/ 32861 w 730866"/>
              <a:gd name="connsiteY1" fmla="*/ 662629 h 688387"/>
              <a:gd name="connsiteX2" fmla="*/ 612411 w 730866"/>
              <a:gd name="connsiteY2" fmla="*/ 688387 h 688387"/>
              <a:gd name="connsiteX3" fmla="*/ 728320 w 730866"/>
              <a:gd name="connsiteY3" fmla="*/ 417930 h 688387"/>
              <a:gd name="connsiteX4" fmla="*/ 559221 w 730866"/>
              <a:gd name="connsiteY4" fmla="*/ 405051 h 688387"/>
              <a:gd name="connsiteX5" fmla="*/ 460053 w 730866"/>
              <a:gd name="connsiteY5" fmla="*/ 512296 h 688387"/>
              <a:gd name="connsiteX6" fmla="*/ 353159 w 730866"/>
              <a:gd name="connsiteY6" fmla="*/ 337759 h 688387"/>
              <a:gd name="connsiteX7" fmla="*/ 468232 w 730866"/>
              <a:gd name="connsiteY7" fmla="*/ 160353 h 688387"/>
              <a:gd name="connsiteX8" fmla="*/ 566304 w 730866"/>
              <a:gd name="connsiteY8" fmla="*/ 285407 h 688387"/>
              <a:gd name="connsiteX9" fmla="*/ 728320 w 730866"/>
              <a:gd name="connsiteY9" fmla="*/ 186111 h 688387"/>
              <a:gd name="connsiteX10" fmla="*/ 560895 w 730866"/>
              <a:gd name="connsiteY10" fmla="*/ 31564 h 688387"/>
              <a:gd name="connsiteX11" fmla="*/ 187408 w 730866"/>
              <a:gd name="connsiteY11" fmla="*/ 31564 h 688387"/>
              <a:gd name="connsiteX12" fmla="*/ 84377 w 730866"/>
              <a:gd name="connsiteY12" fmla="*/ 340657 h 6883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730866" h="688387">
                <a:moveTo>
                  <a:pt x="84377" y="340657"/>
                </a:moveTo>
                <a:cubicBezTo>
                  <a:pt x="58619" y="445834"/>
                  <a:pt x="-55145" y="604674"/>
                  <a:pt x="32861" y="662629"/>
                </a:cubicBezTo>
                <a:cubicBezTo>
                  <a:pt x="120867" y="720584"/>
                  <a:pt x="496501" y="729170"/>
                  <a:pt x="612411" y="688387"/>
                </a:cubicBezTo>
                <a:cubicBezTo>
                  <a:pt x="728321" y="647604"/>
                  <a:pt x="737185" y="465153"/>
                  <a:pt x="728320" y="417930"/>
                </a:cubicBezTo>
                <a:cubicBezTo>
                  <a:pt x="719455" y="370707"/>
                  <a:pt x="603932" y="389323"/>
                  <a:pt x="559221" y="405051"/>
                </a:cubicBezTo>
                <a:cubicBezTo>
                  <a:pt x="514510" y="420779"/>
                  <a:pt x="526401" y="514367"/>
                  <a:pt x="460053" y="512296"/>
                </a:cubicBezTo>
                <a:cubicBezTo>
                  <a:pt x="393705" y="510225"/>
                  <a:pt x="351796" y="396416"/>
                  <a:pt x="353159" y="337759"/>
                </a:cubicBezTo>
                <a:cubicBezTo>
                  <a:pt x="354522" y="279102"/>
                  <a:pt x="405276" y="155362"/>
                  <a:pt x="468232" y="160353"/>
                </a:cubicBezTo>
                <a:cubicBezTo>
                  <a:pt x="531188" y="165344"/>
                  <a:pt x="504668" y="253682"/>
                  <a:pt x="566304" y="285407"/>
                </a:cubicBezTo>
                <a:cubicBezTo>
                  <a:pt x="627940" y="317132"/>
                  <a:pt x="729221" y="228418"/>
                  <a:pt x="728320" y="186111"/>
                </a:cubicBezTo>
                <a:cubicBezTo>
                  <a:pt x="727419" y="143804"/>
                  <a:pt x="651047" y="57322"/>
                  <a:pt x="560895" y="31564"/>
                </a:cubicBezTo>
                <a:cubicBezTo>
                  <a:pt x="470743" y="5806"/>
                  <a:pt x="266828" y="-24245"/>
                  <a:pt x="187408" y="31564"/>
                </a:cubicBezTo>
                <a:cubicBezTo>
                  <a:pt x="107988" y="87373"/>
                  <a:pt x="110135" y="235480"/>
                  <a:pt x="84377" y="340657"/>
                </a:cubicBezTo>
                <a:close/>
              </a:path>
            </a:pathLst>
          </a:custGeom>
          <a:gradFill>
            <a:gsLst>
              <a:gs pos="0">
                <a:srgbClr val="00FFFF"/>
              </a:gs>
              <a:gs pos="44000">
                <a:srgbClr val="00B0F0"/>
              </a:gs>
              <a:gs pos="100000">
                <a:srgbClr val="0070C0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68" name="Picture 5"/>
          <p:cNvPicPr>
            <a:picLocks noChangeAspect="1" noChangeArrowheads="1" noCrop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781468" y="2556373"/>
            <a:ext cx="801343" cy="6836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9" name="Freeform 168"/>
          <p:cNvSpPr/>
          <p:nvPr/>
        </p:nvSpPr>
        <p:spPr>
          <a:xfrm>
            <a:off x="6868230" y="1460043"/>
            <a:ext cx="730866" cy="413991"/>
          </a:xfrm>
          <a:custGeom>
            <a:avLst/>
            <a:gdLst>
              <a:gd name="connsiteX0" fmla="*/ 84377 w 729336"/>
              <a:gd name="connsiteY0" fmla="*/ 340657 h 688387"/>
              <a:gd name="connsiteX1" fmla="*/ 32861 w 729336"/>
              <a:gd name="connsiteY1" fmla="*/ 662629 h 688387"/>
              <a:gd name="connsiteX2" fmla="*/ 612411 w 729336"/>
              <a:gd name="connsiteY2" fmla="*/ 688387 h 688387"/>
              <a:gd name="connsiteX3" fmla="*/ 728320 w 729336"/>
              <a:gd name="connsiteY3" fmla="*/ 417930 h 688387"/>
              <a:gd name="connsiteX4" fmla="*/ 586653 w 729336"/>
              <a:gd name="connsiteY4" fmla="*/ 405051 h 688387"/>
              <a:gd name="connsiteX5" fmla="*/ 548016 w 729336"/>
              <a:gd name="connsiteY5" fmla="*/ 546719 h 688387"/>
              <a:gd name="connsiteX6" fmla="*/ 380591 w 729336"/>
              <a:gd name="connsiteY6" fmla="*/ 314899 h 688387"/>
              <a:gd name="connsiteX7" fmla="*/ 509380 w 729336"/>
              <a:gd name="connsiteY7" fmla="*/ 160353 h 688387"/>
              <a:gd name="connsiteX8" fmla="*/ 548016 w 729336"/>
              <a:gd name="connsiteY8" fmla="*/ 276263 h 688387"/>
              <a:gd name="connsiteX9" fmla="*/ 728320 w 729336"/>
              <a:gd name="connsiteY9" fmla="*/ 186111 h 688387"/>
              <a:gd name="connsiteX10" fmla="*/ 560895 w 729336"/>
              <a:gd name="connsiteY10" fmla="*/ 31564 h 688387"/>
              <a:gd name="connsiteX11" fmla="*/ 187408 w 729336"/>
              <a:gd name="connsiteY11" fmla="*/ 31564 h 688387"/>
              <a:gd name="connsiteX12" fmla="*/ 84377 w 729336"/>
              <a:gd name="connsiteY12" fmla="*/ 340657 h 688387"/>
              <a:gd name="connsiteX0" fmla="*/ 84377 w 729336"/>
              <a:gd name="connsiteY0" fmla="*/ 340657 h 688387"/>
              <a:gd name="connsiteX1" fmla="*/ 32861 w 729336"/>
              <a:gd name="connsiteY1" fmla="*/ 662629 h 688387"/>
              <a:gd name="connsiteX2" fmla="*/ 612411 w 729336"/>
              <a:gd name="connsiteY2" fmla="*/ 688387 h 688387"/>
              <a:gd name="connsiteX3" fmla="*/ 728320 w 729336"/>
              <a:gd name="connsiteY3" fmla="*/ 417930 h 688387"/>
              <a:gd name="connsiteX4" fmla="*/ 586653 w 729336"/>
              <a:gd name="connsiteY4" fmla="*/ 405051 h 688387"/>
              <a:gd name="connsiteX5" fmla="*/ 548016 w 729336"/>
              <a:gd name="connsiteY5" fmla="*/ 546719 h 688387"/>
              <a:gd name="connsiteX6" fmla="*/ 357731 w 729336"/>
              <a:gd name="connsiteY6" fmla="*/ 342331 h 688387"/>
              <a:gd name="connsiteX7" fmla="*/ 509380 w 729336"/>
              <a:gd name="connsiteY7" fmla="*/ 160353 h 688387"/>
              <a:gd name="connsiteX8" fmla="*/ 548016 w 729336"/>
              <a:gd name="connsiteY8" fmla="*/ 276263 h 688387"/>
              <a:gd name="connsiteX9" fmla="*/ 728320 w 729336"/>
              <a:gd name="connsiteY9" fmla="*/ 186111 h 688387"/>
              <a:gd name="connsiteX10" fmla="*/ 560895 w 729336"/>
              <a:gd name="connsiteY10" fmla="*/ 31564 h 688387"/>
              <a:gd name="connsiteX11" fmla="*/ 187408 w 729336"/>
              <a:gd name="connsiteY11" fmla="*/ 31564 h 688387"/>
              <a:gd name="connsiteX12" fmla="*/ 84377 w 729336"/>
              <a:gd name="connsiteY12" fmla="*/ 340657 h 688387"/>
              <a:gd name="connsiteX0" fmla="*/ 84377 w 729336"/>
              <a:gd name="connsiteY0" fmla="*/ 340657 h 688387"/>
              <a:gd name="connsiteX1" fmla="*/ 32861 w 729336"/>
              <a:gd name="connsiteY1" fmla="*/ 662629 h 688387"/>
              <a:gd name="connsiteX2" fmla="*/ 612411 w 729336"/>
              <a:gd name="connsiteY2" fmla="*/ 688387 h 688387"/>
              <a:gd name="connsiteX3" fmla="*/ 728320 w 729336"/>
              <a:gd name="connsiteY3" fmla="*/ 417930 h 688387"/>
              <a:gd name="connsiteX4" fmla="*/ 586653 w 729336"/>
              <a:gd name="connsiteY4" fmla="*/ 405051 h 688387"/>
              <a:gd name="connsiteX5" fmla="*/ 548016 w 729336"/>
              <a:gd name="connsiteY5" fmla="*/ 546719 h 688387"/>
              <a:gd name="connsiteX6" fmla="*/ 357731 w 729336"/>
              <a:gd name="connsiteY6" fmla="*/ 342331 h 688387"/>
              <a:gd name="connsiteX7" fmla="*/ 509380 w 729336"/>
              <a:gd name="connsiteY7" fmla="*/ 160353 h 688387"/>
              <a:gd name="connsiteX8" fmla="*/ 548016 w 729336"/>
              <a:gd name="connsiteY8" fmla="*/ 276263 h 688387"/>
              <a:gd name="connsiteX9" fmla="*/ 728320 w 729336"/>
              <a:gd name="connsiteY9" fmla="*/ 186111 h 688387"/>
              <a:gd name="connsiteX10" fmla="*/ 560895 w 729336"/>
              <a:gd name="connsiteY10" fmla="*/ 31564 h 688387"/>
              <a:gd name="connsiteX11" fmla="*/ 187408 w 729336"/>
              <a:gd name="connsiteY11" fmla="*/ 31564 h 688387"/>
              <a:gd name="connsiteX12" fmla="*/ 84377 w 729336"/>
              <a:gd name="connsiteY12" fmla="*/ 340657 h 688387"/>
              <a:gd name="connsiteX0" fmla="*/ 84377 w 729336"/>
              <a:gd name="connsiteY0" fmla="*/ 340657 h 688387"/>
              <a:gd name="connsiteX1" fmla="*/ 32861 w 729336"/>
              <a:gd name="connsiteY1" fmla="*/ 662629 h 688387"/>
              <a:gd name="connsiteX2" fmla="*/ 612411 w 729336"/>
              <a:gd name="connsiteY2" fmla="*/ 688387 h 688387"/>
              <a:gd name="connsiteX3" fmla="*/ 728320 w 729336"/>
              <a:gd name="connsiteY3" fmla="*/ 417930 h 688387"/>
              <a:gd name="connsiteX4" fmla="*/ 586653 w 729336"/>
              <a:gd name="connsiteY4" fmla="*/ 405051 h 688387"/>
              <a:gd name="connsiteX5" fmla="*/ 548016 w 729336"/>
              <a:gd name="connsiteY5" fmla="*/ 546719 h 688387"/>
              <a:gd name="connsiteX6" fmla="*/ 357731 w 729336"/>
              <a:gd name="connsiteY6" fmla="*/ 356047 h 688387"/>
              <a:gd name="connsiteX7" fmla="*/ 509380 w 729336"/>
              <a:gd name="connsiteY7" fmla="*/ 160353 h 688387"/>
              <a:gd name="connsiteX8" fmla="*/ 548016 w 729336"/>
              <a:gd name="connsiteY8" fmla="*/ 276263 h 688387"/>
              <a:gd name="connsiteX9" fmla="*/ 728320 w 729336"/>
              <a:gd name="connsiteY9" fmla="*/ 186111 h 688387"/>
              <a:gd name="connsiteX10" fmla="*/ 560895 w 729336"/>
              <a:gd name="connsiteY10" fmla="*/ 31564 h 688387"/>
              <a:gd name="connsiteX11" fmla="*/ 187408 w 729336"/>
              <a:gd name="connsiteY11" fmla="*/ 31564 h 688387"/>
              <a:gd name="connsiteX12" fmla="*/ 84377 w 729336"/>
              <a:gd name="connsiteY12" fmla="*/ 340657 h 688387"/>
              <a:gd name="connsiteX0" fmla="*/ 84377 w 729336"/>
              <a:gd name="connsiteY0" fmla="*/ 340657 h 688387"/>
              <a:gd name="connsiteX1" fmla="*/ 32861 w 729336"/>
              <a:gd name="connsiteY1" fmla="*/ 662629 h 688387"/>
              <a:gd name="connsiteX2" fmla="*/ 612411 w 729336"/>
              <a:gd name="connsiteY2" fmla="*/ 688387 h 688387"/>
              <a:gd name="connsiteX3" fmla="*/ 728320 w 729336"/>
              <a:gd name="connsiteY3" fmla="*/ 417930 h 688387"/>
              <a:gd name="connsiteX4" fmla="*/ 586653 w 729336"/>
              <a:gd name="connsiteY4" fmla="*/ 405051 h 688387"/>
              <a:gd name="connsiteX5" fmla="*/ 548016 w 729336"/>
              <a:gd name="connsiteY5" fmla="*/ 546719 h 688387"/>
              <a:gd name="connsiteX6" fmla="*/ 357731 w 729336"/>
              <a:gd name="connsiteY6" fmla="*/ 356047 h 688387"/>
              <a:gd name="connsiteX7" fmla="*/ 532240 w 729336"/>
              <a:gd name="connsiteY7" fmla="*/ 164925 h 688387"/>
              <a:gd name="connsiteX8" fmla="*/ 548016 w 729336"/>
              <a:gd name="connsiteY8" fmla="*/ 276263 h 688387"/>
              <a:gd name="connsiteX9" fmla="*/ 728320 w 729336"/>
              <a:gd name="connsiteY9" fmla="*/ 186111 h 688387"/>
              <a:gd name="connsiteX10" fmla="*/ 560895 w 729336"/>
              <a:gd name="connsiteY10" fmla="*/ 31564 h 688387"/>
              <a:gd name="connsiteX11" fmla="*/ 187408 w 729336"/>
              <a:gd name="connsiteY11" fmla="*/ 31564 h 688387"/>
              <a:gd name="connsiteX12" fmla="*/ 84377 w 729336"/>
              <a:gd name="connsiteY12" fmla="*/ 340657 h 688387"/>
              <a:gd name="connsiteX0" fmla="*/ 84377 w 729336"/>
              <a:gd name="connsiteY0" fmla="*/ 340657 h 688387"/>
              <a:gd name="connsiteX1" fmla="*/ 32861 w 729336"/>
              <a:gd name="connsiteY1" fmla="*/ 662629 h 688387"/>
              <a:gd name="connsiteX2" fmla="*/ 612411 w 729336"/>
              <a:gd name="connsiteY2" fmla="*/ 688387 h 688387"/>
              <a:gd name="connsiteX3" fmla="*/ 728320 w 729336"/>
              <a:gd name="connsiteY3" fmla="*/ 417930 h 688387"/>
              <a:gd name="connsiteX4" fmla="*/ 586653 w 729336"/>
              <a:gd name="connsiteY4" fmla="*/ 405051 h 688387"/>
              <a:gd name="connsiteX5" fmla="*/ 548016 w 729336"/>
              <a:gd name="connsiteY5" fmla="*/ 546719 h 688387"/>
              <a:gd name="connsiteX6" fmla="*/ 357731 w 729336"/>
              <a:gd name="connsiteY6" fmla="*/ 356047 h 688387"/>
              <a:gd name="connsiteX7" fmla="*/ 532240 w 729336"/>
              <a:gd name="connsiteY7" fmla="*/ 164925 h 688387"/>
              <a:gd name="connsiteX8" fmla="*/ 548016 w 729336"/>
              <a:gd name="connsiteY8" fmla="*/ 276263 h 688387"/>
              <a:gd name="connsiteX9" fmla="*/ 728320 w 729336"/>
              <a:gd name="connsiteY9" fmla="*/ 186111 h 688387"/>
              <a:gd name="connsiteX10" fmla="*/ 560895 w 729336"/>
              <a:gd name="connsiteY10" fmla="*/ 31564 h 688387"/>
              <a:gd name="connsiteX11" fmla="*/ 187408 w 729336"/>
              <a:gd name="connsiteY11" fmla="*/ 31564 h 688387"/>
              <a:gd name="connsiteX12" fmla="*/ 84377 w 729336"/>
              <a:gd name="connsiteY12" fmla="*/ 340657 h 688387"/>
              <a:gd name="connsiteX0" fmla="*/ 84377 w 729336"/>
              <a:gd name="connsiteY0" fmla="*/ 340657 h 688387"/>
              <a:gd name="connsiteX1" fmla="*/ 32861 w 729336"/>
              <a:gd name="connsiteY1" fmla="*/ 662629 h 688387"/>
              <a:gd name="connsiteX2" fmla="*/ 612411 w 729336"/>
              <a:gd name="connsiteY2" fmla="*/ 688387 h 688387"/>
              <a:gd name="connsiteX3" fmla="*/ 728320 w 729336"/>
              <a:gd name="connsiteY3" fmla="*/ 417930 h 688387"/>
              <a:gd name="connsiteX4" fmla="*/ 586653 w 729336"/>
              <a:gd name="connsiteY4" fmla="*/ 405051 h 688387"/>
              <a:gd name="connsiteX5" fmla="*/ 529728 w 729336"/>
              <a:gd name="connsiteY5" fmla="*/ 533003 h 688387"/>
              <a:gd name="connsiteX6" fmla="*/ 357731 w 729336"/>
              <a:gd name="connsiteY6" fmla="*/ 356047 h 688387"/>
              <a:gd name="connsiteX7" fmla="*/ 532240 w 729336"/>
              <a:gd name="connsiteY7" fmla="*/ 164925 h 688387"/>
              <a:gd name="connsiteX8" fmla="*/ 548016 w 729336"/>
              <a:gd name="connsiteY8" fmla="*/ 276263 h 688387"/>
              <a:gd name="connsiteX9" fmla="*/ 728320 w 729336"/>
              <a:gd name="connsiteY9" fmla="*/ 186111 h 688387"/>
              <a:gd name="connsiteX10" fmla="*/ 560895 w 729336"/>
              <a:gd name="connsiteY10" fmla="*/ 31564 h 688387"/>
              <a:gd name="connsiteX11" fmla="*/ 187408 w 729336"/>
              <a:gd name="connsiteY11" fmla="*/ 31564 h 688387"/>
              <a:gd name="connsiteX12" fmla="*/ 84377 w 729336"/>
              <a:gd name="connsiteY12" fmla="*/ 340657 h 688387"/>
              <a:gd name="connsiteX0" fmla="*/ 84377 w 729336"/>
              <a:gd name="connsiteY0" fmla="*/ 340657 h 688387"/>
              <a:gd name="connsiteX1" fmla="*/ 32861 w 729336"/>
              <a:gd name="connsiteY1" fmla="*/ 662629 h 688387"/>
              <a:gd name="connsiteX2" fmla="*/ 612411 w 729336"/>
              <a:gd name="connsiteY2" fmla="*/ 688387 h 688387"/>
              <a:gd name="connsiteX3" fmla="*/ 728320 w 729336"/>
              <a:gd name="connsiteY3" fmla="*/ 417930 h 688387"/>
              <a:gd name="connsiteX4" fmla="*/ 586653 w 729336"/>
              <a:gd name="connsiteY4" fmla="*/ 405051 h 688387"/>
              <a:gd name="connsiteX5" fmla="*/ 529728 w 729336"/>
              <a:gd name="connsiteY5" fmla="*/ 533003 h 688387"/>
              <a:gd name="connsiteX6" fmla="*/ 357731 w 729336"/>
              <a:gd name="connsiteY6" fmla="*/ 356047 h 688387"/>
              <a:gd name="connsiteX7" fmla="*/ 532240 w 729336"/>
              <a:gd name="connsiteY7" fmla="*/ 164925 h 688387"/>
              <a:gd name="connsiteX8" fmla="*/ 548016 w 729336"/>
              <a:gd name="connsiteY8" fmla="*/ 276263 h 688387"/>
              <a:gd name="connsiteX9" fmla="*/ 728320 w 729336"/>
              <a:gd name="connsiteY9" fmla="*/ 186111 h 688387"/>
              <a:gd name="connsiteX10" fmla="*/ 560895 w 729336"/>
              <a:gd name="connsiteY10" fmla="*/ 31564 h 688387"/>
              <a:gd name="connsiteX11" fmla="*/ 187408 w 729336"/>
              <a:gd name="connsiteY11" fmla="*/ 31564 h 688387"/>
              <a:gd name="connsiteX12" fmla="*/ 84377 w 729336"/>
              <a:gd name="connsiteY12" fmla="*/ 340657 h 688387"/>
              <a:gd name="connsiteX0" fmla="*/ 84377 w 730333"/>
              <a:gd name="connsiteY0" fmla="*/ 340657 h 688387"/>
              <a:gd name="connsiteX1" fmla="*/ 32861 w 730333"/>
              <a:gd name="connsiteY1" fmla="*/ 662629 h 688387"/>
              <a:gd name="connsiteX2" fmla="*/ 612411 w 730333"/>
              <a:gd name="connsiteY2" fmla="*/ 688387 h 688387"/>
              <a:gd name="connsiteX3" fmla="*/ 728320 w 730333"/>
              <a:gd name="connsiteY3" fmla="*/ 417930 h 688387"/>
              <a:gd name="connsiteX4" fmla="*/ 568365 w 730333"/>
              <a:gd name="connsiteY4" fmla="*/ 405051 h 688387"/>
              <a:gd name="connsiteX5" fmla="*/ 529728 w 730333"/>
              <a:gd name="connsiteY5" fmla="*/ 533003 h 688387"/>
              <a:gd name="connsiteX6" fmla="*/ 357731 w 730333"/>
              <a:gd name="connsiteY6" fmla="*/ 356047 h 688387"/>
              <a:gd name="connsiteX7" fmla="*/ 532240 w 730333"/>
              <a:gd name="connsiteY7" fmla="*/ 164925 h 688387"/>
              <a:gd name="connsiteX8" fmla="*/ 548016 w 730333"/>
              <a:gd name="connsiteY8" fmla="*/ 276263 h 688387"/>
              <a:gd name="connsiteX9" fmla="*/ 728320 w 730333"/>
              <a:gd name="connsiteY9" fmla="*/ 186111 h 688387"/>
              <a:gd name="connsiteX10" fmla="*/ 560895 w 730333"/>
              <a:gd name="connsiteY10" fmla="*/ 31564 h 688387"/>
              <a:gd name="connsiteX11" fmla="*/ 187408 w 730333"/>
              <a:gd name="connsiteY11" fmla="*/ 31564 h 688387"/>
              <a:gd name="connsiteX12" fmla="*/ 84377 w 730333"/>
              <a:gd name="connsiteY12" fmla="*/ 340657 h 688387"/>
              <a:gd name="connsiteX0" fmla="*/ 84377 w 730333"/>
              <a:gd name="connsiteY0" fmla="*/ 340657 h 688387"/>
              <a:gd name="connsiteX1" fmla="*/ 32861 w 730333"/>
              <a:gd name="connsiteY1" fmla="*/ 662629 h 688387"/>
              <a:gd name="connsiteX2" fmla="*/ 612411 w 730333"/>
              <a:gd name="connsiteY2" fmla="*/ 688387 h 688387"/>
              <a:gd name="connsiteX3" fmla="*/ 728320 w 730333"/>
              <a:gd name="connsiteY3" fmla="*/ 417930 h 688387"/>
              <a:gd name="connsiteX4" fmla="*/ 568365 w 730333"/>
              <a:gd name="connsiteY4" fmla="*/ 405051 h 688387"/>
              <a:gd name="connsiteX5" fmla="*/ 529728 w 730333"/>
              <a:gd name="connsiteY5" fmla="*/ 533003 h 688387"/>
              <a:gd name="connsiteX6" fmla="*/ 357731 w 730333"/>
              <a:gd name="connsiteY6" fmla="*/ 356047 h 688387"/>
              <a:gd name="connsiteX7" fmla="*/ 518524 w 730333"/>
              <a:gd name="connsiteY7" fmla="*/ 155781 h 688387"/>
              <a:gd name="connsiteX8" fmla="*/ 548016 w 730333"/>
              <a:gd name="connsiteY8" fmla="*/ 276263 h 688387"/>
              <a:gd name="connsiteX9" fmla="*/ 728320 w 730333"/>
              <a:gd name="connsiteY9" fmla="*/ 186111 h 688387"/>
              <a:gd name="connsiteX10" fmla="*/ 560895 w 730333"/>
              <a:gd name="connsiteY10" fmla="*/ 31564 h 688387"/>
              <a:gd name="connsiteX11" fmla="*/ 187408 w 730333"/>
              <a:gd name="connsiteY11" fmla="*/ 31564 h 688387"/>
              <a:gd name="connsiteX12" fmla="*/ 84377 w 730333"/>
              <a:gd name="connsiteY12" fmla="*/ 340657 h 688387"/>
              <a:gd name="connsiteX0" fmla="*/ 84377 w 730333"/>
              <a:gd name="connsiteY0" fmla="*/ 340657 h 688387"/>
              <a:gd name="connsiteX1" fmla="*/ 32861 w 730333"/>
              <a:gd name="connsiteY1" fmla="*/ 662629 h 688387"/>
              <a:gd name="connsiteX2" fmla="*/ 612411 w 730333"/>
              <a:gd name="connsiteY2" fmla="*/ 688387 h 688387"/>
              <a:gd name="connsiteX3" fmla="*/ 728320 w 730333"/>
              <a:gd name="connsiteY3" fmla="*/ 417930 h 688387"/>
              <a:gd name="connsiteX4" fmla="*/ 568365 w 730333"/>
              <a:gd name="connsiteY4" fmla="*/ 405051 h 688387"/>
              <a:gd name="connsiteX5" fmla="*/ 488580 w 730333"/>
              <a:gd name="connsiteY5" fmla="*/ 523859 h 688387"/>
              <a:gd name="connsiteX6" fmla="*/ 357731 w 730333"/>
              <a:gd name="connsiteY6" fmla="*/ 356047 h 688387"/>
              <a:gd name="connsiteX7" fmla="*/ 518524 w 730333"/>
              <a:gd name="connsiteY7" fmla="*/ 155781 h 688387"/>
              <a:gd name="connsiteX8" fmla="*/ 548016 w 730333"/>
              <a:gd name="connsiteY8" fmla="*/ 276263 h 688387"/>
              <a:gd name="connsiteX9" fmla="*/ 728320 w 730333"/>
              <a:gd name="connsiteY9" fmla="*/ 186111 h 688387"/>
              <a:gd name="connsiteX10" fmla="*/ 560895 w 730333"/>
              <a:gd name="connsiteY10" fmla="*/ 31564 h 688387"/>
              <a:gd name="connsiteX11" fmla="*/ 187408 w 730333"/>
              <a:gd name="connsiteY11" fmla="*/ 31564 h 688387"/>
              <a:gd name="connsiteX12" fmla="*/ 84377 w 730333"/>
              <a:gd name="connsiteY12" fmla="*/ 340657 h 688387"/>
              <a:gd name="connsiteX0" fmla="*/ 84377 w 730333"/>
              <a:gd name="connsiteY0" fmla="*/ 340657 h 688387"/>
              <a:gd name="connsiteX1" fmla="*/ 32861 w 730333"/>
              <a:gd name="connsiteY1" fmla="*/ 662629 h 688387"/>
              <a:gd name="connsiteX2" fmla="*/ 612411 w 730333"/>
              <a:gd name="connsiteY2" fmla="*/ 688387 h 688387"/>
              <a:gd name="connsiteX3" fmla="*/ 728320 w 730333"/>
              <a:gd name="connsiteY3" fmla="*/ 417930 h 688387"/>
              <a:gd name="connsiteX4" fmla="*/ 568365 w 730333"/>
              <a:gd name="connsiteY4" fmla="*/ 405051 h 688387"/>
              <a:gd name="connsiteX5" fmla="*/ 488580 w 730333"/>
              <a:gd name="connsiteY5" fmla="*/ 523859 h 688387"/>
              <a:gd name="connsiteX6" fmla="*/ 357731 w 730333"/>
              <a:gd name="connsiteY6" fmla="*/ 356047 h 688387"/>
              <a:gd name="connsiteX7" fmla="*/ 468232 w 730333"/>
              <a:gd name="connsiteY7" fmla="*/ 160353 h 688387"/>
              <a:gd name="connsiteX8" fmla="*/ 548016 w 730333"/>
              <a:gd name="connsiteY8" fmla="*/ 276263 h 688387"/>
              <a:gd name="connsiteX9" fmla="*/ 728320 w 730333"/>
              <a:gd name="connsiteY9" fmla="*/ 186111 h 688387"/>
              <a:gd name="connsiteX10" fmla="*/ 560895 w 730333"/>
              <a:gd name="connsiteY10" fmla="*/ 31564 h 688387"/>
              <a:gd name="connsiteX11" fmla="*/ 187408 w 730333"/>
              <a:gd name="connsiteY11" fmla="*/ 31564 h 688387"/>
              <a:gd name="connsiteX12" fmla="*/ 84377 w 730333"/>
              <a:gd name="connsiteY12" fmla="*/ 340657 h 688387"/>
              <a:gd name="connsiteX0" fmla="*/ 84377 w 730333"/>
              <a:gd name="connsiteY0" fmla="*/ 340657 h 688387"/>
              <a:gd name="connsiteX1" fmla="*/ 32861 w 730333"/>
              <a:gd name="connsiteY1" fmla="*/ 662629 h 688387"/>
              <a:gd name="connsiteX2" fmla="*/ 612411 w 730333"/>
              <a:gd name="connsiteY2" fmla="*/ 688387 h 688387"/>
              <a:gd name="connsiteX3" fmla="*/ 728320 w 730333"/>
              <a:gd name="connsiteY3" fmla="*/ 417930 h 688387"/>
              <a:gd name="connsiteX4" fmla="*/ 568365 w 730333"/>
              <a:gd name="connsiteY4" fmla="*/ 405051 h 688387"/>
              <a:gd name="connsiteX5" fmla="*/ 488580 w 730333"/>
              <a:gd name="connsiteY5" fmla="*/ 523859 h 688387"/>
              <a:gd name="connsiteX6" fmla="*/ 357731 w 730333"/>
              <a:gd name="connsiteY6" fmla="*/ 356047 h 688387"/>
              <a:gd name="connsiteX7" fmla="*/ 468232 w 730333"/>
              <a:gd name="connsiteY7" fmla="*/ 160353 h 688387"/>
              <a:gd name="connsiteX8" fmla="*/ 548016 w 730333"/>
              <a:gd name="connsiteY8" fmla="*/ 276263 h 688387"/>
              <a:gd name="connsiteX9" fmla="*/ 728320 w 730333"/>
              <a:gd name="connsiteY9" fmla="*/ 186111 h 688387"/>
              <a:gd name="connsiteX10" fmla="*/ 560895 w 730333"/>
              <a:gd name="connsiteY10" fmla="*/ 31564 h 688387"/>
              <a:gd name="connsiteX11" fmla="*/ 187408 w 730333"/>
              <a:gd name="connsiteY11" fmla="*/ 31564 h 688387"/>
              <a:gd name="connsiteX12" fmla="*/ 84377 w 730333"/>
              <a:gd name="connsiteY12" fmla="*/ 340657 h 688387"/>
              <a:gd name="connsiteX0" fmla="*/ 84377 w 730333"/>
              <a:gd name="connsiteY0" fmla="*/ 340657 h 688387"/>
              <a:gd name="connsiteX1" fmla="*/ 32861 w 730333"/>
              <a:gd name="connsiteY1" fmla="*/ 662629 h 688387"/>
              <a:gd name="connsiteX2" fmla="*/ 612411 w 730333"/>
              <a:gd name="connsiteY2" fmla="*/ 688387 h 688387"/>
              <a:gd name="connsiteX3" fmla="*/ 728320 w 730333"/>
              <a:gd name="connsiteY3" fmla="*/ 417930 h 688387"/>
              <a:gd name="connsiteX4" fmla="*/ 568365 w 730333"/>
              <a:gd name="connsiteY4" fmla="*/ 405051 h 688387"/>
              <a:gd name="connsiteX5" fmla="*/ 456576 w 730333"/>
              <a:gd name="connsiteY5" fmla="*/ 523859 h 688387"/>
              <a:gd name="connsiteX6" fmla="*/ 357731 w 730333"/>
              <a:gd name="connsiteY6" fmla="*/ 356047 h 688387"/>
              <a:gd name="connsiteX7" fmla="*/ 468232 w 730333"/>
              <a:gd name="connsiteY7" fmla="*/ 160353 h 688387"/>
              <a:gd name="connsiteX8" fmla="*/ 548016 w 730333"/>
              <a:gd name="connsiteY8" fmla="*/ 276263 h 688387"/>
              <a:gd name="connsiteX9" fmla="*/ 728320 w 730333"/>
              <a:gd name="connsiteY9" fmla="*/ 186111 h 688387"/>
              <a:gd name="connsiteX10" fmla="*/ 560895 w 730333"/>
              <a:gd name="connsiteY10" fmla="*/ 31564 h 688387"/>
              <a:gd name="connsiteX11" fmla="*/ 187408 w 730333"/>
              <a:gd name="connsiteY11" fmla="*/ 31564 h 688387"/>
              <a:gd name="connsiteX12" fmla="*/ 84377 w 730333"/>
              <a:gd name="connsiteY12" fmla="*/ 340657 h 688387"/>
              <a:gd name="connsiteX0" fmla="*/ 84377 w 730333"/>
              <a:gd name="connsiteY0" fmla="*/ 340657 h 688387"/>
              <a:gd name="connsiteX1" fmla="*/ 32861 w 730333"/>
              <a:gd name="connsiteY1" fmla="*/ 662629 h 688387"/>
              <a:gd name="connsiteX2" fmla="*/ 612411 w 730333"/>
              <a:gd name="connsiteY2" fmla="*/ 688387 h 688387"/>
              <a:gd name="connsiteX3" fmla="*/ 728320 w 730333"/>
              <a:gd name="connsiteY3" fmla="*/ 417930 h 688387"/>
              <a:gd name="connsiteX4" fmla="*/ 568365 w 730333"/>
              <a:gd name="connsiteY4" fmla="*/ 405051 h 688387"/>
              <a:gd name="connsiteX5" fmla="*/ 456576 w 730333"/>
              <a:gd name="connsiteY5" fmla="*/ 523859 h 688387"/>
              <a:gd name="connsiteX6" fmla="*/ 357731 w 730333"/>
              <a:gd name="connsiteY6" fmla="*/ 356047 h 688387"/>
              <a:gd name="connsiteX7" fmla="*/ 468232 w 730333"/>
              <a:gd name="connsiteY7" fmla="*/ 160353 h 688387"/>
              <a:gd name="connsiteX8" fmla="*/ 548016 w 730333"/>
              <a:gd name="connsiteY8" fmla="*/ 276263 h 688387"/>
              <a:gd name="connsiteX9" fmla="*/ 728320 w 730333"/>
              <a:gd name="connsiteY9" fmla="*/ 186111 h 688387"/>
              <a:gd name="connsiteX10" fmla="*/ 560895 w 730333"/>
              <a:gd name="connsiteY10" fmla="*/ 31564 h 688387"/>
              <a:gd name="connsiteX11" fmla="*/ 187408 w 730333"/>
              <a:gd name="connsiteY11" fmla="*/ 31564 h 688387"/>
              <a:gd name="connsiteX12" fmla="*/ 84377 w 730333"/>
              <a:gd name="connsiteY12" fmla="*/ 340657 h 688387"/>
              <a:gd name="connsiteX0" fmla="*/ 84377 w 730866"/>
              <a:gd name="connsiteY0" fmla="*/ 340657 h 688387"/>
              <a:gd name="connsiteX1" fmla="*/ 32861 w 730866"/>
              <a:gd name="connsiteY1" fmla="*/ 662629 h 688387"/>
              <a:gd name="connsiteX2" fmla="*/ 612411 w 730866"/>
              <a:gd name="connsiteY2" fmla="*/ 688387 h 688387"/>
              <a:gd name="connsiteX3" fmla="*/ 728320 w 730866"/>
              <a:gd name="connsiteY3" fmla="*/ 417930 h 688387"/>
              <a:gd name="connsiteX4" fmla="*/ 559221 w 730866"/>
              <a:gd name="connsiteY4" fmla="*/ 405051 h 688387"/>
              <a:gd name="connsiteX5" fmla="*/ 456576 w 730866"/>
              <a:gd name="connsiteY5" fmla="*/ 523859 h 688387"/>
              <a:gd name="connsiteX6" fmla="*/ 357731 w 730866"/>
              <a:gd name="connsiteY6" fmla="*/ 356047 h 688387"/>
              <a:gd name="connsiteX7" fmla="*/ 468232 w 730866"/>
              <a:gd name="connsiteY7" fmla="*/ 160353 h 688387"/>
              <a:gd name="connsiteX8" fmla="*/ 548016 w 730866"/>
              <a:gd name="connsiteY8" fmla="*/ 276263 h 688387"/>
              <a:gd name="connsiteX9" fmla="*/ 728320 w 730866"/>
              <a:gd name="connsiteY9" fmla="*/ 186111 h 688387"/>
              <a:gd name="connsiteX10" fmla="*/ 560895 w 730866"/>
              <a:gd name="connsiteY10" fmla="*/ 31564 h 688387"/>
              <a:gd name="connsiteX11" fmla="*/ 187408 w 730866"/>
              <a:gd name="connsiteY11" fmla="*/ 31564 h 688387"/>
              <a:gd name="connsiteX12" fmla="*/ 84377 w 730866"/>
              <a:gd name="connsiteY12" fmla="*/ 340657 h 688387"/>
              <a:gd name="connsiteX0" fmla="*/ 84377 w 730866"/>
              <a:gd name="connsiteY0" fmla="*/ 340657 h 688387"/>
              <a:gd name="connsiteX1" fmla="*/ 32861 w 730866"/>
              <a:gd name="connsiteY1" fmla="*/ 662629 h 688387"/>
              <a:gd name="connsiteX2" fmla="*/ 612411 w 730866"/>
              <a:gd name="connsiteY2" fmla="*/ 688387 h 688387"/>
              <a:gd name="connsiteX3" fmla="*/ 728320 w 730866"/>
              <a:gd name="connsiteY3" fmla="*/ 417930 h 688387"/>
              <a:gd name="connsiteX4" fmla="*/ 559221 w 730866"/>
              <a:gd name="connsiteY4" fmla="*/ 405051 h 688387"/>
              <a:gd name="connsiteX5" fmla="*/ 456576 w 730866"/>
              <a:gd name="connsiteY5" fmla="*/ 523859 h 688387"/>
              <a:gd name="connsiteX6" fmla="*/ 357731 w 730866"/>
              <a:gd name="connsiteY6" fmla="*/ 356047 h 688387"/>
              <a:gd name="connsiteX7" fmla="*/ 468232 w 730866"/>
              <a:gd name="connsiteY7" fmla="*/ 160353 h 688387"/>
              <a:gd name="connsiteX8" fmla="*/ 566304 w 730866"/>
              <a:gd name="connsiteY8" fmla="*/ 285407 h 688387"/>
              <a:gd name="connsiteX9" fmla="*/ 728320 w 730866"/>
              <a:gd name="connsiteY9" fmla="*/ 186111 h 688387"/>
              <a:gd name="connsiteX10" fmla="*/ 560895 w 730866"/>
              <a:gd name="connsiteY10" fmla="*/ 31564 h 688387"/>
              <a:gd name="connsiteX11" fmla="*/ 187408 w 730866"/>
              <a:gd name="connsiteY11" fmla="*/ 31564 h 688387"/>
              <a:gd name="connsiteX12" fmla="*/ 84377 w 730866"/>
              <a:gd name="connsiteY12" fmla="*/ 340657 h 688387"/>
              <a:gd name="connsiteX0" fmla="*/ 84377 w 730866"/>
              <a:gd name="connsiteY0" fmla="*/ 340657 h 688387"/>
              <a:gd name="connsiteX1" fmla="*/ 32861 w 730866"/>
              <a:gd name="connsiteY1" fmla="*/ 662629 h 688387"/>
              <a:gd name="connsiteX2" fmla="*/ 612411 w 730866"/>
              <a:gd name="connsiteY2" fmla="*/ 688387 h 688387"/>
              <a:gd name="connsiteX3" fmla="*/ 728320 w 730866"/>
              <a:gd name="connsiteY3" fmla="*/ 417930 h 688387"/>
              <a:gd name="connsiteX4" fmla="*/ 559221 w 730866"/>
              <a:gd name="connsiteY4" fmla="*/ 405051 h 688387"/>
              <a:gd name="connsiteX5" fmla="*/ 456576 w 730866"/>
              <a:gd name="connsiteY5" fmla="*/ 523859 h 688387"/>
              <a:gd name="connsiteX6" fmla="*/ 357731 w 730866"/>
              <a:gd name="connsiteY6" fmla="*/ 356047 h 688387"/>
              <a:gd name="connsiteX7" fmla="*/ 468232 w 730866"/>
              <a:gd name="connsiteY7" fmla="*/ 160353 h 688387"/>
              <a:gd name="connsiteX8" fmla="*/ 566304 w 730866"/>
              <a:gd name="connsiteY8" fmla="*/ 285407 h 688387"/>
              <a:gd name="connsiteX9" fmla="*/ 728320 w 730866"/>
              <a:gd name="connsiteY9" fmla="*/ 186111 h 688387"/>
              <a:gd name="connsiteX10" fmla="*/ 560895 w 730866"/>
              <a:gd name="connsiteY10" fmla="*/ 31564 h 688387"/>
              <a:gd name="connsiteX11" fmla="*/ 187408 w 730866"/>
              <a:gd name="connsiteY11" fmla="*/ 31564 h 688387"/>
              <a:gd name="connsiteX12" fmla="*/ 84377 w 730866"/>
              <a:gd name="connsiteY12" fmla="*/ 340657 h 688387"/>
              <a:gd name="connsiteX0" fmla="*/ 84377 w 730866"/>
              <a:gd name="connsiteY0" fmla="*/ 340657 h 688387"/>
              <a:gd name="connsiteX1" fmla="*/ 32861 w 730866"/>
              <a:gd name="connsiteY1" fmla="*/ 662629 h 688387"/>
              <a:gd name="connsiteX2" fmla="*/ 612411 w 730866"/>
              <a:gd name="connsiteY2" fmla="*/ 688387 h 688387"/>
              <a:gd name="connsiteX3" fmla="*/ 728320 w 730866"/>
              <a:gd name="connsiteY3" fmla="*/ 417930 h 688387"/>
              <a:gd name="connsiteX4" fmla="*/ 559221 w 730866"/>
              <a:gd name="connsiteY4" fmla="*/ 405051 h 688387"/>
              <a:gd name="connsiteX5" fmla="*/ 456576 w 730866"/>
              <a:gd name="connsiteY5" fmla="*/ 523859 h 688387"/>
              <a:gd name="connsiteX6" fmla="*/ 357731 w 730866"/>
              <a:gd name="connsiteY6" fmla="*/ 356047 h 688387"/>
              <a:gd name="connsiteX7" fmla="*/ 468232 w 730866"/>
              <a:gd name="connsiteY7" fmla="*/ 160353 h 688387"/>
              <a:gd name="connsiteX8" fmla="*/ 566304 w 730866"/>
              <a:gd name="connsiteY8" fmla="*/ 285407 h 688387"/>
              <a:gd name="connsiteX9" fmla="*/ 728320 w 730866"/>
              <a:gd name="connsiteY9" fmla="*/ 186111 h 688387"/>
              <a:gd name="connsiteX10" fmla="*/ 560895 w 730866"/>
              <a:gd name="connsiteY10" fmla="*/ 31564 h 688387"/>
              <a:gd name="connsiteX11" fmla="*/ 187408 w 730866"/>
              <a:gd name="connsiteY11" fmla="*/ 31564 h 688387"/>
              <a:gd name="connsiteX12" fmla="*/ 84377 w 730866"/>
              <a:gd name="connsiteY12" fmla="*/ 340657 h 688387"/>
              <a:gd name="connsiteX0" fmla="*/ 84377 w 730866"/>
              <a:gd name="connsiteY0" fmla="*/ 340657 h 688387"/>
              <a:gd name="connsiteX1" fmla="*/ 32861 w 730866"/>
              <a:gd name="connsiteY1" fmla="*/ 662629 h 688387"/>
              <a:gd name="connsiteX2" fmla="*/ 612411 w 730866"/>
              <a:gd name="connsiteY2" fmla="*/ 688387 h 688387"/>
              <a:gd name="connsiteX3" fmla="*/ 728320 w 730866"/>
              <a:gd name="connsiteY3" fmla="*/ 417930 h 688387"/>
              <a:gd name="connsiteX4" fmla="*/ 559221 w 730866"/>
              <a:gd name="connsiteY4" fmla="*/ 405051 h 688387"/>
              <a:gd name="connsiteX5" fmla="*/ 456576 w 730866"/>
              <a:gd name="connsiteY5" fmla="*/ 523859 h 688387"/>
              <a:gd name="connsiteX6" fmla="*/ 353159 w 730866"/>
              <a:gd name="connsiteY6" fmla="*/ 337759 h 688387"/>
              <a:gd name="connsiteX7" fmla="*/ 468232 w 730866"/>
              <a:gd name="connsiteY7" fmla="*/ 160353 h 688387"/>
              <a:gd name="connsiteX8" fmla="*/ 566304 w 730866"/>
              <a:gd name="connsiteY8" fmla="*/ 285407 h 688387"/>
              <a:gd name="connsiteX9" fmla="*/ 728320 w 730866"/>
              <a:gd name="connsiteY9" fmla="*/ 186111 h 688387"/>
              <a:gd name="connsiteX10" fmla="*/ 560895 w 730866"/>
              <a:gd name="connsiteY10" fmla="*/ 31564 h 688387"/>
              <a:gd name="connsiteX11" fmla="*/ 187408 w 730866"/>
              <a:gd name="connsiteY11" fmla="*/ 31564 h 688387"/>
              <a:gd name="connsiteX12" fmla="*/ 84377 w 730866"/>
              <a:gd name="connsiteY12" fmla="*/ 340657 h 688387"/>
              <a:gd name="connsiteX0" fmla="*/ 84377 w 730866"/>
              <a:gd name="connsiteY0" fmla="*/ 340657 h 688387"/>
              <a:gd name="connsiteX1" fmla="*/ 32861 w 730866"/>
              <a:gd name="connsiteY1" fmla="*/ 662629 h 688387"/>
              <a:gd name="connsiteX2" fmla="*/ 612411 w 730866"/>
              <a:gd name="connsiteY2" fmla="*/ 688387 h 688387"/>
              <a:gd name="connsiteX3" fmla="*/ 728320 w 730866"/>
              <a:gd name="connsiteY3" fmla="*/ 417930 h 688387"/>
              <a:gd name="connsiteX4" fmla="*/ 559221 w 730866"/>
              <a:gd name="connsiteY4" fmla="*/ 405051 h 688387"/>
              <a:gd name="connsiteX5" fmla="*/ 456576 w 730866"/>
              <a:gd name="connsiteY5" fmla="*/ 523859 h 688387"/>
              <a:gd name="connsiteX6" fmla="*/ 353159 w 730866"/>
              <a:gd name="connsiteY6" fmla="*/ 337759 h 688387"/>
              <a:gd name="connsiteX7" fmla="*/ 468232 w 730866"/>
              <a:gd name="connsiteY7" fmla="*/ 160353 h 688387"/>
              <a:gd name="connsiteX8" fmla="*/ 566304 w 730866"/>
              <a:gd name="connsiteY8" fmla="*/ 285407 h 688387"/>
              <a:gd name="connsiteX9" fmla="*/ 728320 w 730866"/>
              <a:gd name="connsiteY9" fmla="*/ 186111 h 688387"/>
              <a:gd name="connsiteX10" fmla="*/ 560895 w 730866"/>
              <a:gd name="connsiteY10" fmla="*/ 31564 h 688387"/>
              <a:gd name="connsiteX11" fmla="*/ 187408 w 730866"/>
              <a:gd name="connsiteY11" fmla="*/ 31564 h 688387"/>
              <a:gd name="connsiteX12" fmla="*/ 84377 w 730866"/>
              <a:gd name="connsiteY12" fmla="*/ 340657 h 688387"/>
              <a:gd name="connsiteX0" fmla="*/ 84377 w 730866"/>
              <a:gd name="connsiteY0" fmla="*/ 340657 h 688387"/>
              <a:gd name="connsiteX1" fmla="*/ 32861 w 730866"/>
              <a:gd name="connsiteY1" fmla="*/ 662629 h 688387"/>
              <a:gd name="connsiteX2" fmla="*/ 612411 w 730866"/>
              <a:gd name="connsiteY2" fmla="*/ 688387 h 688387"/>
              <a:gd name="connsiteX3" fmla="*/ 728320 w 730866"/>
              <a:gd name="connsiteY3" fmla="*/ 417930 h 688387"/>
              <a:gd name="connsiteX4" fmla="*/ 559221 w 730866"/>
              <a:gd name="connsiteY4" fmla="*/ 405051 h 688387"/>
              <a:gd name="connsiteX5" fmla="*/ 456576 w 730866"/>
              <a:gd name="connsiteY5" fmla="*/ 523859 h 688387"/>
              <a:gd name="connsiteX6" fmla="*/ 353159 w 730866"/>
              <a:gd name="connsiteY6" fmla="*/ 337759 h 688387"/>
              <a:gd name="connsiteX7" fmla="*/ 468232 w 730866"/>
              <a:gd name="connsiteY7" fmla="*/ 160353 h 688387"/>
              <a:gd name="connsiteX8" fmla="*/ 566304 w 730866"/>
              <a:gd name="connsiteY8" fmla="*/ 285407 h 688387"/>
              <a:gd name="connsiteX9" fmla="*/ 728320 w 730866"/>
              <a:gd name="connsiteY9" fmla="*/ 186111 h 688387"/>
              <a:gd name="connsiteX10" fmla="*/ 560895 w 730866"/>
              <a:gd name="connsiteY10" fmla="*/ 31564 h 688387"/>
              <a:gd name="connsiteX11" fmla="*/ 187408 w 730866"/>
              <a:gd name="connsiteY11" fmla="*/ 31564 h 688387"/>
              <a:gd name="connsiteX12" fmla="*/ 84377 w 730866"/>
              <a:gd name="connsiteY12" fmla="*/ 340657 h 688387"/>
              <a:gd name="connsiteX0" fmla="*/ 84377 w 730866"/>
              <a:gd name="connsiteY0" fmla="*/ 340657 h 688387"/>
              <a:gd name="connsiteX1" fmla="*/ 32861 w 730866"/>
              <a:gd name="connsiteY1" fmla="*/ 662629 h 688387"/>
              <a:gd name="connsiteX2" fmla="*/ 612411 w 730866"/>
              <a:gd name="connsiteY2" fmla="*/ 688387 h 688387"/>
              <a:gd name="connsiteX3" fmla="*/ 728320 w 730866"/>
              <a:gd name="connsiteY3" fmla="*/ 417930 h 688387"/>
              <a:gd name="connsiteX4" fmla="*/ 559221 w 730866"/>
              <a:gd name="connsiteY4" fmla="*/ 405051 h 688387"/>
              <a:gd name="connsiteX5" fmla="*/ 460053 w 730866"/>
              <a:gd name="connsiteY5" fmla="*/ 512296 h 688387"/>
              <a:gd name="connsiteX6" fmla="*/ 353159 w 730866"/>
              <a:gd name="connsiteY6" fmla="*/ 337759 h 688387"/>
              <a:gd name="connsiteX7" fmla="*/ 468232 w 730866"/>
              <a:gd name="connsiteY7" fmla="*/ 160353 h 688387"/>
              <a:gd name="connsiteX8" fmla="*/ 566304 w 730866"/>
              <a:gd name="connsiteY8" fmla="*/ 285407 h 688387"/>
              <a:gd name="connsiteX9" fmla="*/ 728320 w 730866"/>
              <a:gd name="connsiteY9" fmla="*/ 186111 h 688387"/>
              <a:gd name="connsiteX10" fmla="*/ 560895 w 730866"/>
              <a:gd name="connsiteY10" fmla="*/ 31564 h 688387"/>
              <a:gd name="connsiteX11" fmla="*/ 187408 w 730866"/>
              <a:gd name="connsiteY11" fmla="*/ 31564 h 688387"/>
              <a:gd name="connsiteX12" fmla="*/ 84377 w 730866"/>
              <a:gd name="connsiteY12" fmla="*/ 340657 h 6883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730866" h="688387">
                <a:moveTo>
                  <a:pt x="84377" y="340657"/>
                </a:moveTo>
                <a:cubicBezTo>
                  <a:pt x="58619" y="445834"/>
                  <a:pt x="-55145" y="604674"/>
                  <a:pt x="32861" y="662629"/>
                </a:cubicBezTo>
                <a:cubicBezTo>
                  <a:pt x="120867" y="720584"/>
                  <a:pt x="496501" y="729170"/>
                  <a:pt x="612411" y="688387"/>
                </a:cubicBezTo>
                <a:cubicBezTo>
                  <a:pt x="728321" y="647604"/>
                  <a:pt x="737185" y="465153"/>
                  <a:pt x="728320" y="417930"/>
                </a:cubicBezTo>
                <a:cubicBezTo>
                  <a:pt x="719455" y="370707"/>
                  <a:pt x="603932" y="389323"/>
                  <a:pt x="559221" y="405051"/>
                </a:cubicBezTo>
                <a:cubicBezTo>
                  <a:pt x="514510" y="420779"/>
                  <a:pt x="526401" y="514367"/>
                  <a:pt x="460053" y="512296"/>
                </a:cubicBezTo>
                <a:cubicBezTo>
                  <a:pt x="393705" y="510225"/>
                  <a:pt x="351796" y="396416"/>
                  <a:pt x="353159" y="337759"/>
                </a:cubicBezTo>
                <a:cubicBezTo>
                  <a:pt x="354522" y="279102"/>
                  <a:pt x="405276" y="155362"/>
                  <a:pt x="468232" y="160353"/>
                </a:cubicBezTo>
                <a:cubicBezTo>
                  <a:pt x="531188" y="165344"/>
                  <a:pt x="504668" y="253682"/>
                  <a:pt x="566304" y="285407"/>
                </a:cubicBezTo>
                <a:cubicBezTo>
                  <a:pt x="627940" y="317132"/>
                  <a:pt x="729221" y="228418"/>
                  <a:pt x="728320" y="186111"/>
                </a:cubicBezTo>
                <a:cubicBezTo>
                  <a:pt x="727419" y="143804"/>
                  <a:pt x="651047" y="57322"/>
                  <a:pt x="560895" y="31564"/>
                </a:cubicBezTo>
                <a:cubicBezTo>
                  <a:pt x="470743" y="5806"/>
                  <a:pt x="266828" y="-24245"/>
                  <a:pt x="187408" y="31564"/>
                </a:cubicBezTo>
                <a:cubicBezTo>
                  <a:pt x="107988" y="87373"/>
                  <a:pt x="110135" y="235480"/>
                  <a:pt x="84377" y="340657"/>
                </a:cubicBezTo>
                <a:close/>
              </a:path>
            </a:pathLst>
          </a:custGeom>
          <a:gradFill>
            <a:gsLst>
              <a:gs pos="0">
                <a:srgbClr val="00FFFF"/>
              </a:gs>
              <a:gs pos="44000">
                <a:srgbClr val="00B0F0"/>
              </a:gs>
              <a:gs pos="100000">
                <a:srgbClr val="0070C0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70" name="Group 169"/>
          <p:cNvGrpSpPr/>
          <p:nvPr/>
        </p:nvGrpSpPr>
        <p:grpSpPr>
          <a:xfrm>
            <a:off x="5943738" y="2667000"/>
            <a:ext cx="324280" cy="376037"/>
            <a:chOff x="7049785" y="5014702"/>
            <a:chExt cx="324280" cy="376037"/>
          </a:xfrm>
        </p:grpSpPr>
        <p:sp>
          <p:nvSpPr>
            <p:cNvPr id="171" name="Oval 170"/>
            <p:cNvSpPr/>
            <p:nvPr/>
          </p:nvSpPr>
          <p:spPr>
            <a:xfrm>
              <a:off x="7221665" y="5238339"/>
              <a:ext cx="152400" cy="152400"/>
            </a:xfrm>
            <a:prstGeom prst="ellipse">
              <a:avLst/>
            </a:prstGeom>
            <a:gradFill flip="none" rotWithShape="1">
              <a:gsLst>
                <a:gs pos="100000">
                  <a:srgbClr val="0070C0"/>
                </a:gs>
                <a:gs pos="0">
                  <a:schemeClr val="accent1">
                    <a:lumMod val="20000"/>
                    <a:lumOff val="80000"/>
                  </a:schemeClr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2" name="Oval 171"/>
            <p:cNvSpPr/>
            <p:nvPr/>
          </p:nvSpPr>
          <p:spPr>
            <a:xfrm>
              <a:off x="7049785" y="5151574"/>
              <a:ext cx="202794" cy="202794"/>
            </a:xfrm>
            <a:prstGeom prst="ellipse">
              <a:avLst/>
            </a:prstGeom>
            <a:gradFill flip="none" rotWithShape="1">
              <a:gsLst>
                <a:gs pos="0">
                  <a:schemeClr val="tx1"/>
                </a:gs>
                <a:gs pos="56000">
                  <a:srgbClr val="FF0000"/>
                </a:gs>
                <a:gs pos="100000">
                  <a:srgbClr val="800000"/>
                </a:gs>
                <a:gs pos="85000">
                  <a:srgbClr val="C000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3" name="Oval 172"/>
            <p:cNvSpPr/>
            <p:nvPr/>
          </p:nvSpPr>
          <p:spPr>
            <a:xfrm>
              <a:off x="7067170" y="5014702"/>
              <a:ext cx="152400" cy="152400"/>
            </a:xfrm>
            <a:prstGeom prst="ellipse">
              <a:avLst/>
            </a:prstGeom>
            <a:gradFill flip="none" rotWithShape="1">
              <a:gsLst>
                <a:gs pos="100000">
                  <a:srgbClr val="0070C0"/>
                </a:gs>
                <a:gs pos="0">
                  <a:schemeClr val="accent1">
                    <a:lumMod val="20000"/>
                    <a:lumOff val="80000"/>
                  </a:schemeClr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74" name="Group 173"/>
          <p:cNvGrpSpPr/>
          <p:nvPr/>
        </p:nvGrpSpPr>
        <p:grpSpPr>
          <a:xfrm>
            <a:off x="6008017" y="1583159"/>
            <a:ext cx="218799" cy="343663"/>
            <a:chOff x="7033780" y="5017658"/>
            <a:chExt cx="218799" cy="343663"/>
          </a:xfrm>
        </p:grpSpPr>
        <p:sp>
          <p:nvSpPr>
            <p:cNvPr id="175" name="Oval 174"/>
            <p:cNvSpPr/>
            <p:nvPr/>
          </p:nvSpPr>
          <p:spPr>
            <a:xfrm>
              <a:off x="7033780" y="5208921"/>
              <a:ext cx="152400" cy="152400"/>
            </a:xfrm>
            <a:prstGeom prst="ellipse">
              <a:avLst/>
            </a:prstGeom>
            <a:gradFill flip="none" rotWithShape="1">
              <a:gsLst>
                <a:gs pos="100000">
                  <a:srgbClr val="0070C0"/>
                </a:gs>
                <a:gs pos="0">
                  <a:schemeClr val="accent1">
                    <a:lumMod val="20000"/>
                    <a:lumOff val="80000"/>
                  </a:schemeClr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6" name="Oval 175"/>
            <p:cNvSpPr/>
            <p:nvPr/>
          </p:nvSpPr>
          <p:spPr>
            <a:xfrm>
              <a:off x="7049785" y="5151574"/>
              <a:ext cx="202794" cy="202794"/>
            </a:xfrm>
            <a:prstGeom prst="ellipse">
              <a:avLst/>
            </a:prstGeom>
            <a:gradFill flip="none" rotWithShape="1">
              <a:gsLst>
                <a:gs pos="0">
                  <a:schemeClr val="tx1"/>
                </a:gs>
                <a:gs pos="56000">
                  <a:srgbClr val="FF0000"/>
                </a:gs>
                <a:gs pos="100000">
                  <a:srgbClr val="800000"/>
                </a:gs>
                <a:gs pos="85000">
                  <a:srgbClr val="C000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7" name="Oval 176"/>
            <p:cNvSpPr/>
            <p:nvPr/>
          </p:nvSpPr>
          <p:spPr>
            <a:xfrm>
              <a:off x="7071406" y="5017658"/>
              <a:ext cx="152400" cy="152400"/>
            </a:xfrm>
            <a:prstGeom prst="ellipse">
              <a:avLst/>
            </a:prstGeom>
            <a:gradFill flip="none" rotWithShape="1">
              <a:gsLst>
                <a:gs pos="100000">
                  <a:srgbClr val="0070C0"/>
                </a:gs>
                <a:gs pos="0">
                  <a:schemeClr val="accent1">
                    <a:lumMod val="20000"/>
                    <a:lumOff val="80000"/>
                  </a:schemeClr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" name="Freeform 5"/>
          <p:cNvSpPr/>
          <p:nvPr/>
        </p:nvSpPr>
        <p:spPr>
          <a:xfrm>
            <a:off x="4623515" y="1030310"/>
            <a:ext cx="4237150" cy="3245476"/>
          </a:xfrm>
          <a:custGeom>
            <a:avLst/>
            <a:gdLst>
              <a:gd name="connsiteX0" fmla="*/ 0 w 4237150"/>
              <a:gd name="connsiteY0" fmla="*/ 2021983 h 3245476"/>
              <a:gd name="connsiteX1" fmla="*/ 540913 w 4237150"/>
              <a:gd name="connsiteY1" fmla="*/ 128789 h 3245476"/>
              <a:gd name="connsiteX2" fmla="*/ 2949262 w 4237150"/>
              <a:gd name="connsiteY2" fmla="*/ 0 h 3245476"/>
              <a:gd name="connsiteX3" fmla="*/ 4237150 w 4237150"/>
              <a:gd name="connsiteY3" fmla="*/ 1648496 h 3245476"/>
              <a:gd name="connsiteX4" fmla="*/ 3387144 w 4237150"/>
              <a:gd name="connsiteY4" fmla="*/ 3245476 h 3245476"/>
              <a:gd name="connsiteX5" fmla="*/ 206062 w 4237150"/>
              <a:gd name="connsiteY5" fmla="*/ 2627290 h 3245476"/>
              <a:gd name="connsiteX6" fmla="*/ 0 w 4237150"/>
              <a:gd name="connsiteY6" fmla="*/ 1931831 h 32454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237150" h="3245476">
                <a:moveTo>
                  <a:pt x="0" y="2021983"/>
                </a:moveTo>
                <a:lnTo>
                  <a:pt x="540913" y="128789"/>
                </a:lnTo>
                <a:lnTo>
                  <a:pt x="2949262" y="0"/>
                </a:lnTo>
                <a:lnTo>
                  <a:pt x="4237150" y="1648496"/>
                </a:lnTo>
                <a:lnTo>
                  <a:pt x="3387144" y="3245476"/>
                </a:lnTo>
                <a:lnTo>
                  <a:pt x="206062" y="2627290"/>
                </a:lnTo>
                <a:lnTo>
                  <a:pt x="0" y="1931831"/>
                </a:lnTo>
              </a:path>
            </a:pathLst>
          </a:custGeom>
          <a:solidFill>
            <a:srgbClr val="1F497D">
              <a:alpha val="8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02613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83333E-6 5.55042E-7 C 0.02049 0.0185 0.04254 0.0222 0.06615 0.03006 C 0.06893 0.0289 0.07223 0.02405 0.07466 0.02636 C 0.079 0.03029 0.08247 0.03445 0.08595 0.03954 C 0.08942 0.05319 0.08404 0.03492 0.09428 0.05457 C 0.10018 0.06614 0.10799 0.07793 0.11824 0.08256 C 0.12084 0.0858 0.12292 0.08834 0.12674 0.08834 " pathEditMode="relative" ptsTypes="ffffffA">
                                      <p:cBhvr>
                                        <p:cTn id="6" dur="2000" fill="hold"/>
                                        <p:tgtEl>
                                          <p:spTgt spid="15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7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2.44331E-6 C -0.00833 -0.00856 -0.00955 -0.01342 -0.01406 -0.0243 C -0.0158 -0.02823 -0.01979 -0.03563 -0.01979 -0.0354 C -0.0217 -0.04304 -0.02396 -0.04697 -0.02812 -0.05252 C -0.02621 -0.06941 0.01806 -0.09348 0.01649 -0.11638 C 0.01181 -0.14623 -0.04427 -0.2131 -0.05642 -0.23253 " pathEditMode="relative" rAng="0" ptsTypes="ffffff">
                                      <p:cBhvr>
                                        <p:cTn id="8" dur="2000" fill="hold"/>
                                        <p:tgtEl>
                                          <p:spTgt spid="1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927" y="-11638"/>
                                    </p:animMotion>
                                  </p:childTnLst>
                                </p:cTn>
                              </p:par>
                              <p:par>
                                <p:cTn id="9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6.34112E-7 C 0.0026 0.01574 -0.00191 0.10414 0.00434 0.11108 C 0.01771 0.11386 0.05989 0.06364 0.08402 0.05114 C 0.1026 0.0722 0.14461 0.13747 0.15538 0.14534 C 0.15468 0.12289 0.14739 0.08077 0.14531 0.06387 " pathEditMode="relative" rAng="0" ptsTypes="fffff">
                                      <p:cBhvr>
                                        <p:cTn id="10" dur="2000" fill="hold"/>
                                        <p:tgtEl>
                                          <p:spTgt spid="16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674" y="7267"/>
                                    </p:animMotion>
                                  </p:childTnLst>
                                </p:cTn>
                              </p:par>
                              <p:par>
                                <p:cTn id="11" presetID="0" presetClass="path" presetSubtype="0" accel="50000" decel="50000" fill="hold" grpId="0" nodeType="withEffect">
                                  <p:stCondLst>
                                    <p:cond delay="900"/>
                                  </p:stCondLst>
                                  <p:childTnLst>
                                    <p:animMotion origin="layout" path="M 4.44444E-6 -3.23461E-6 C 0.00868 -0.00416 0.01753 -0.0074 0.02986 -0.01272 C 0.03975 -0.03077 0.06024 -0.06825 0.06197 -0.07704 " pathEditMode="relative" rAng="0" ptsTypes="fff">
                                      <p:cBhvr>
                                        <p:cTn id="12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090" y="-3864"/>
                                    </p:animMotion>
                                  </p:childTnLst>
                                </p:cTn>
                              </p:par>
                              <p:par>
                                <p:cTn id="13" presetID="0" presetClass="path" presetSubtype="0" accel="50000" decel="5000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animMotion origin="layout" path="M -2.77778E-6 4.53284E-7 C -0.01007 -0.00116 -0.04791 -0.00671 -0.06059 -0.00763 C -0.08663 0.00462 -0.13698 0.05504 -0.15642 0.07308 C -0.17725 0.09251 -0.18107 0.10268 -0.18593 0.1087 " pathEditMode="relative" rAng="0" ptsTypes="ffff">
                                      <p:cBhvr>
                                        <p:cTn id="14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306" y="504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900"/>
                            </p:stCondLst>
                            <p:childTnLst>
                              <p:par>
                                <p:cTn id="1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"/>
                            </p:stCondLst>
                            <p:childTnLst>
                              <p:par>
                                <p:cTn id="2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5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750"/>
                            </p:stCondLst>
                            <p:childTnLst>
                              <p:par>
                                <p:cTn id="2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5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000"/>
                            </p:stCondLst>
                            <p:childTnLst>
                              <p:par>
                                <p:cTn id="3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5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250"/>
                            </p:stCondLst>
                            <p:childTnLst>
                              <p:par>
                                <p:cTn id="3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25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500"/>
                            </p:stCondLst>
                            <p:childTnLst>
                              <p:par>
                                <p:cTn id="4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25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750"/>
                            </p:stCondLst>
                            <p:childTnLst>
                              <p:par>
                                <p:cTn id="4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5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2000"/>
                            </p:stCondLst>
                            <p:childTnLst>
                              <p:par>
                                <p:cTn id="49" presetID="16" presetClass="entr" presetSubtype="37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51" dur="2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2250"/>
                            </p:stCondLst>
                            <p:childTnLst>
                              <p:par>
                                <p:cTn id="53" presetID="16" presetClass="entr" presetSubtype="37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55" dur="25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2500"/>
                            </p:stCondLst>
                            <p:childTnLst>
                              <p:par>
                                <p:cTn id="57" presetID="16" presetClass="entr" presetSubtype="37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59" dur="25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2750"/>
                            </p:stCondLst>
                            <p:childTnLst>
                              <p:par>
                                <p:cTn id="61" presetID="16" presetClass="entr" presetSubtype="37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63" dur="25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3000"/>
                            </p:stCondLst>
                            <p:childTnLst>
                              <p:par>
                                <p:cTn id="65" presetID="16" presetClass="entr" presetSubtype="37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67" dur="25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3250"/>
                            </p:stCondLst>
                            <p:childTnLst>
                              <p:par>
                                <p:cTn id="6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1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83333E-6 5.55042E-7 C 0.02049 0.0185 0.04254 0.0222 0.06615 0.03006 C 0.06893 0.0289 0.07223 0.02405 0.07466 0.02636 C 0.079 0.03029 0.08247 0.03445 0.08595 0.03954 C 0.08942 0.05319 0.08404 0.03492 0.09428 0.05457 C 0.10018 0.06614 0.10799 0.07793 0.11824 0.08256 C 0.12084 0.0858 0.12292 0.08834 0.12674 0.08834 " pathEditMode="relative" ptsTypes="ffffffA">
                                      <p:cBhvr>
                                        <p:cTn id="80" dur="2000" fill="hold"/>
                                        <p:tgtEl>
                                          <p:spTgt spid="16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81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7.40741E-7 C -0.00938 -0.03889 -0.06268 -0.19514 -0.07205 -0.2338 " pathEditMode="relative" rAng="0" ptsTypes="ff">
                                      <p:cBhvr>
                                        <p:cTn id="82" dur="2000" fill="hold"/>
                                        <p:tgtEl>
                                          <p:spTgt spid="17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611" y="-11690"/>
                                    </p:animMotion>
                                  </p:childTnLst>
                                </p:cTn>
                              </p:par>
                              <p:par>
                                <p:cTn id="83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61111E-6 2.08141E-6 C 0.00556 0.03584 0.02257 0.16859 0.03108 0.22063 C 0.05226 0.27868 0.07483 0.30088 0.079 0.32007 " pathEditMode="relative" rAng="0" ptsTypes="fff">
                                      <p:cBhvr>
                                        <p:cTn id="84" dur="2000" fill="hold"/>
                                        <p:tgtEl>
                                          <p:spTgt spid="17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941" y="16004"/>
                                    </p:animMotion>
                                  </p:childTnLst>
                                </p:cTn>
                              </p:par>
                              <p:par>
                                <p:cTn id="85" presetID="0" presetClass="path" presetSubtype="0" accel="50000" decel="5000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animMotion origin="layout" path="M 3.88889E-6 4.62535E-6 C -0.01007 -0.00116 -0.04792 -0.00671 -0.06059 -0.00764 C -0.09931 -0.00833 -0.3323 -0.01203 -0.36094 -0.01157 " pathEditMode="relative" rAng="0" ptsTypes="fff">
                                      <p:cBhvr>
                                        <p:cTn id="86" dur="2000" fill="hold"/>
                                        <p:tgtEl>
                                          <p:spTgt spid="16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8056" y="-60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9" grpId="0"/>
      <p:bldP spid="4" grpId="0" animBg="1"/>
      <p:bldP spid="2" grpId="0" animBg="1"/>
      <p:bldP spid="28" grpId="0" animBg="1"/>
      <p:bldP spid="167" grpId="0" animBg="1"/>
      <p:bldP spid="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Rectangle 92"/>
          <p:cNvSpPr/>
          <p:nvPr/>
        </p:nvSpPr>
        <p:spPr>
          <a:xfrm flipV="1">
            <a:off x="-152400" y="384386"/>
            <a:ext cx="4724400" cy="6549814"/>
          </a:xfrm>
          <a:prstGeom prst="rect">
            <a:avLst/>
          </a:prstGeom>
          <a:noFill/>
          <a:ln w="38100"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Rectangle 2"/>
          <p:cNvSpPr txBox="1">
            <a:spLocks noChangeArrowheads="1"/>
          </p:cNvSpPr>
          <p:nvPr/>
        </p:nvSpPr>
        <p:spPr bwMode="auto">
          <a:xfrm>
            <a:off x="0" y="0"/>
            <a:ext cx="9144000" cy="5334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  <a:effectLst>
            <a:outerShdw blurRad="254000" dist="63500" dir="5400000" sx="105000" sy="105000" algn="ctr" rotWithShape="0">
              <a:schemeClr val="bg1">
                <a:alpha val="50000"/>
              </a:schemeClr>
            </a:outerShdw>
          </a:effec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US" sz="2400" dirty="0" smtClean="0">
                <a:solidFill>
                  <a:srgbClr val="FFFF66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Stochasticity</a:t>
            </a:r>
            <a:endParaRPr lang="en-US" sz="2400" dirty="0">
              <a:solidFill>
                <a:srgbClr val="FFFF66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152400" y="533400"/>
            <a:ext cx="9448800" cy="6553200"/>
          </a:xfrm>
          <a:prstGeom prst="rect">
            <a:avLst/>
          </a:prstGeom>
          <a:noFill/>
          <a:ln w="381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pPr>
              <a:defRPr/>
            </a:pPr>
            <a:fld id="{4B7943FE-5ACA-4D49-B86A-9C786B9DD70D}" type="slidenum">
              <a:rPr lang="en-US"/>
              <a:pPr>
                <a:defRPr/>
              </a:pPr>
              <a:t>5</a:t>
            </a:fld>
            <a:endParaRPr lang="en-US"/>
          </a:p>
        </p:txBody>
      </p:sp>
      <p:sp>
        <p:nvSpPr>
          <p:cNvPr id="72" name="TextBox 71"/>
          <p:cNvSpPr txBox="1"/>
          <p:nvPr/>
        </p:nvSpPr>
        <p:spPr>
          <a:xfrm>
            <a:off x="928601" y="703790"/>
            <a:ext cx="27567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Incommensurate periods</a:t>
            </a:r>
            <a:endParaRPr lang="en-US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  <p:grpSp>
        <p:nvGrpSpPr>
          <p:cNvPr id="9" name="Group 8"/>
          <p:cNvGrpSpPr/>
          <p:nvPr/>
        </p:nvGrpSpPr>
        <p:grpSpPr>
          <a:xfrm>
            <a:off x="1024834" y="1068496"/>
            <a:ext cx="2564296" cy="2132968"/>
            <a:chOff x="1066800" y="1068496"/>
            <a:chExt cx="2564296" cy="2132968"/>
          </a:xfrm>
        </p:grpSpPr>
        <p:sp>
          <p:nvSpPr>
            <p:cNvPr id="100" name="Oval 99"/>
            <p:cNvSpPr/>
            <p:nvPr/>
          </p:nvSpPr>
          <p:spPr>
            <a:xfrm rot="2324711">
              <a:off x="1263813" y="1445245"/>
              <a:ext cx="2008135" cy="1579179"/>
            </a:xfrm>
            <a:prstGeom prst="ellipse">
              <a:avLst/>
            </a:prstGeom>
            <a:noFill/>
            <a:ln>
              <a:solidFill>
                <a:srgbClr val="00FF00"/>
              </a:solidFill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4" name="Group 3"/>
            <p:cNvGrpSpPr/>
            <p:nvPr/>
          </p:nvGrpSpPr>
          <p:grpSpPr>
            <a:xfrm>
              <a:off x="1066800" y="1068496"/>
              <a:ext cx="2564296" cy="2132968"/>
              <a:chOff x="1017104" y="1068496"/>
              <a:chExt cx="2564296" cy="2132968"/>
            </a:xfrm>
          </p:grpSpPr>
          <p:sp>
            <p:nvSpPr>
              <p:cNvPr id="97" name="Freeform 96"/>
              <p:cNvSpPr/>
              <p:nvPr/>
            </p:nvSpPr>
            <p:spPr>
              <a:xfrm>
                <a:off x="1463756" y="1159546"/>
                <a:ext cx="1752227" cy="1861007"/>
              </a:xfrm>
              <a:custGeom>
                <a:avLst/>
                <a:gdLst>
                  <a:gd name="connsiteX0" fmla="*/ 219038 w 1541211"/>
                  <a:gd name="connsiteY0" fmla="*/ 194347 h 2342507"/>
                  <a:gd name="connsiteX1" fmla="*/ 97 w 1541211"/>
                  <a:gd name="connsiteY1" fmla="*/ 529198 h 2342507"/>
                  <a:gd name="connsiteX2" fmla="*/ 206159 w 1541211"/>
                  <a:gd name="connsiteY2" fmla="*/ 915564 h 2342507"/>
                  <a:gd name="connsiteX3" fmla="*/ 1056165 w 1541211"/>
                  <a:gd name="connsiteY3" fmla="*/ 1095868 h 2342507"/>
                  <a:gd name="connsiteX4" fmla="*/ 1519804 w 1541211"/>
                  <a:gd name="connsiteY4" fmla="*/ 1507992 h 2342507"/>
                  <a:gd name="connsiteX5" fmla="*/ 1378136 w 1541211"/>
                  <a:gd name="connsiteY5" fmla="*/ 2177694 h 2342507"/>
                  <a:gd name="connsiteX6" fmla="*/ 631162 w 1541211"/>
                  <a:gd name="connsiteY6" fmla="*/ 2319361 h 2342507"/>
                  <a:gd name="connsiteX7" fmla="*/ 386463 w 1541211"/>
                  <a:gd name="connsiteY7" fmla="*/ 1804207 h 2342507"/>
                  <a:gd name="connsiteX8" fmla="*/ 541010 w 1541211"/>
                  <a:gd name="connsiteY8" fmla="*/ 1301930 h 2342507"/>
                  <a:gd name="connsiteX9" fmla="*/ 1081922 w 1541211"/>
                  <a:gd name="connsiteY9" fmla="*/ 735260 h 2342507"/>
                  <a:gd name="connsiteX10" fmla="*/ 966012 w 1541211"/>
                  <a:gd name="connsiteY10" fmla="*/ 65559 h 2342507"/>
                  <a:gd name="connsiteX11" fmla="*/ 463736 w 1541211"/>
                  <a:gd name="connsiteY11" fmla="*/ 39801 h 2342507"/>
                  <a:gd name="connsiteX12" fmla="*/ 219038 w 1541211"/>
                  <a:gd name="connsiteY12" fmla="*/ 194347 h 2342507"/>
                  <a:gd name="connsiteX0" fmla="*/ 219038 w 1541211"/>
                  <a:gd name="connsiteY0" fmla="*/ 158385 h 2306545"/>
                  <a:gd name="connsiteX1" fmla="*/ 97 w 1541211"/>
                  <a:gd name="connsiteY1" fmla="*/ 493236 h 2306545"/>
                  <a:gd name="connsiteX2" fmla="*/ 206159 w 1541211"/>
                  <a:gd name="connsiteY2" fmla="*/ 879602 h 2306545"/>
                  <a:gd name="connsiteX3" fmla="*/ 1056165 w 1541211"/>
                  <a:gd name="connsiteY3" fmla="*/ 1059906 h 2306545"/>
                  <a:gd name="connsiteX4" fmla="*/ 1519804 w 1541211"/>
                  <a:gd name="connsiteY4" fmla="*/ 1472030 h 2306545"/>
                  <a:gd name="connsiteX5" fmla="*/ 1378136 w 1541211"/>
                  <a:gd name="connsiteY5" fmla="*/ 2141732 h 2306545"/>
                  <a:gd name="connsiteX6" fmla="*/ 631162 w 1541211"/>
                  <a:gd name="connsiteY6" fmla="*/ 2283399 h 2306545"/>
                  <a:gd name="connsiteX7" fmla="*/ 386463 w 1541211"/>
                  <a:gd name="connsiteY7" fmla="*/ 1768245 h 2306545"/>
                  <a:gd name="connsiteX8" fmla="*/ 541010 w 1541211"/>
                  <a:gd name="connsiteY8" fmla="*/ 1265968 h 2306545"/>
                  <a:gd name="connsiteX9" fmla="*/ 1081922 w 1541211"/>
                  <a:gd name="connsiteY9" fmla="*/ 699298 h 2306545"/>
                  <a:gd name="connsiteX10" fmla="*/ 953134 w 1541211"/>
                  <a:gd name="connsiteY10" fmla="*/ 106870 h 2306545"/>
                  <a:gd name="connsiteX11" fmla="*/ 463736 w 1541211"/>
                  <a:gd name="connsiteY11" fmla="*/ 3839 h 2306545"/>
                  <a:gd name="connsiteX12" fmla="*/ 219038 w 1541211"/>
                  <a:gd name="connsiteY12" fmla="*/ 158385 h 2306545"/>
                  <a:gd name="connsiteX0" fmla="*/ 219038 w 1541211"/>
                  <a:gd name="connsiteY0" fmla="*/ 92551 h 2240711"/>
                  <a:gd name="connsiteX1" fmla="*/ 97 w 1541211"/>
                  <a:gd name="connsiteY1" fmla="*/ 427402 h 2240711"/>
                  <a:gd name="connsiteX2" fmla="*/ 206159 w 1541211"/>
                  <a:gd name="connsiteY2" fmla="*/ 813768 h 2240711"/>
                  <a:gd name="connsiteX3" fmla="*/ 1056165 w 1541211"/>
                  <a:gd name="connsiteY3" fmla="*/ 994072 h 2240711"/>
                  <a:gd name="connsiteX4" fmla="*/ 1519804 w 1541211"/>
                  <a:gd name="connsiteY4" fmla="*/ 1406196 h 2240711"/>
                  <a:gd name="connsiteX5" fmla="*/ 1378136 w 1541211"/>
                  <a:gd name="connsiteY5" fmla="*/ 2075898 h 2240711"/>
                  <a:gd name="connsiteX6" fmla="*/ 631162 w 1541211"/>
                  <a:gd name="connsiteY6" fmla="*/ 2217565 h 2240711"/>
                  <a:gd name="connsiteX7" fmla="*/ 386463 w 1541211"/>
                  <a:gd name="connsiteY7" fmla="*/ 1702411 h 2240711"/>
                  <a:gd name="connsiteX8" fmla="*/ 541010 w 1541211"/>
                  <a:gd name="connsiteY8" fmla="*/ 1200134 h 2240711"/>
                  <a:gd name="connsiteX9" fmla="*/ 1081922 w 1541211"/>
                  <a:gd name="connsiteY9" fmla="*/ 633464 h 2240711"/>
                  <a:gd name="connsiteX10" fmla="*/ 953134 w 1541211"/>
                  <a:gd name="connsiteY10" fmla="*/ 41036 h 2240711"/>
                  <a:gd name="connsiteX11" fmla="*/ 219038 w 1541211"/>
                  <a:gd name="connsiteY11" fmla="*/ 92551 h 2240711"/>
                  <a:gd name="connsiteX0" fmla="*/ 219038 w 1541211"/>
                  <a:gd name="connsiteY0" fmla="*/ 124207 h 2272367"/>
                  <a:gd name="connsiteX1" fmla="*/ 97 w 1541211"/>
                  <a:gd name="connsiteY1" fmla="*/ 459058 h 2272367"/>
                  <a:gd name="connsiteX2" fmla="*/ 206159 w 1541211"/>
                  <a:gd name="connsiteY2" fmla="*/ 845424 h 2272367"/>
                  <a:gd name="connsiteX3" fmla="*/ 1056165 w 1541211"/>
                  <a:gd name="connsiteY3" fmla="*/ 1025728 h 2272367"/>
                  <a:gd name="connsiteX4" fmla="*/ 1519804 w 1541211"/>
                  <a:gd name="connsiteY4" fmla="*/ 1437852 h 2272367"/>
                  <a:gd name="connsiteX5" fmla="*/ 1378136 w 1541211"/>
                  <a:gd name="connsiteY5" fmla="*/ 2107554 h 2272367"/>
                  <a:gd name="connsiteX6" fmla="*/ 631162 w 1541211"/>
                  <a:gd name="connsiteY6" fmla="*/ 2249221 h 2272367"/>
                  <a:gd name="connsiteX7" fmla="*/ 386463 w 1541211"/>
                  <a:gd name="connsiteY7" fmla="*/ 1734067 h 2272367"/>
                  <a:gd name="connsiteX8" fmla="*/ 541010 w 1541211"/>
                  <a:gd name="connsiteY8" fmla="*/ 1231790 h 2272367"/>
                  <a:gd name="connsiteX9" fmla="*/ 1081922 w 1541211"/>
                  <a:gd name="connsiteY9" fmla="*/ 665120 h 2272367"/>
                  <a:gd name="connsiteX10" fmla="*/ 875861 w 1541211"/>
                  <a:gd name="connsiteY10" fmla="*/ 34056 h 2272367"/>
                  <a:gd name="connsiteX11" fmla="*/ 219038 w 1541211"/>
                  <a:gd name="connsiteY11" fmla="*/ 124207 h 2272367"/>
                  <a:gd name="connsiteX0" fmla="*/ 219038 w 1548900"/>
                  <a:gd name="connsiteY0" fmla="*/ 124207 h 2113372"/>
                  <a:gd name="connsiteX1" fmla="*/ 97 w 1548900"/>
                  <a:gd name="connsiteY1" fmla="*/ 459058 h 2113372"/>
                  <a:gd name="connsiteX2" fmla="*/ 206159 w 1548900"/>
                  <a:gd name="connsiteY2" fmla="*/ 845424 h 2113372"/>
                  <a:gd name="connsiteX3" fmla="*/ 1056165 w 1548900"/>
                  <a:gd name="connsiteY3" fmla="*/ 1025728 h 2113372"/>
                  <a:gd name="connsiteX4" fmla="*/ 1519804 w 1548900"/>
                  <a:gd name="connsiteY4" fmla="*/ 1437852 h 2113372"/>
                  <a:gd name="connsiteX5" fmla="*/ 1378136 w 1548900"/>
                  <a:gd name="connsiteY5" fmla="*/ 2107554 h 2113372"/>
                  <a:gd name="connsiteX6" fmla="*/ 386463 w 1548900"/>
                  <a:gd name="connsiteY6" fmla="*/ 1734067 h 2113372"/>
                  <a:gd name="connsiteX7" fmla="*/ 541010 w 1548900"/>
                  <a:gd name="connsiteY7" fmla="*/ 1231790 h 2113372"/>
                  <a:gd name="connsiteX8" fmla="*/ 1081922 w 1548900"/>
                  <a:gd name="connsiteY8" fmla="*/ 665120 h 2113372"/>
                  <a:gd name="connsiteX9" fmla="*/ 875861 w 1548900"/>
                  <a:gd name="connsiteY9" fmla="*/ 34056 h 2113372"/>
                  <a:gd name="connsiteX10" fmla="*/ 219038 w 1548900"/>
                  <a:gd name="connsiteY10" fmla="*/ 124207 h 2113372"/>
                  <a:gd name="connsiteX0" fmla="*/ 219038 w 1591545"/>
                  <a:gd name="connsiteY0" fmla="*/ 124207 h 2116188"/>
                  <a:gd name="connsiteX1" fmla="*/ 97 w 1591545"/>
                  <a:gd name="connsiteY1" fmla="*/ 459058 h 2116188"/>
                  <a:gd name="connsiteX2" fmla="*/ 206159 w 1591545"/>
                  <a:gd name="connsiteY2" fmla="*/ 845424 h 2116188"/>
                  <a:gd name="connsiteX3" fmla="*/ 1056165 w 1591545"/>
                  <a:gd name="connsiteY3" fmla="*/ 1025728 h 2116188"/>
                  <a:gd name="connsiteX4" fmla="*/ 1571319 w 1591545"/>
                  <a:gd name="connsiteY4" fmla="*/ 1360578 h 2116188"/>
                  <a:gd name="connsiteX5" fmla="*/ 1378136 w 1591545"/>
                  <a:gd name="connsiteY5" fmla="*/ 2107554 h 2116188"/>
                  <a:gd name="connsiteX6" fmla="*/ 386463 w 1591545"/>
                  <a:gd name="connsiteY6" fmla="*/ 1734067 h 2116188"/>
                  <a:gd name="connsiteX7" fmla="*/ 541010 w 1591545"/>
                  <a:gd name="connsiteY7" fmla="*/ 1231790 h 2116188"/>
                  <a:gd name="connsiteX8" fmla="*/ 1081922 w 1591545"/>
                  <a:gd name="connsiteY8" fmla="*/ 665120 h 2116188"/>
                  <a:gd name="connsiteX9" fmla="*/ 875861 w 1591545"/>
                  <a:gd name="connsiteY9" fmla="*/ 34056 h 2116188"/>
                  <a:gd name="connsiteX10" fmla="*/ 219038 w 1591545"/>
                  <a:gd name="connsiteY10" fmla="*/ 124207 h 2116188"/>
                  <a:gd name="connsiteX0" fmla="*/ 219038 w 1587716"/>
                  <a:gd name="connsiteY0" fmla="*/ 124207 h 2132594"/>
                  <a:gd name="connsiteX1" fmla="*/ 97 w 1587716"/>
                  <a:gd name="connsiteY1" fmla="*/ 459058 h 2132594"/>
                  <a:gd name="connsiteX2" fmla="*/ 206159 w 1587716"/>
                  <a:gd name="connsiteY2" fmla="*/ 845424 h 2132594"/>
                  <a:gd name="connsiteX3" fmla="*/ 1056165 w 1587716"/>
                  <a:gd name="connsiteY3" fmla="*/ 1025728 h 2132594"/>
                  <a:gd name="connsiteX4" fmla="*/ 1571319 w 1587716"/>
                  <a:gd name="connsiteY4" fmla="*/ 1360578 h 2132594"/>
                  <a:gd name="connsiteX5" fmla="*/ 1378136 w 1587716"/>
                  <a:gd name="connsiteY5" fmla="*/ 2107554 h 2132594"/>
                  <a:gd name="connsiteX6" fmla="*/ 579646 w 1587716"/>
                  <a:gd name="connsiteY6" fmla="*/ 1888614 h 2132594"/>
                  <a:gd name="connsiteX7" fmla="*/ 541010 w 1587716"/>
                  <a:gd name="connsiteY7" fmla="*/ 1231790 h 2132594"/>
                  <a:gd name="connsiteX8" fmla="*/ 1081922 w 1587716"/>
                  <a:gd name="connsiteY8" fmla="*/ 665120 h 2132594"/>
                  <a:gd name="connsiteX9" fmla="*/ 875861 w 1587716"/>
                  <a:gd name="connsiteY9" fmla="*/ 34056 h 2132594"/>
                  <a:gd name="connsiteX10" fmla="*/ 219038 w 1587716"/>
                  <a:gd name="connsiteY10" fmla="*/ 124207 h 2132594"/>
                  <a:gd name="connsiteX0" fmla="*/ 219038 w 1617794"/>
                  <a:gd name="connsiteY0" fmla="*/ 124207 h 2075158"/>
                  <a:gd name="connsiteX1" fmla="*/ 97 w 1617794"/>
                  <a:gd name="connsiteY1" fmla="*/ 459058 h 2075158"/>
                  <a:gd name="connsiteX2" fmla="*/ 206159 w 1617794"/>
                  <a:gd name="connsiteY2" fmla="*/ 845424 h 2075158"/>
                  <a:gd name="connsiteX3" fmla="*/ 1056165 w 1617794"/>
                  <a:gd name="connsiteY3" fmla="*/ 1025728 h 2075158"/>
                  <a:gd name="connsiteX4" fmla="*/ 1571319 w 1617794"/>
                  <a:gd name="connsiteY4" fmla="*/ 1360578 h 2075158"/>
                  <a:gd name="connsiteX5" fmla="*/ 1481167 w 1617794"/>
                  <a:gd name="connsiteY5" fmla="*/ 2043159 h 2075158"/>
                  <a:gd name="connsiteX6" fmla="*/ 579646 w 1617794"/>
                  <a:gd name="connsiteY6" fmla="*/ 1888614 h 2075158"/>
                  <a:gd name="connsiteX7" fmla="*/ 541010 w 1617794"/>
                  <a:gd name="connsiteY7" fmla="*/ 1231790 h 2075158"/>
                  <a:gd name="connsiteX8" fmla="*/ 1081922 w 1617794"/>
                  <a:gd name="connsiteY8" fmla="*/ 665120 h 2075158"/>
                  <a:gd name="connsiteX9" fmla="*/ 875861 w 1617794"/>
                  <a:gd name="connsiteY9" fmla="*/ 34056 h 2075158"/>
                  <a:gd name="connsiteX10" fmla="*/ 219038 w 1617794"/>
                  <a:gd name="connsiteY10" fmla="*/ 124207 h 2075158"/>
                  <a:gd name="connsiteX0" fmla="*/ 219038 w 1666856"/>
                  <a:gd name="connsiteY0" fmla="*/ 124207 h 2076978"/>
                  <a:gd name="connsiteX1" fmla="*/ 97 w 1666856"/>
                  <a:gd name="connsiteY1" fmla="*/ 459058 h 2076978"/>
                  <a:gd name="connsiteX2" fmla="*/ 206159 w 1666856"/>
                  <a:gd name="connsiteY2" fmla="*/ 845424 h 2076978"/>
                  <a:gd name="connsiteX3" fmla="*/ 1056165 w 1666856"/>
                  <a:gd name="connsiteY3" fmla="*/ 1025728 h 2076978"/>
                  <a:gd name="connsiteX4" fmla="*/ 1635713 w 1666856"/>
                  <a:gd name="connsiteY4" fmla="*/ 1334820 h 2076978"/>
                  <a:gd name="connsiteX5" fmla="*/ 1481167 w 1666856"/>
                  <a:gd name="connsiteY5" fmla="*/ 2043159 h 2076978"/>
                  <a:gd name="connsiteX6" fmla="*/ 579646 w 1666856"/>
                  <a:gd name="connsiteY6" fmla="*/ 1888614 h 2076978"/>
                  <a:gd name="connsiteX7" fmla="*/ 541010 w 1666856"/>
                  <a:gd name="connsiteY7" fmla="*/ 1231790 h 2076978"/>
                  <a:gd name="connsiteX8" fmla="*/ 1081922 w 1666856"/>
                  <a:gd name="connsiteY8" fmla="*/ 665120 h 2076978"/>
                  <a:gd name="connsiteX9" fmla="*/ 875861 w 1666856"/>
                  <a:gd name="connsiteY9" fmla="*/ 34056 h 2076978"/>
                  <a:gd name="connsiteX10" fmla="*/ 219038 w 1666856"/>
                  <a:gd name="connsiteY10" fmla="*/ 124207 h 2076978"/>
                  <a:gd name="connsiteX0" fmla="*/ 219058 w 1664049"/>
                  <a:gd name="connsiteY0" fmla="*/ 124207 h 2076978"/>
                  <a:gd name="connsiteX1" fmla="*/ 117 w 1664049"/>
                  <a:gd name="connsiteY1" fmla="*/ 459058 h 2076978"/>
                  <a:gd name="connsiteX2" fmla="*/ 206179 w 1664049"/>
                  <a:gd name="connsiteY2" fmla="*/ 845424 h 2076978"/>
                  <a:gd name="connsiteX3" fmla="*/ 1094822 w 1664049"/>
                  <a:gd name="connsiteY3" fmla="*/ 974212 h 2076978"/>
                  <a:gd name="connsiteX4" fmla="*/ 1635733 w 1664049"/>
                  <a:gd name="connsiteY4" fmla="*/ 1334820 h 2076978"/>
                  <a:gd name="connsiteX5" fmla="*/ 1481187 w 1664049"/>
                  <a:gd name="connsiteY5" fmla="*/ 2043159 h 2076978"/>
                  <a:gd name="connsiteX6" fmla="*/ 579666 w 1664049"/>
                  <a:gd name="connsiteY6" fmla="*/ 1888614 h 2076978"/>
                  <a:gd name="connsiteX7" fmla="*/ 541030 w 1664049"/>
                  <a:gd name="connsiteY7" fmla="*/ 1231790 h 2076978"/>
                  <a:gd name="connsiteX8" fmla="*/ 1081942 w 1664049"/>
                  <a:gd name="connsiteY8" fmla="*/ 665120 h 2076978"/>
                  <a:gd name="connsiteX9" fmla="*/ 875881 w 1664049"/>
                  <a:gd name="connsiteY9" fmla="*/ 34056 h 2076978"/>
                  <a:gd name="connsiteX10" fmla="*/ 219058 w 1664049"/>
                  <a:gd name="connsiteY10" fmla="*/ 124207 h 2076978"/>
                  <a:gd name="connsiteX0" fmla="*/ 227054 w 1737502"/>
                  <a:gd name="connsiteY0" fmla="*/ 124207 h 2076978"/>
                  <a:gd name="connsiteX1" fmla="*/ 8113 w 1737502"/>
                  <a:gd name="connsiteY1" fmla="*/ 459058 h 2076978"/>
                  <a:gd name="connsiteX2" fmla="*/ 214175 w 1737502"/>
                  <a:gd name="connsiteY2" fmla="*/ 845424 h 2076978"/>
                  <a:gd name="connsiteX3" fmla="*/ 1643729 w 1737502"/>
                  <a:gd name="connsiteY3" fmla="*/ 1334820 h 2076978"/>
                  <a:gd name="connsiteX4" fmla="*/ 1489183 w 1737502"/>
                  <a:gd name="connsiteY4" fmla="*/ 2043159 h 2076978"/>
                  <a:gd name="connsiteX5" fmla="*/ 587662 w 1737502"/>
                  <a:gd name="connsiteY5" fmla="*/ 1888614 h 2076978"/>
                  <a:gd name="connsiteX6" fmla="*/ 549026 w 1737502"/>
                  <a:gd name="connsiteY6" fmla="*/ 1231790 h 2076978"/>
                  <a:gd name="connsiteX7" fmla="*/ 1089938 w 1737502"/>
                  <a:gd name="connsiteY7" fmla="*/ 665120 h 2076978"/>
                  <a:gd name="connsiteX8" fmla="*/ 883877 w 1737502"/>
                  <a:gd name="connsiteY8" fmla="*/ 34056 h 2076978"/>
                  <a:gd name="connsiteX9" fmla="*/ 227054 w 1737502"/>
                  <a:gd name="connsiteY9" fmla="*/ 124207 h 2076978"/>
                  <a:gd name="connsiteX0" fmla="*/ 227054 w 1734930"/>
                  <a:gd name="connsiteY0" fmla="*/ 124207 h 2123993"/>
                  <a:gd name="connsiteX1" fmla="*/ 8113 w 1734930"/>
                  <a:gd name="connsiteY1" fmla="*/ 459058 h 2123993"/>
                  <a:gd name="connsiteX2" fmla="*/ 214175 w 1734930"/>
                  <a:gd name="connsiteY2" fmla="*/ 845424 h 2123993"/>
                  <a:gd name="connsiteX3" fmla="*/ 1643729 w 1734930"/>
                  <a:gd name="connsiteY3" fmla="*/ 1334820 h 2123993"/>
                  <a:gd name="connsiteX4" fmla="*/ 1489183 w 1734930"/>
                  <a:gd name="connsiteY4" fmla="*/ 2043159 h 2123993"/>
                  <a:gd name="connsiteX5" fmla="*/ 664936 w 1734930"/>
                  <a:gd name="connsiteY5" fmla="*/ 2017403 h 2123993"/>
                  <a:gd name="connsiteX6" fmla="*/ 549026 w 1734930"/>
                  <a:gd name="connsiteY6" fmla="*/ 1231790 h 2123993"/>
                  <a:gd name="connsiteX7" fmla="*/ 1089938 w 1734930"/>
                  <a:gd name="connsiteY7" fmla="*/ 665120 h 2123993"/>
                  <a:gd name="connsiteX8" fmla="*/ 883877 w 1734930"/>
                  <a:gd name="connsiteY8" fmla="*/ 34056 h 2123993"/>
                  <a:gd name="connsiteX9" fmla="*/ 227054 w 1734930"/>
                  <a:gd name="connsiteY9" fmla="*/ 124207 h 2123993"/>
                  <a:gd name="connsiteX0" fmla="*/ 227054 w 1734930"/>
                  <a:gd name="connsiteY0" fmla="*/ 124207 h 2118829"/>
                  <a:gd name="connsiteX1" fmla="*/ 8113 w 1734930"/>
                  <a:gd name="connsiteY1" fmla="*/ 459058 h 2118829"/>
                  <a:gd name="connsiteX2" fmla="*/ 214175 w 1734930"/>
                  <a:gd name="connsiteY2" fmla="*/ 845424 h 2118829"/>
                  <a:gd name="connsiteX3" fmla="*/ 1643729 w 1734930"/>
                  <a:gd name="connsiteY3" fmla="*/ 1334820 h 2118829"/>
                  <a:gd name="connsiteX4" fmla="*/ 1489183 w 1734930"/>
                  <a:gd name="connsiteY4" fmla="*/ 2043159 h 2118829"/>
                  <a:gd name="connsiteX5" fmla="*/ 664936 w 1734930"/>
                  <a:gd name="connsiteY5" fmla="*/ 2017403 h 2118829"/>
                  <a:gd name="connsiteX6" fmla="*/ 626300 w 1734930"/>
                  <a:gd name="connsiteY6" fmla="*/ 1321942 h 2118829"/>
                  <a:gd name="connsiteX7" fmla="*/ 1089938 w 1734930"/>
                  <a:gd name="connsiteY7" fmla="*/ 665120 h 2118829"/>
                  <a:gd name="connsiteX8" fmla="*/ 883877 w 1734930"/>
                  <a:gd name="connsiteY8" fmla="*/ 34056 h 2118829"/>
                  <a:gd name="connsiteX9" fmla="*/ 227054 w 1734930"/>
                  <a:gd name="connsiteY9" fmla="*/ 124207 h 2118829"/>
                  <a:gd name="connsiteX0" fmla="*/ 227054 w 1734930"/>
                  <a:gd name="connsiteY0" fmla="*/ 124207 h 2118829"/>
                  <a:gd name="connsiteX1" fmla="*/ 8113 w 1734930"/>
                  <a:gd name="connsiteY1" fmla="*/ 459058 h 2118829"/>
                  <a:gd name="connsiteX2" fmla="*/ 214175 w 1734930"/>
                  <a:gd name="connsiteY2" fmla="*/ 845424 h 2118829"/>
                  <a:gd name="connsiteX3" fmla="*/ 1643729 w 1734930"/>
                  <a:gd name="connsiteY3" fmla="*/ 1334820 h 2118829"/>
                  <a:gd name="connsiteX4" fmla="*/ 1489183 w 1734930"/>
                  <a:gd name="connsiteY4" fmla="*/ 2043159 h 2118829"/>
                  <a:gd name="connsiteX5" fmla="*/ 664936 w 1734930"/>
                  <a:gd name="connsiteY5" fmla="*/ 2017403 h 2118829"/>
                  <a:gd name="connsiteX6" fmla="*/ 626300 w 1734930"/>
                  <a:gd name="connsiteY6" fmla="*/ 1321942 h 2118829"/>
                  <a:gd name="connsiteX7" fmla="*/ 1089938 w 1734930"/>
                  <a:gd name="connsiteY7" fmla="*/ 665120 h 2118829"/>
                  <a:gd name="connsiteX8" fmla="*/ 767968 w 1734930"/>
                  <a:gd name="connsiteY8" fmla="*/ 34056 h 2118829"/>
                  <a:gd name="connsiteX9" fmla="*/ 227054 w 1734930"/>
                  <a:gd name="connsiteY9" fmla="*/ 124207 h 2118829"/>
                  <a:gd name="connsiteX0" fmla="*/ 227054 w 1734930"/>
                  <a:gd name="connsiteY0" fmla="*/ 124207 h 2118829"/>
                  <a:gd name="connsiteX1" fmla="*/ 8113 w 1734930"/>
                  <a:gd name="connsiteY1" fmla="*/ 459058 h 2118829"/>
                  <a:gd name="connsiteX2" fmla="*/ 214175 w 1734930"/>
                  <a:gd name="connsiteY2" fmla="*/ 845424 h 2118829"/>
                  <a:gd name="connsiteX3" fmla="*/ 1643729 w 1734930"/>
                  <a:gd name="connsiteY3" fmla="*/ 1334820 h 2118829"/>
                  <a:gd name="connsiteX4" fmla="*/ 1489183 w 1734930"/>
                  <a:gd name="connsiteY4" fmla="*/ 2043159 h 2118829"/>
                  <a:gd name="connsiteX5" fmla="*/ 664936 w 1734930"/>
                  <a:gd name="connsiteY5" fmla="*/ 2017403 h 2118829"/>
                  <a:gd name="connsiteX6" fmla="*/ 626300 w 1734930"/>
                  <a:gd name="connsiteY6" fmla="*/ 1321942 h 2118829"/>
                  <a:gd name="connsiteX7" fmla="*/ 1089938 w 1734930"/>
                  <a:gd name="connsiteY7" fmla="*/ 665120 h 2118829"/>
                  <a:gd name="connsiteX8" fmla="*/ 767968 w 1734930"/>
                  <a:gd name="connsiteY8" fmla="*/ 34056 h 2118829"/>
                  <a:gd name="connsiteX9" fmla="*/ 227054 w 1734930"/>
                  <a:gd name="connsiteY9" fmla="*/ 124207 h 2118829"/>
                  <a:gd name="connsiteX0" fmla="*/ 227054 w 1734930"/>
                  <a:gd name="connsiteY0" fmla="*/ 124207 h 2118829"/>
                  <a:gd name="connsiteX1" fmla="*/ 8113 w 1734930"/>
                  <a:gd name="connsiteY1" fmla="*/ 459058 h 2118829"/>
                  <a:gd name="connsiteX2" fmla="*/ 214175 w 1734930"/>
                  <a:gd name="connsiteY2" fmla="*/ 845424 h 2118829"/>
                  <a:gd name="connsiteX3" fmla="*/ 1643729 w 1734930"/>
                  <a:gd name="connsiteY3" fmla="*/ 1334820 h 2118829"/>
                  <a:gd name="connsiteX4" fmla="*/ 1489183 w 1734930"/>
                  <a:gd name="connsiteY4" fmla="*/ 2043159 h 2118829"/>
                  <a:gd name="connsiteX5" fmla="*/ 664936 w 1734930"/>
                  <a:gd name="connsiteY5" fmla="*/ 2017403 h 2118829"/>
                  <a:gd name="connsiteX6" fmla="*/ 626300 w 1734930"/>
                  <a:gd name="connsiteY6" fmla="*/ 1321942 h 2118829"/>
                  <a:gd name="connsiteX7" fmla="*/ 1089938 w 1734930"/>
                  <a:gd name="connsiteY7" fmla="*/ 665120 h 2118829"/>
                  <a:gd name="connsiteX8" fmla="*/ 767968 w 1734930"/>
                  <a:gd name="connsiteY8" fmla="*/ 34056 h 2118829"/>
                  <a:gd name="connsiteX9" fmla="*/ 227054 w 1734930"/>
                  <a:gd name="connsiteY9" fmla="*/ 124207 h 2118829"/>
                  <a:gd name="connsiteX0" fmla="*/ 227054 w 1734930"/>
                  <a:gd name="connsiteY0" fmla="*/ 124207 h 2157568"/>
                  <a:gd name="connsiteX1" fmla="*/ 8113 w 1734930"/>
                  <a:gd name="connsiteY1" fmla="*/ 459058 h 2157568"/>
                  <a:gd name="connsiteX2" fmla="*/ 214175 w 1734930"/>
                  <a:gd name="connsiteY2" fmla="*/ 845424 h 2157568"/>
                  <a:gd name="connsiteX3" fmla="*/ 1643729 w 1734930"/>
                  <a:gd name="connsiteY3" fmla="*/ 1334820 h 2157568"/>
                  <a:gd name="connsiteX4" fmla="*/ 1489183 w 1734930"/>
                  <a:gd name="connsiteY4" fmla="*/ 2043159 h 2157568"/>
                  <a:gd name="connsiteX5" fmla="*/ 664936 w 1734930"/>
                  <a:gd name="connsiteY5" fmla="*/ 2017403 h 2157568"/>
                  <a:gd name="connsiteX6" fmla="*/ 626300 w 1734930"/>
                  <a:gd name="connsiteY6" fmla="*/ 1321942 h 2157568"/>
                  <a:gd name="connsiteX7" fmla="*/ 1089938 w 1734930"/>
                  <a:gd name="connsiteY7" fmla="*/ 665120 h 2157568"/>
                  <a:gd name="connsiteX8" fmla="*/ 767968 w 1734930"/>
                  <a:gd name="connsiteY8" fmla="*/ 34056 h 2157568"/>
                  <a:gd name="connsiteX9" fmla="*/ 227054 w 1734930"/>
                  <a:gd name="connsiteY9" fmla="*/ 124207 h 2157568"/>
                  <a:gd name="connsiteX0" fmla="*/ 227054 w 1732863"/>
                  <a:gd name="connsiteY0" fmla="*/ 124207 h 2182671"/>
                  <a:gd name="connsiteX1" fmla="*/ 8113 w 1732863"/>
                  <a:gd name="connsiteY1" fmla="*/ 459058 h 2182671"/>
                  <a:gd name="connsiteX2" fmla="*/ 214175 w 1732863"/>
                  <a:gd name="connsiteY2" fmla="*/ 845424 h 2182671"/>
                  <a:gd name="connsiteX3" fmla="*/ 1643729 w 1732863"/>
                  <a:gd name="connsiteY3" fmla="*/ 1334820 h 2182671"/>
                  <a:gd name="connsiteX4" fmla="*/ 1489183 w 1732863"/>
                  <a:gd name="connsiteY4" fmla="*/ 2043159 h 2182671"/>
                  <a:gd name="connsiteX5" fmla="*/ 729331 w 1732863"/>
                  <a:gd name="connsiteY5" fmla="*/ 2056039 h 2182671"/>
                  <a:gd name="connsiteX6" fmla="*/ 626300 w 1732863"/>
                  <a:gd name="connsiteY6" fmla="*/ 1321942 h 2182671"/>
                  <a:gd name="connsiteX7" fmla="*/ 1089938 w 1732863"/>
                  <a:gd name="connsiteY7" fmla="*/ 665120 h 2182671"/>
                  <a:gd name="connsiteX8" fmla="*/ 767968 w 1732863"/>
                  <a:gd name="connsiteY8" fmla="*/ 34056 h 2182671"/>
                  <a:gd name="connsiteX9" fmla="*/ 227054 w 1732863"/>
                  <a:gd name="connsiteY9" fmla="*/ 124207 h 2182671"/>
                  <a:gd name="connsiteX0" fmla="*/ 227054 w 1732863"/>
                  <a:gd name="connsiteY0" fmla="*/ 124207 h 2137486"/>
                  <a:gd name="connsiteX1" fmla="*/ 8113 w 1732863"/>
                  <a:gd name="connsiteY1" fmla="*/ 459058 h 2137486"/>
                  <a:gd name="connsiteX2" fmla="*/ 214175 w 1732863"/>
                  <a:gd name="connsiteY2" fmla="*/ 845424 h 2137486"/>
                  <a:gd name="connsiteX3" fmla="*/ 1643729 w 1732863"/>
                  <a:gd name="connsiteY3" fmla="*/ 1334820 h 2137486"/>
                  <a:gd name="connsiteX4" fmla="*/ 1489183 w 1732863"/>
                  <a:gd name="connsiteY4" fmla="*/ 2043159 h 2137486"/>
                  <a:gd name="connsiteX5" fmla="*/ 729331 w 1732863"/>
                  <a:gd name="connsiteY5" fmla="*/ 2056039 h 2137486"/>
                  <a:gd name="connsiteX6" fmla="*/ 677815 w 1732863"/>
                  <a:gd name="connsiteY6" fmla="*/ 1360578 h 2137486"/>
                  <a:gd name="connsiteX7" fmla="*/ 1089938 w 1732863"/>
                  <a:gd name="connsiteY7" fmla="*/ 665120 h 2137486"/>
                  <a:gd name="connsiteX8" fmla="*/ 767968 w 1732863"/>
                  <a:gd name="connsiteY8" fmla="*/ 34056 h 2137486"/>
                  <a:gd name="connsiteX9" fmla="*/ 227054 w 1732863"/>
                  <a:gd name="connsiteY9" fmla="*/ 124207 h 2137486"/>
                  <a:gd name="connsiteX0" fmla="*/ 227054 w 1732863"/>
                  <a:gd name="connsiteY0" fmla="*/ 115013 h 2128292"/>
                  <a:gd name="connsiteX1" fmla="*/ 8113 w 1732863"/>
                  <a:gd name="connsiteY1" fmla="*/ 449864 h 2128292"/>
                  <a:gd name="connsiteX2" fmla="*/ 214175 w 1732863"/>
                  <a:gd name="connsiteY2" fmla="*/ 836230 h 2128292"/>
                  <a:gd name="connsiteX3" fmla="*/ 1643729 w 1732863"/>
                  <a:gd name="connsiteY3" fmla="*/ 1325626 h 2128292"/>
                  <a:gd name="connsiteX4" fmla="*/ 1489183 w 1732863"/>
                  <a:gd name="connsiteY4" fmla="*/ 2033965 h 2128292"/>
                  <a:gd name="connsiteX5" fmla="*/ 729331 w 1732863"/>
                  <a:gd name="connsiteY5" fmla="*/ 2046845 h 2128292"/>
                  <a:gd name="connsiteX6" fmla="*/ 677815 w 1732863"/>
                  <a:gd name="connsiteY6" fmla="*/ 1351384 h 2128292"/>
                  <a:gd name="connsiteX7" fmla="*/ 1077059 w 1732863"/>
                  <a:gd name="connsiteY7" fmla="*/ 527138 h 2128292"/>
                  <a:gd name="connsiteX8" fmla="*/ 767968 w 1732863"/>
                  <a:gd name="connsiteY8" fmla="*/ 24862 h 2128292"/>
                  <a:gd name="connsiteX9" fmla="*/ 227054 w 1732863"/>
                  <a:gd name="connsiteY9" fmla="*/ 115013 h 2128292"/>
                  <a:gd name="connsiteX0" fmla="*/ 227054 w 1753783"/>
                  <a:gd name="connsiteY0" fmla="*/ 115013 h 2168011"/>
                  <a:gd name="connsiteX1" fmla="*/ 8113 w 1753783"/>
                  <a:gd name="connsiteY1" fmla="*/ 449864 h 2168011"/>
                  <a:gd name="connsiteX2" fmla="*/ 214175 w 1753783"/>
                  <a:gd name="connsiteY2" fmla="*/ 836230 h 2168011"/>
                  <a:gd name="connsiteX3" fmla="*/ 1643729 w 1753783"/>
                  <a:gd name="connsiteY3" fmla="*/ 1325626 h 2168011"/>
                  <a:gd name="connsiteX4" fmla="*/ 1553578 w 1753783"/>
                  <a:gd name="connsiteY4" fmla="*/ 2098360 h 2168011"/>
                  <a:gd name="connsiteX5" fmla="*/ 729331 w 1753783"/>
                  <a:gd name="connsiteY5" fmla="*/ 2046845 h 2168011"/>
                  <a:gd name="connsiteX6" fmla="*/ 677815 w 1753783"/>
                  <a:gd name="connsiteY6" fmla="*/ 1351384 h 2168011"/>
                  <a:gd name="connsiteX7" fmla="*/ 1077059 w 1753783"/>
                  <a:gd name="connsiteY7" fmla="*/ 527138 h 2168011"/>
                  <a:gd name="connsiteX8" fmla="*/ 767968 w 1753783"/>
                  <a:gd name="connsiteY8" fmla="*/ 24862 h 2168011"/>
                  <a:gd name="connsiteX9" fmla="*/ 227054 w 1753783"/>
                  <a:gd name="connsiteY9" fmla="*/ 115013 h 2168011"/>
                  <a:gd name="connsiteX0" fmla="*/ 227054 w 1752227"/>
                  <a:gd name="connsiteY0" fmla="*/ 115013 h 2168011"/>
                  <a:gd name="connsiteX1" fmla="*/ 8113 w 1752227"/>
                  <a:gd name="connsiteY1" fmla="*/ 449864 h 2168011"/>
                  <a:gd name="connsiteX2" fmla="*/ 214175 w 1752227"/>
                  <a:gd name="connsiteY2" fmla="*/ 836230 h 2168011"/>
                  <a:gd name="connsiteX3" fmla="*/ 1643729 w 1752227"/>
                  <a:gd name="connsiteY3" fmla="*/ 1325626 h 2168011"/>
                  <a:gd name="connsiteX4" fmla="*/ 1553578 w 1752227"/>
                  <a:gd name="connsiteY4" fmla="*/ 2098360 h 2168011"/>
                  <a:gd name="connsiteX5" fmla="*/ 767968 w 1752227"/>
                  <a:gd name="connsiteY5" fmla="*/ 2046845 h 2168011"/>
                  <a:gd name="connsiteX6" fmla="*/ 677815 w 1752227"/>
                  <a:gd name="connsiteY6" fmla="*/ 1351384 h 2168011"/>
                  <a:gd name="connsiteX7" fmla="*/ 1077059 w 1752227"/>
                  <a:gd name="connsiteY7" fmla="*/ 527138 h 2168011"/>
                  <a:gd name="connsiteX8" fmla="*/ 767968 w 1752227"/>
                  <a:gd name="connsiteY8" fmla="*/ 24862 h 2168011"/>
                  <a:gd name="connsiteX9" fmla="*/ 227054 w 1752227"/>
                  <a:gd name="connsiteY9" fmla="*/ 115013 h 2168011"/>
                  <a:gd name="connsiteX0" fmla="*/ 227054 w 1752227"/>
                  <a:gd name="connsiteY0" fmla="*/ 115013 h 2198192"/>
                  <a:gd name="connsiteX1" fmla="*/ 8113 w 1752227"/>
                  <a:gd name="connsiteY1" fmla="*/ 449864 h 2198192"/>
                  <a:gd name="connsiteX2" fmla="*/ 214175 w 1752227"/>
                  <a:gd name="connsiteY2" fmla="*/ 836230 h 2198192"/>
                  <a:gd name="connsiteX3" fmla="*/ 1643729 w 1752227"/>
                  <a:gd name="connsiteY3" fmla="*/ 1325626 h 2198192"/>
                  <a:gd name="connsiteX4" fmla="*/ 1553578 w 1752227"/>
                  <a:gd name="connsiteY4" fmla="*/ 2098360 h 2198192"/>
                  <a:gd name="connsiteX5" fmla="*/ 767968 w 1752227"/>
                  <a:gd name="connsiteY5" fmla="*/ 2046845 h 2198192"/>
                  <a:gd name="connsiteX6" fmla="*/ 677815 w 1752227"/>
                  <a:gd name="connsiteY6" fmla="*/ 1351384 h 2198192"/>
                  <a:gd name="connsiteX7" fmla="*/ 1077059 w 1752227"/>
                  <a:gd name="connsiteY7" fmla="*/ 527138 h 2198192"/>
                  <a:gd name="connsiteX8" fmla="*/ 767968 w 1752227"/>
                  <a:gd name="connsiteY8" fmla="*/ 24862 h 2198192"/>
                  <a:gd name="connsiteX9" fmla="*/ 227054 w 1752227"/>
                  <a:gd name="connsiteY9" fmla="*/ 115013 h 219819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1752227" h="2198192">
                    <a:moveTo>
                      <a:pt x="227054" y="115013"/>
                    </a:moveTo>
                    <a:cubicBezTo>
                      <a:pt x="100412" y="185847"/>
                      <a:pt x="10259" y="329661"/>
                      <a:pt x="8113" y="449864"/>
                    </a:cubicBezTo>
                    <a:cubicBezTo>
                      <a:pt x="5967" y="570067"/>
                      <a:pt x="-58427" y="690270"/>
                      <a:pt x="214175" y="836230"/>
                    </a:cubicBezTo>
                    <a:cubicBezTo>
                      <a:pt x="486777" y="982190"/>
                      <a:pt x="1420495" y="1115271"/>
                      <a:pt x="1643729" y="1325626"/>
                    </a:cubicBezTo>
                    <a:cubicBezTo>
                      <a:pt x="1866963" y="1535981"/>
                      <a:pt x="1699538" y="1978157"/>
                      <a:pt x="1553578" y="2098360"/>
                    </a:cubicBezTo>
                    <a:cubicBezTo>
                      <a:pt x="1407618" y="2218563"/>
                      <a:pt x="991201" y="2261493"/>
                      <a:pt x="767968" y="2046845"/>
                    </a:cubicBezTo>
                    <a:cubicBezTo>
                      <a:pt x="544735" y="1832197"/>
                      <a:pt x="626300" y="1604669"/>
                      <a:pt x="677815" y="1351384"/>
                    </a:cubicBezTo>
                    <a:cubicBezTo>
                      <a:pt x="729330" y="1098099"/>
                      <a:pt x="1062034" y="748225"/>
                      <a:pt x="1077059" y="527138"/>
                    </a:cubicBezTo>
                    <a:cubicBezTo>
                      <a:pt x="1092084" y="306051"/>
                      <a:pt x="909635" y="93549"/>
                      <a:pt x="767968" y="24862"/>
                    </a:cubicBezTo>
                    <a:cubicBezTo>
                      <a:pt x="626301" y="-43825"/>
                      <a:pt x="353697" y="44179"/>
                      <a:pt x="227054" y="115013"/>
                    </a:cubicBezTo>
                    <a:close/>
                  </a:path>
                </a:pathLst>
              </a:custGeom>
              <a:noFill/>
              <a:ln w="38100">
                <a:solidFill>
                  <a:srgbClr val="00FFFF"/>
                </a:solidFill>
                <a:prstDash val="sysDot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8" name="Freeform 97"/>
              <p:cNvSpPr/>
              <p:nvPr/>
            </p:nvSpPr>
            <p:spPr>
              <a:xfrm rot="4424623">
                <a:off x="1717164" y="1215339"/>
                <a:ext cx="1467056" cy="2128292"/>
              </a:xfrm>
              <a:custGeom>
                <a:avLst/>
                <a:gdLst>
                  <a:gd name="connsiteX0" fmla="*/ 219038 w 1541211"/>
                  <a:gd name="connsiteY0" fmla="*/ 194347 h 2342507"/>
                  <a:gd name="connsiteX1" fmla="*/ 97 w 1541211"/>
                  <a:gd name="connsiteY1" fmla="*/ 529198 h 2342507"/>
                  <a:gd name="connsiteX2" fmla="*/ 206159 w 1541211"/>
                  <a:gd name="connsiteY2" fmla="*/ 915564 h 2342507"/>
                  <a:gd name="connsiteX3" fmla="*/ 1056165 w 1541211"/>
                  <a:gd name="connsiteY3" fmla="*/ 1095868 h 2342507"/>
                  <a:gd name="connsiteX4" fmla="*/ 1519804 w 1541211"/>
                  <a:gd name="connsiteY4" fmla="*/ 1507992 h 2342507"/>
                  <a:gd name="connsiteX5" fmla="*/ 1378136 w 1541211"/>
                  <a:gd name="connsiteY5" fmla="*/ 2177694 h 2342507"/>
                  <a:gd name="connsiteX6" fmla="*/ 631162 w 1541211"/>
                  <a:gd name="connsiteY6" fmla="*/ 2319361 h 2342507"/>
                  <a:gd name="connsiteX7" fmla="*/ 386463 w 1541211"/>
                  <a:gd name="connsiteY7" fmla="*/ 1804207 h 2342507"/>
                  <a:gd name="connsiteX8" fmla="*/ 541010 w 1541211"/>
                  <a:gd name="connsiteY8" fmla="*/ 1301930 h 2342507"/>
                  <a:gd name="connsiteX9" fmla="*/ 1081922 w 1541211"/>
                  <a:gd name="connsiteY9" fmla="*/ 735260 h 2342507"/>
                  <a:gd name="connsiteX10" fmla="*/ 966012 w 1541211"/>
                  <a:gd name="connsiteY10" fmla="*/ 65559 h 2342507"/>
                  <a:gd name="connsiteX11" fmla="*/ 463736 w 1541211"/>
                  <a:gd name="connsiteY11" fmla="*/ 39801 h 2342507"/>
                  <a:gd name="connsiteX12" fmla="*/ 219038 w 1541211"/>
                  <a:gd name="connsiteY12" fmla="*/ 194347 h 2342507"/>
                  <a:gd name="connsiteX0" fmla="*/ 219038 w 1541211"/>
                  <a:gd name="connsiteY0" fmla="*/ 158385 h 2306545"/>
                  <a:gd name="connsiteX1" fmla="*/ 97 w 1541211"/>
                  <a:gd name="connsiteY1" fmla="*/ 493236 h 2306545"/>
                  <a:gd name="connsiteX2" fmla="*/ 206159 w 1541211"/>
                  <a:gd name="connsiteY2" fmla="*/ 879602 h 2306545"/>
                  <a:gd name="connsiteX3" fmla="*/ 1056165 w 1541211"/>
                  <a:gd name="connsiteY3" fmla="*/ 1059906 h 2306545"/>
                  <a:gd name="connsiteX4" fmla="*/ 1519804 w 1541211"/>
                  <a:gd name="connsiteY4" fmla="*/ 1472030 h 2306545"/>
                  <a:gd name="connsiteX5" fmla="*/ 1378136 w 1541211"/>
                  <a:gd name="connsiteY5" fmla="*/ 2141732 h 2306545"/>
                  <a:gd name="connsiteX6" fmla="*/ 631162 w 1541211"/>
                  <a:gd name="connsiteY6" fmla="*/ 2283399 h 2306545"/>
                  <a:gd name="connsiteX7" fmla="*/ 386463 w 1541211"/>
                  <a:gd name="connsiteY7" fmla="*/ 1768245 h 2306545"/>
                  <a:gd name="connsiteX8" fmla="*/ 541010 w 1541211"/>
                  <a:gd name="connsiteY8" fmla="*/ 1265968 h 2306545"/>
                  <a:gd name="connsiteX9" fmla="*/ 1081922 w 1541211"/>
                  <a:gd name="connsiteY9" fmla="*/ 699298 h 2306545"/>
                  <a:gd name="connsiteX10" fmla="*/ 953134 w 1541211"/>
                  <a:gd name="connsiteY10" fmla="*/ 106870 h 2306545"/>
                  <a:gd name="connsiteX11" fmla="*/ 463736 w 1541211"/>
                  <a:gd name="connsiteY11" fmla="*/ 3839 h 2306545"/>
                  <a:gd name="connsiteX12" fmla="*/ 219038 w 1541211"/>
                  <a:gd name="connsiteY12" fmla="*/ 158385 h 2306545"/>
                  <a:gd name="connsiteX0" fmla="*/ 219038 w 1541211"/>
                  <a:gd name="connsiteY0" fmla="*/ 92551 h 2240711"/>
                  <a:gd name="connsiteX1" fmla="*/ 97 w 1541211"/>
                  <a:gd name="connsiteY1" fmla="*/ 427402 h 2240711"/>
                  <a:gd name="connsiteX2" fmla="*/ 206159 w 1541211"/>
                  <a:gd name="connsiteY2" fmla="*/ 813768 h 2240711"/>
                  <a:gd name="connsiteX3" fmla="*/ 1056165 w 1541211"/>
                  <a:gd name="connsiteY3" fmla="*/ 994072 h 2240711"/>
                  <a:gd name="connsiteX4" fmla="*/ 1519804 w 1541211"/>
                  <a:gd name="connsiteY4" fmla="*/ 1406196 h 2240711"/>
                  <a:gd name="connsiteX5" fmla="*/ 1378136 w 1541211"/>
                  <a:gd name="connsiteY5" fmla="*/ 2075898 h 2240711"/>
                  <a:gd name="connsiteX6" fmla="*/ 631162 w 1541211"/>
                  <a:gd name="connsiteY6" fmla="*/ 2217565 h 2240711"/>
                  <a:gd name="connsiteX7" fmla="*/ 386463 w 1541211"/>
                  <a:gd name="connsiteY7" fmla="*/ 1702411 h 2240711"/>
                  <a:gd name="connsiteX8" fmla="*/ 541010 w 1541211"/>
                  <a:gd name="connsiteY8" fmla="*/ 1200134 h 2240711"/>
                  <a:gd name="connsiteX9" fmla="*/ 1081922 w 1541211"/>
                  <a:gd name="connsiteY9" fmla="*/ 633464 h 2240711"/>
                  <a:gd name="connsiteX10" fmla="*/ 953134 w 1541211"/>
                  <a:gd name="connsiteY10" fmla="*/ 41036 h 2240711"/>
                  <a:gd name="connsiteX11" fmla="*/ 219038 w 1541211"/>
                  <a:gd name="connsiteY11" fmla="*/ 92551 h 2240711"/>
                  <a:gd name="connsiteX0" fmla="*/ 219038 w 1541211"/>
                  <a:gd name="connsiteY0" fmla="*/ 124207 h 2272367"/>
                  <a:gd name="connsiteX1" fmla="*/ 97 w 1541211"/>
                  <a:gd name="connsiteY1" fmla="*/ 459058 h 2272367"/>
                  <a:gd name="connsiteX2" fmla="*/ 206159 w 1541211"/>
                  <a:gd name="connsiteY2" fmla="*/ 845424 h 2272367"/>
                  <a:gd name="connsiteX3" fmla="*/ 1056165 w 1541211"/>
                  <a:gd name="connsiteY3" fmla="*/ 1025728 h 2272367"/>
                  <a:gd name="connsiteX4" fmla="*/ 1519804 w 1541211"/>
                  <a:gd name="connsiteY4" fmla="*/ 1437852 h 2272367"/>
                  <a:gd name="connsiteX5" fmla="*/ 1378136 w 1541211"/>
                  <a:gd name="connsiteY5" fmla="*/ 2107554 h 2272367"/>
                  <a:gd name="connsiteX6" fmla="*/ 631162 w 1541211"/>
                  <a:gd name="connsiteY6" fmla="*/ 2249221 h 2272367"/>
                  <a:gd name="connsiteX7" fmla="*/ 386463 w 1541211"/>
                  <a:gd name="connsiteY7" fmla="*/ 1734067 h 2272367"/>
                  <a:gd name="connsiteX8" fmla="*/ 541010 w 1541211"/>
                  <a:gd name="connsiteY8" fmla="*/ 1231790 h 2272367"/>
                  <a:gd name="connsiteX9" fmla="*/ 1081922 w 1541211"/>
                  <a:gd name="connsiteY9" fmla="*/ 665120 h 2272367"/>
                  <a:gd name="connsiteX10" fmla="*/ 875861 w 1541211"/>
                  <a:gd name="connsiteY10" fmla="*/ 34056 h 2272367"/>
                  <a:gd name="connsiteX11" fmla="*/ 219038 w 1541211"/>
                  <a:gd name="connsiteY11" fmla="*/ 124207 h 2272367"/>
                  <a:gd name="connsiteX0" fmla="*/ 219038 w 1548900"/>
                  <a:gd name="connsiteY0" fmla="*/ 124207 h 2113372"/>
                  <a:gd name="connsiteX1" fmla="*/ 97 w 1548900"/>
                  <a:gd name="connsiteY1" fmla="*/ 459058 h 2113372"/>
                  <a:gd name="connsiteX2" fmla="*/ 206159 w 1548900"/>
                  <a:gd name="connsiteY2" fmla="*/ 845424 h 2113372"/>
                  <a:gd name="connsiteX3" fmla="*/ 1056165 w 1548900"/>
                  <a:gd name="connsiteY3" fmla="*/ 1025728 h 2113372"/>
                  <a:gd name="connsiteX4" fmla="*/ 1519804 w 1548900"/>
                  <a:gd name="connsiteY4" fmla="*/ 1437852 h 2113372"/>
                  <a:gd name="connsiteX5" fmla="*/ 1378136 w 1548900"/>
                  <a:gd name="connsiteY5" fmla="*/ 2107554 h 2113372"/>
                  <a:gd name="connsiteX6" fmla="*/ 386463 w 1548900"/>
                  <a:gd name="connsiteY6" fmla="*/ 1734067 h 2113372"/>
                  <a:gd name="connsiteX7" fmla="*/ 541010 w 1548900"/>
                  <a:gd name="connsiteY7" fmla="*/ 1231790 h 2113372"/>
                  <a:gd name="connsiteX8" fmla="*/ 1081922 w 1548900"/>
                  <a:gd name="connsiteY8" fmla="*/ 665120 h 2113372"/>
                  <a:gd name="connsiteX9" fmla="*/ 875861 w 1548900"/>
                  <a:gd name="connsiteY9" fmla="*/ 34056 h 2113372"/>
                  <a:gd name="connsiteX10" fmla="*/ 219038 w 1548900"/>
                  <a:gd name="connsiteY10" fmla="*/ 124207 h 2113372"/>
                  <a:gd name="connsiteX0" fmla="*/ 219038 w 1591545"/>
                  <a:gd name="connsiteY0" fmla="*/ 124207 h 2116188"/>
                  <a:gd name="connsiteX1" fmla="*/ 97 w 1591545"/>
                  <a:gd name="connsiteY1" fmla="*/ 459058 h 2116188"/>
                  <a:gd name="connsiteX2" fmla="*/ 206159 w 1591545"/>
                  <a:gd name="connsiteY2" fmla="*/ 845424 h 2116188"/>
                  <a:gd name="connsiteX3" fmla="*/ 1056165 w 1591545"/>
                  <a:gd name="connsiteY3" fmla="*/ 1025728 h 2116188"/>
                  <a:gd name="connsiteX4" fmla="*/ 1571319 w 1591545"/>
                  <a:gd name="connsiteY4" fmla="*/ 1360578 h 2116188"/>
                  <a:gd name="connsiteX5" fmla="*/ 1378136 w 1591545"/>
                  <a:gd name="connsiteY5" fmla="*/ 2107554 h 2116188"/>
                  <a:gd name="connsiteX6" fmla="*/ 386463 w 1591545"/>
                  <a:gd name="connsiteY6" fmla="*/ 1734067 h 2116188"/>
                  <a:gd name="connsiteX7" fmla="*/ 541010 w 1591545"/>
                  <a:gd name="connsiteY7" fmla="*/ 1231790 h 2116188"/>
                  <a:gd name="connsiteX8" fmla="*/ 1081922 w 1591545"/>
                  <a:gd name="connsiteY8" fmla="*/ 665120 h 2116188"/>
                  <a:gd name="connsiteX9" fmla="*/ 875861 w 1591545"/>
                  <a:gd name="connsiteY9" fmla="*/ 34056 h 2116188"/>
                  <a:gd name="connsiteX10" fmla="*/ 219038 w 1591545"/>
                  <a:gd name="connsiteY10" fmla="*/ 124207 h 2116188"/>
                  <a:gd name="connsiteX0" fmla="*/ 219038 w 1587716"/>
                  <a:gd name="connsiteY0" fmla="*/ 124207 h 2132594"/>
                  <a:gd name="connsiteX1" fmla="*/ 97 w 1587716"/>
                  <a:gd name="connsiteY1" fmla="*/ 459058 h 2132594"/>
                  <a:gd name="connsiteX2" fmla="*/ 206159 w 1587716"/>
                  <a:gd name="connsiteY2" fmla="*/ 845424 h 2132594"/>
                  <a:gd name="connsiteX3" fmla="*/ 1056165 w 1587716"/>
                  <a:gd name="connsiteY3" fmla="*/ 1025728 h 2132594"/>
                  <a:gd name="connsiteX4" fmla="*/ 1571319 w 1587716"/>
                  <a:gd name="connsiteY4" fmla="*/ 1360578 h 2132594"/>
                  <a:gd name="connsiteX5" fmla="*/ 1378136 w 1587716"/>
                  <a:gd name="connsiteY5" fmla="*/ 2107554 h 2132594"/>
                  <a:gd name="connsiteX6" fmla="*/ 579646 w 1587716"/>
                  <a:gd name="connsiteY6" fmla="*/ 1888614 h 2132594"/>
                  <a:gd name="connsiteX7" fmla="*/ 541010 w 1587716"/>
                  <a:gd name="connsiteY7" fmla="*/ 1231790 h 2132594"/>
                  <a:gd name="connsiteX8" fmla="*/ 1081922 w 1587716"/>
                  <a:gd name="connsiteY8" fmla="*/ 665120 h 2132594"/>
                  <a:gd name="connsiteX9" fmla="*/ 875861 w 1587716"/>
                  <a:gd name="connsiteY9" fmla="*/ 34056 h 2132594"/>
                  <a:gd name="connsiteX10" fmla="*/ 219038 w 1587716"/>
                  <a:gd name="connsiteY10" fmla="*/ 124207 h 2132594"/>
                  <a:gd name="connsiteX0" fmla="*/ 219038 w 1617794"/>
                  <a:gd name="connsiteY0" fmla="*/ 124207 h 2075158"/>
                  <a:gd name="connsiteX1" fmla="*/ 97 w 1617794"/>
                  <a:gd name="connsiteY1" fmla="*/ 459058 h 2075158"/>
                  <a:gd name="connsiteX2" fmla="*/ 206159 w 1617794"/>
                  <a:gd name="connsiteY2" fmla="*/ 845424 h 2075158"/>
                  <a:gd name="connsiteX3" fmla="*/ 1056165 w 1617794"/>
                  <a:gd name="connsiteY3" fmla="*/ 1025728 h 2075158"/>
                  <a:gd name="connsiteX4" fmla="*/ 1571319 w 1617794"/>
                  <a:gd name="connsiteY4" fmla="*/ 1360578 h 2075158"/>
                  <a:gd name="connsiteX5" fmla="*/ 1481167 w 1617794"/>
                  <a:gd name="connsiteY5" fmla="*/ 2043159 h 2075158"/>
                  <a:gd name="connsiteX6" fmla="*/ 579646 w 1617794"/>
                  <a:gd name="connsiteY6" fmla="*/ 1888614 h 2075158"/>
                  <a:gd name="connsiteX7" fmla="*/ 541010 w 1617794"/>
                  <a:gd name="connsiteY7" fmla="*/ 1231790 h 2075158"/>
                  <a:gd name="connsiteX8" fmla="*/ 1081922 w 1617794"/>
                  <a:gd name="connsiteY8" fmla="*/ 665120 h 2075158"/>
                  <a:gd name="connsiteX9" fmla="*/ 875861 w 1617794"/>
                  <a:gd name="connsiteY9" fmla="*/ 34056 h 2075158"/>
                  <a:gd name="connsiteX10" fmla="*/ 219038 w 1617794"/>
                  <a:gd name="connsiteY10" fmla="*/ 124207 h 2075158"/>
                  <a:gd name="connsiteX0" fmla="*/ 219038 w 1666856"/>
                  <a:gd name="connsiteY0" fmla="*/ 124207 h 2076978"/>
                  <a:gd name="connsiteX1" fmla="*/ 97 w 1666856"/>
                  <a:gd name="connsiteY1" fmla="*/ 459058 h 2076978"/>
                  <a:gd name="connsiteX2" fmla="*/ 206159 w 1666856"/>
                  <a:gd name="connsiteY2" fmla="*/ 845424 h 2076978"/>
                  <a:gd name="connsiteX3" fmla="*/ 1056165 w 1666856"/>
                  <a:gd name="connsiteY3" fmla="*/ 1025728 h 2076978"/>
                  <a:gd name="connsiteX4" fmla="*/ 1635713 w 1666856"/>
                  <a:gd name="connsiteY4" fmla="*/ 1334820 h 2076978"/>
                  <a:gd name="connsiteX5" fmla="*/ 1481167 w 1666856"/>
                  <a:gd name="connsiteY5" fmla="*/ 2043159 h 2076978"/>
                  <a:gd name="connsiteX6" fmla="*/ 579646 w 1666856"/>
                  <a:gd name="connsiteY6" fmla="*/ 1888614 h 2076978"/>
                  <a:gd name="connsiteX7" fmla="*/ 541010 w 1666856"/>
                  <a:gd name="connsiteY7" fmla="*/ 1231790 h 2076978"/>
                  <a:gd name="connsiteX8" fmla="*/ 1081922 w 1666856"/>
                  <a:gd name="connsiteY8" fmla="*/ 665120 h 2076978"/>
                  <a:gd name="connsiteX9" fmla="*/ 875861 w 1666856"/>
                  <a:gd name="connsiteY9" fmla="*/ 34056 h 2076978"/>
                  <a:gd name="connsiteX10" fmla="*/ 219038 w 1666856"/>
                  <a:gd name="connsiteY10" fmla="*/ 124207 h 2076978"/>
                  <a:gd name="connsiteX0" fmla="*/ 219058 w 1664049"/>
                  <a:gd name="connsiteY0" fmla="*/ 124207 h 2076978"/>
                  <a:gd name="connsiteX1" fmla="*/ 117 w 1664049"/>
                  <a:gd name="connsiteY1" fmla="*/ 459058 h 2076978"/>
                  <a:gd name="connsiteX2" fmla="*/ 206179 w 1664049"/>
                  <a:gd name="connsiteY2" fmla="*/ 845424 h 2076978"/>
                  <a:gd name="connsiteX3" fmla="*/ 1094822 w 1664049"/>
                  <a:gd name="connsiteY3" fmla="*/ 974212 h 2076978"/>
                  <a:gd name="connsiteX4" fmla="*/ 1635733 w 1664049"/>
                  <a:gd name="connsiteY4" fmla="*/ 1334820 h 2076978"/>
                  <a:gd name="connsiteX5" fmla="*/ 1481187 w 1664049"/>
                  <a:gd name="connsiteY5" fmla="*/ 2043159 h 2076978"/>
                  <a:gd name="connsiteX6" fmla="*/ 579666 w 1664049"/>
                  <a:gd name="connsiteY6" fmla="*/ 1888614 h 2076978"/>
                  <a:gd name="connsiteX7" fmla="*/ 541030 w 1664049"/>
                  <a:gd name="connsiteY7" fmla="*/ 1231790 h 2076978"/>
                  <a:gd name="connsiteX8" fmla="*/ 1081942 w 1664049"/>
                  <a:gd name="connsiteY8" fmla="*/ 665120 h 2076978"/>
                  <a:gd name="connsiteX9" fmla="*/ 875881 w 1664049"/>
                  <a:gd name="connsiteY9" fmla="*/ 34056 h 2076978"/>
                  <a:gd name="connsiteX10" fmla="*/ 219058 w 1664049"/>
                  <a:gd name="connsiteY10" fmla="*/ 124207 h 2076978"/>
                  <a:gd name="connsiteX0" fmla="*/ 227054 w 1737502"/>
                  <a:gd name="connsiteY0" fmla="*/ 124207 h 2076978"/>
                  <a:gd name="connsiteX1" fmla="*/ 8113 w 1737502"/>
                  <a:gd name="connsiteY1" fmla="*/ 459058 h 2076978"/>
                  <a:gd name="connsiteX2" fmla="*/ 214175 w 1737502"/>
                  <a:gd name="connsiteY2" fmla="*/ 845424 h 2076978"/>
                  <a:gd name="connsiteX3" fmla="*/ 1643729 w 1737502"/>
                  <a:gd name="connsiteY3" fmla="*/ 1334820 h 2076978"/>
                  <a:gd name="connsiteX4" fmla="*/ 1489183 w 1737502"/>
                  <a:gd name="connsiteY4" fmla="*/ 2043159 h 2076978"/>
                  <a:gd name="connsiteX5" fmla="*/ 587662 w 1737502"/>
                  <a:gd name="connsiteY5" fmla="*/ 1888614 h 2076978"/>
                  <a:gd name="connsiteX6" fmla="*/ 549026 w 1737502"/>
                  <a:gd name="connsiteY6" fmla="*/ 1231790 h 2076978"/>
                  <a:gd name="connsiteX7" fmla="*/ 1089938 w 1737502"/>
                  <a:gd name="connsiteY7" fmla="*/ 665120 h 2076978"/>
                  <a:gd name="connsiteX8" fmla="*/ 883877 w 1737502"/>
                  <a:gd name="connsiteY8" fmla="*/ 34056 h 2076978"/>
                  <a:gd name="connsiteX9" fmla="*/ 227054 w 1737502"/>
                  <a:gd name="connsiteY9" fmla="*/ 124207 h 2076978"/>
                  <a:gd name="connsiteX0" fmla="*/ 227054 w 1734930"/>
                  <a:gd name="connsiteY0" fmla="*/ 124207 h 2123993"/>
                  <a:gd name="connsiteX1" fmla="*/ 8113 w 1734930"/>
                  <a:gd name="connsiteY1" fmla="*/ 459058 h 2123993"/>
                  <a:gd name="connsiteX2" fmla="*/ 214175 w 1734930"/>
                  <a:gd name="connsiteY2" fmla="*/ 845424 h 2123993"/>
                  <a:gd name="connsiteX3" fmla="*/ 1643729 w 1734930"/>
                  <a:gd name="connsiteY3" fmla="*/ 1334820 h 2123993"/>
                  <a:gd name="connsiteX4" fmla="*/ 1489183 w 1734930"/>
                  <a:gd name="connsiteY4" fmla="*/ 2043159 h 2123993"/>
                  <a:gd name="connsiteX5" fmla="*/ 664936 w 1734930"/>
                  <a:gd name="connsiteY5" fmla="*/ 2017403 h 2123993"/>
                  <a:gd name="connsiteX6" fmla="*/ 549026 w 1734930"/>
                  <a:gd name="connsiteY6" fmla="*/ 1231790 h 2123993"/>
                  <a:gd name="connsiteX7" fmla="*/ 1089938 w 1734930"/>
                  <a:gd name="connsiteY7" fmla="*/ 665120 h 2123993"/>
                  <a:gd name="connsiteX8" fmla="*/ 883877 w 1734930"/>
                  <a:gd name="connsiteY8" fmla="*/ 34056 h 2123993"/>
                  <a:gd name="connsiteX9" fmla="*/ 227054 w 1734930"/>
                  <a:gd name="connsiteY9" fmla="*/ 124207 h 2123993"/>
                  <a:gd name="connsiteX0" fmla="*/ 227054 w 1734930"/>
                  <a:gd name="connsiteY0" fmla="*/ 124207 h 2118829"/>
                  <a:gd name="connsiteX1" fmla="*/ 8113 w 1734930"/>
                  <a:gd name="connsiteY1" fmla="*/ 459058 h 2118829"/>
                  <a:gd name="connsiteX2" fmla="*/ 214175 w 1734930"/>
                  <a:gd name="connsiteY2" fmla="*/ 845424 h 2118829"/>
                  <a:gd name="connsiteX3" fmla="*/ 1643729 w 1734930"/>
                  <a:gd name="connsiteY3" fmla="*/ 1334820 h 2118829"/>
                  <a:gd name="connsiteX4" fmla="*/ 1489183 w 1734930"/>
                  <a:gd name="connsiteY4" fmla="*/ 2043159 h 2118829"/>
                  <a:gd name="connsiteX5" fmla="*/ 664936 w 1734930"/>
                  <a:gd name="connsiteY5" fmla="*/ 2017403 h 2118829"/>
                  <a:gd name="connsiteX6" fmla="*/ 626300 w 1734930"/>
                  <a:gd name="connsiteY6" fmla="*/ 1321942 h 2118829"/>
                  <a:gd name="connsiteX7" fmla="*/ 1089938 w 1734930"/>
                  <a:gd name="connsiteY7" fmla="*/ 665120 h 2118829"/>
                  <a:gd name="connsiteX8" fmla="*/ 883877 w 1734930"/>
                  <a:gd name="connsiteY8" fmla="*/ 34056 h 2118829"/>
                  <a:gd name="connsiteX9" fmla="*/ 227054 w 1734930"/>
                  <a:gd name="connsiteY9" fmla="*/ 124207 h 2118829"/>
                  <a:gd name="connsiteX0" fmla="*/ 227054 w 1734930"/>
                  <a:gd name="connsiteY0" fmla="*/ 124207 h 2118829"/>
                  <a:gd name="connsiteX1" fmla="*/ 8113 w 1734930"/>
                  <a:gd name="connsiteY1" fmla="*/ 459058 h 2118829"/>
                  <a:gd name="connsiteX2" fmla="*/ 214175 w 1734930"/>
                  <a:gd name="connsiteY2" fmla="*/ 845424 h 2118829"/>
                  <a:gd name="connsiteX3" fmla="*/ 1643729 w 1734930"/>
                  <a:gd name="connsiteY3" fmla="*/ 1334820 h 2118829"/>
                  <a:gd name="connsiteX4" fmla="*/ 1489183 w 1734930"/>
                  <a:gd name="connsiteY4" fmla="*/ 2043159 h 2118829"/>
                  <a:gd name="connsiteX5" fmla="*/ 664936 w 1734930"/>
                  <a:gd name="connsiteY5" fmla="*/ 2017403 h 2118829"/>
                  <a:gd name="connsiteX6" fmla="*/ 626300 w 1734930"/>
                  <a:gd name="connsiteY6" fmla="*/ 1321942 h 2118829"/>
                  <a:gd name="connsiteX7" fmla="*/ 1089938 w 1734930"/>
                  <a:gd name="connsiteY7" fmla="*/ 665120 h 2118829"/>
                  <a:gd name="connsiteX8" fmla="*/ 767968 w 1734930"/>
                  <a:gd name="connsiteY8" fmla="*/ 34056 h 2118829"/>
                  <a:gd name="connsiteX9" fmla="*/ 227054 w 1734930"/>
                  <a:gd name="connsiteY9" fmla="*/ 124207 h 2118829"/>
                  <a:gd name="connsiteX0" fmla="*/ 227054 w 1734930"/>
                  <a:gd name="connsiteY0" fmla="*/ 124207 h 2118829"/>
                  <a:gd name="connsiteX1" fmla="*/ 8113 w 1734930"/>
                  <a:gd name="connsiteY1" fmla="*/ 459058 h 2118829"/>
                  <a:gd name="connsiteX2" fmla="*/ 214175 w 1734930"/>
                  <a:gd name="connsiteY2" fmla="*/ 845424 h 2118829"/>
                  <a:gd name="connsiteX3" fmla="*/ 1643729 w 1734930"/>
                  <a:gd name="connsiteY3" fmla="*/ 1334820 h 2118829"/>
                  <a:gd name="connsiteX4" fmla="*/ 1489183 w 1734930"/>
                  <a:gd name="connsiteY4" fmla="*/ 2043159 h 2118829"/>
                  <a:gd name="connsiteX5" fmla="*/ 664936 w 1734930"/>
                  <a:gd name="connsiteY5" fmla="*/ 2017403 h 2118829"/>
                  <a:gd name="connsiteX6" fmla="*/ 626300 w 1734930"/>
                  <a:gd name="connsiteY6" fmla="*/ 1321942 h 2118829"/>
                  <a:gd name="connsiteX7" fmla="*/ 1089938 w 1734930"/>
                  <a:gd name="connsiteY7" fmla="*/ 665120 h 2118829"/>
                  <a:gd name="connsiteX8" fmla="*/ 767968 w 1734930"/>
                  <a:gd name="connsiteY8" fmla="*/ 34056 h 2118829"/>
                  <a:gd name="connsiteX9" fmla="*/ 227054 w 1734930"/>
                  <a:gd name="connsiteY9" fmla="*/ 124207 h 2118829"/>
                  <a:gd name="connsiteX0" fmla="*/ 227054 w 1734930"/>
                  <a:gd name="connsiteY0" fmla="*/ 124207 h 2118829"/>
                  <a:gd name="connsiteX1" fmla="*/ 8113 w 1734930"/>
                  <a:gd name="connsiteY1" fmla="*/ 459058 h 2118829"/>
                  <a:gd name="connsiteX2" fmla="*/ 214175 w 1734930"/>
                  <a:gd name="connsiteY2" fmla="*/ 845424 h 2118829"/>
                  <a:gd name="connsiteX3" fmla="*/ 1643729 w 1734930"/>
                  <a:gd name="connsiteY3" fmla="*/ 1334820 h 2118829"/>
                  <a:gd name="connsiteX4" fmla="*/ 1489183 w 1734930"/>
                  <a:gd name="connsiteY4" fmla="*/ 2043159 h 2118829"/>
                  <a:gd name="connsiteX5" fmla="*/ 664936 w 1734930"/>
                  <a:gd name="connsiteY5" fmla="*/ 2017403 h 2118829"/>
                  <a:gd name="connsiteX6" fmla="*/ 626300 w 1734930"/>
                  <a:gd name="connsiteY6" fmla="*/ 1321942 h 2118829"/>
                  <a:gd name="connsiteX7" fmla="*/ 1089938 w 1734930"/>
                  <a:gd name="connsiteY7" fmla="*/ 665120 h 2118829"/>
                  <a:gd name="connsiteX8" fmla="*/ 767968 w 1734930"/>
                  <a:gd name="connsiteY8" fmla="*/ 34056 h 2118829"/>
                  <a:gd name="connsiteX9" fmla="*/ 227054 w 1734930"/>
                  <a:gd name="connsiteY9" fmla="*/ 124207 h 2118829"/>
                  <a:gd name="connsiteX0" fmla="*/ 227054 w 1734930"/>
                  <a:gd name="connsiteY0" fmla="*/ 124207 h 2157568"/>
                  <a:gd name="connsiteX1" fmla="*/ 8113 w 1734930"/>
                  <a:gd name="connsiteY1" fmla="*/ 459058 h 2157568"/>
                  <a:gd name="connsiteX2" fmla="*/ 214175 w 1734930"/>
                  <a:gd name="connsiteY2" fmla="*/ 845424 h 2157568"/>
                  <a:gd name="connsiteX3" fmla="*/ 1643729 w 1734930"/>
                  <a:gd name="connsiteY3" fmla="*/ 1334820 h 2157568"/>
                  <a:gd name="connsiteX4" fmla="*/ 1489183 w 1734930"/>
                  <a:gd name="connsiteY4" fmla="*/ 2043159 h 2157568"/>
                  <a:gd name="connsiteX5" fmla="*/ 664936 w 1734930"/>
                  <a:gd name="connsiteY5" fmla="*/ 2017403 h 2157568"/>
                  <a:gd name="connsiteX6" fmla="*/ 626300 w 1734930"/>
                  <a:gd name="connsiteY6" fmla="*/ 1321942 h 2157568"/>
                  <a:gd name="connsiteX7" fmla="*/ 1089938 w 1734930"/>
                  <a:gd name="connsiteY7" fmla="*/ 665120 h 2157568"/>
                  <a:gd name="connsiteX8" fmla="*/ 767968 w 1734930"/>
                  <a:gd name="connsiteY8" fmla="*/ 34056 h 2157568"/>
                  <a:gd name="connsiteX9" fmla="*/ 227054 w 1734930"/>
                  <a:gd name="connsiteY9" fmla="*/ 124207 h 2157568"/>
                  <a:gd name="connsiteX0" fmla="*/ 227054 w 1732863"/>
                  <a:gd name="connsiteY0" fmla="*/ 124207 h 2182671"/>
                  <a:gd name="connsiteX1" fmla="*/ 8113 w 1732863"/>
                  <a:gd name="connsiteY1" fmla="*/ 459058 h 2182671"/>
                  <a:gd name="connsiteX2" fmla="*/ 214175 w 1732863"/>
                  <a:gd name="connsiteY2" fmla="*/ 845424 h 2182671"/>
                  <a:gd name="connsiteX3" fmla="*/ 1643729 w 1732863"/>
                  <a:gd name="connsiteY3" fmla="*/ 1334820 h 2182671"/>
                  <a:gd name="connsiteX4" fmla="*/ 1489183 w 1732863"/>
                  <a:gd name="connsiteY4" fmla="*/ 2043159 h 2182671"/>
                  <a:gd name="connsiteX5" fmla="*/ 729331 w 1732863"/>
                  <a:gd name="connsiteY5" fmla="*/ 2056039 h 2182671"/>
                  <a:gd name="connsiteX6" fmla="*/ 626300 w 1732863"/>
                  <a:gd name="connsiteY6" fmla="*/ 1321942 h 2182671"/>
                  <a:gd name="connsiteX7" fmla="*/ 1089938 w 1732863"/>
                  <a:gd name="connsiteY7" fmla="*/ 665120 h 2182671"/>
                  <a:gd name="connsiteX8" fmla="*/ 767968 w 1732863"/>
                  <a:gd name="connsiteY8" fmla="*/ 34056 h 2182671"/>
                  <a:gd name="connsiteX9" fmla="*/ 227054 w 1732863"/>
                  <a:gd name="connsiteY9" fmla="*/ 124207 h 2182671"/>
                  <a:gd name="connsiteX0" fmla="*/ 227054 w 1732863"/>
                  <a:gd name="connsiteY0" fmla="*/ 124207 h 2137486"/>
                  <a:gd name="connsiteX1" fmla="*/ 8113 w 1732863"/>
                  <a:gd name="connsiteY1" fmla="*/ 459058 h 2137486"/>
                  <a:gd name="connsiteX2" fmla="*/ 214175 w 1732863"/>
                  <a:gd name="connsiteY2" fmla="*/ 845424 h 2137486"/>
                  <a:gd name="connsiteX3" fmla="*/ 1643729 w 1732863"/>
                  <a:gd name="connsiteY3" fmla="*/ 1334820 h 2137486"/>
                  <a:gd name="connsiteX4" fmla="*/ 1489183 w 1732863"/>
                  <a:gd name="connsiteY4" fmla="*/ 2043159 h 2137486"/>
                  <a:gd name="connsiteX5" fmla="*/ 729331 w 1732863"/>
                  <a:gd name="connsiteY5" fmla="*/ 2056039 h 2137486"/>
                  <a:gd name="connsiteX6" fmla="*/ 677815 w 1732863"/>
                  <a:gd name="connsiteY6" fmla="*/ 1360578 h 2137486"/>
                  <a:gd name="connsiteX7" fmla="*/ 1089938 w 1732863"/>
                  <a:gd name="connsiteY7" fmla="*/ 665120 h 2137486"/>
                  <a:gd name="connsiteX8" fmla="*/ 767968 w 1732863"/>
                  <a:gd name="connsiteY8" fmla="*/ 34056 h 2137486"/>
                  <a:gd name="connsiteX9" fmla="*/ 227054 w 1732863"/>
                  <a:gd name="connsiteY9" fmla="*/ 124207 h 2137486"/>
                  <a:gd name="connsiteX0" fmla="*/ 227054 w 1732863"/>
                  <a:gd name="connsiteY0" fmla="*/ 115013 h 2128292"/>
                  <a:gd name="connsiteX1" fmla="*/ 8113 w 1732863"/>
                  <a:gd name="connsiteY1" fmla="*/ 449864 h 2128292"/>
                  <a:gd name="connsiteX2" fmla="*/ 214175 w 1732863"/>
                  <a:gd name="connsiteY2" fmla="*/ 836230 h 2128292"/>
                  <a:gd name="connsiteX3" fmla="*/ 1643729 w 1732863"/>
                  <a:gd name="connsiteY3" fmla="*/ 1325626 h 2128292"/>
                  <a:gd name="connsiteX4" fmla="*/ 1489183 w 1732863"/>
                  <a:gd name="connsiteY4" fmla="*/ 2033965 h 2128292"/>
                  <a:gd name="connsiteX5" fmla="*/ 729331 w 1732863"/>
                  <a:gd name="connsiteY5" fmla="*/ 2046845 h 2128292"/>
                  <a:gd name="connsiteX6" fmla="*/ 677815 w 1732863"/>
                  <a:gd name="connsiteY6" fmla="*/ 1351384 h 2128292"/>
                  <a:gd name="connsiteX7" fmla="*/ 1077059 w 1732863"/>
                  <a:gd name="connsiteY7" fmla="*/ 527138 h 2128292"/>
                  <a:gd name="connsiteX8" fmla="*/ 767968 w 1732863"/>
                  <a:gd name="connsiteY8" fmla="*/ 24862 h 2128292"/>
                  <a:gd name="connsiteX9" fmla="*/ 227054 w 1732863"/>
                  <a:gd name="connsiteY9" fmla="*/ 115013 h 212829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1732863" h="2128292">
                    <a:moveTo>
                      <a:pt x="227054" y="115013"/>
                    </a:moveTo>
                    <a:cubicBezTo>
                      <a:pt x="100412" y="185847"/>
                      <a:pt x="10259" y="329661"/>
                      <a:pt x="8113" y="449864"/>
                    </a:cubicBezTo>
                    <a:cubicBezTo>
                      <a:pt x="5967" y="570067"/>
                      <a:pt x="-58427" y="690270"/>
                      <a:pt x="214175" y="836230"/>
                    </a:cubicBezTo>
                    <a:cubicBezTo>
                      <a:pt x="486777" y="982190"/>
                      <a:pt x="1431228" y="1126003"/>
                      <a:pt x="1643729" y="1325626"/>
                    </a:cubicBezTo>
                    <a:cubicBezTo>
                      <a:pt x="1856230" y="1525249"/>
                      <a:pt x="1641583" y="1913762"/>
                      <a:pt x="1489183" y="2033965"/>
                    </a:cubicBezTo>
                    <a:cubicBezTo>
                      <a:pt x="1336783" y="2154168"/>
                      <a:pt x="864559" y="2160609"/>
                      <a:pt x="729331" y="2046845"/>
                    </a:cubicBezTo>
                    <a:cubicBezTo>
                      <a:pt x="594103" y="1933082"/>
                      <a:pt x="619860" y="1604668"/>
                      <a:pt x="677815" y="1351384"/>
                    </a:cubicBezTo>
                    <a:cubicBezTo>
                      <a:pt x="735770" y="1098100"/>
                      <a:pt x="1062034" y="748225"/>
                      <a:pt x="1077059" y="527138"/>
                    </a:cubicBezTo>
                    <a:cubicBezTo>
                      <a:pt x="1092084" y="306051"/>
                      <a:pt x="909635" y="93549"/>
                      <a:pt x="767968" y="24862"/>
                    </a:cubicBezTo>
                    <a:cubicBezTo>
                      <a:pt x="626301" y="-43825"/>
                      <a:pt x="353697" y="44179"/>
                      <a:pt x="227054" y="115013"/>
                    </a:cubicBezTo>
                    <a:close/>
                  </a:path>
                </a:pathLst>
              </a:custGeom>
              <a:noFill/>
              <a:ln w="38100">
                <a:solidFill>
                  <a:srgbClr val="00FFFF"/>
                </a:solidFill>
                <a:prstDash val="sysDot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9" name="Oval 98"/>
              <p:cNvSpPr/>
              <p:nvPr/>
            </p:nvSpPr>
            <p:spPr>
              <a:xfrm>
                <a:off x="1436348" y="1267087"/>
                <a:ext cx="2008135" cy="1579179"/>
              </a:xfrm>
              <a:prstGeom prst="ellipse">
                <a:avLst/>
              </a:prstGeom>
              <a:noFill/>
              <a:ln>
                <a:solidFill>
                  <a:srgbClr val="00FFFF"/>
                </a:solidFill>
                <a:prstDash val="sys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2" name="Rectangle 101"/>
              <p:cNvSpPr/>
              <p:nvPr/>
            </p:nvSpPr>
            <p:spPr>
              <a:xfrm>
                <a:off x="1017104" y="1068496"/>
                <a:ext cx="2564296" cy="2132968"/>
              </a:xfrm>
              <a:prstGeom prst="rect">
                <a:avLst/>
              </a:prstGeom>
              <a:solidFill>
                <a:schemeClr val="bg2">
                  <a:alpha val="8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07" name="Group 106"/>
              <p:cNvGrpSpPr/>
              <p:nvPr/>
            </p:nvGrpSpPr>
            <p:grpSpPr>
              <a:xfrm>
                <a:off x="1223750" y="1134526"/>
                <a:ext cx="2144533" cy="1815358"/>
                <a:chOff x="2411352" y="1168529"/>
                <a:chExt cx="3348714" cy="2834704"/>
              </a:xfrm>
            </p:grpSpPr>
            <p:grpSp>
              <p:nvGrpSpPr>
                <p:cNvPr id="108" name="Group 107"/>
                <p:cNvGrpSpPr/>
                <p:nvPr/>
              </p:nvGrpSpPr>
              <p:grpSpPr>
                <a:xfrm>
                  <a:off x="3080119" y="3155631"/>
                  <a:ext cx="2558681" cy="536295"/>
                  <a:chOff x="3080119" y="3739702"/>
                  <a:chExt cx="2558681" cy="536295"/>
                </a:xfrm>
              </p:grpSpPr>
              <p:sp>
                <p:nvSpPr>
                  <p:cNvPr id="114" name="Freeform 113"/>
                  <p:cNvSpPr/>
                  <p:nvPr/>
                </p:nvSpPr>
                <p:spPr>
                  <a:xfrm>
                    <a:off x="4324093" y="3739702"/>
                    <a:ext cx="917136" cy="441101"/>
                  </a:xfrm>
                  <a:custGeom>
                    <a:avLst/>
                    <a:gdLst>
                      <a:gd name="connsiteX0" fmla="*/ 0 w 1584101"/>
                      <a:gd name="connsiteY0" fmla="*/ 759854 h 759854"/>
                      <a:gd name="connsiteX1" fmla="*/ 0 w 1584101"/>
                      <a:gd name="connsiteY1" fmla="*/ 0 h 759854"/>
                      <a:gd name="connsiteX2" fmla="*/ 1584101 w 1584101"/>
                      <a:gd name="connsiteY2" fmla="*/ 12879 h 759854"/>
                      <a:gd name="connsiteX0" fmla="*/ 0 w 1579887"/>
                      <a:gd name="connsiteY0" fmla="*/ 759854 h 759854"/>
                      <a:gd name="connsiteX1" fmla="*/ 0 w 1579887"/>
                      <a:gd name="connsiteY1" fmla="*/ 0 h 759854"/>
                      <a:gd name="connsiteX2" fmla="*/ 1579887 w 1579887"/>
                      <a:gd name="connsiteY2" fmla="*/ 238 h 759854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</a:cxnLst>
                    <a:rect l="l" t="t" r="r" b="b"/>
                    <a:pathLst>
                      <a:path w="1579887" h="759854">
                        <a:moveTo>
                          <a:pt x="0" y="759854"/>
                        </a:moveTo>
                        <a:lnTo>
                          <a:pt x="0" y="0"/>
                        </a:lnTo>
                        <a:lnTo>
                          <a:pt x="1579887" y="238"/>
                        </a:lnTo>
                      </a:path>
                    </a:pathLst>
                  </a:custGeom>
                  <a:noFill/>
                  <a:ln w="57150">
                    <a:solidFill>
                      <a:schemeClr val="bg2">
                        <a:lumMod val="40000"/>
                        <a:lumOff val="60000"/>
                      </a:schemeClr>
                    </a:solidFill>
                    <a:headEnd type="none" w="med" len="med"/>
                    <a:tailEnd type="triangle" w="med" len="med"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pic>
                <p:nvPicPr>
                  <p:cNvPr id="115" name="Picture 6" descr="C:\Users\dliao\Documents\My Notebook\Physics\UCSF PostDoc\Tlsty Journal Club\PersisterJournalClub20110131\DNADoubleStrand.png"/>
                  <p:cNvPicPr>
                    <a:picLocks noChangeAspect="1" noChangeArrowheads="1"/>
                  </p:cNvPicPr>
                  <p:nvPr/>
                </p:nvPicPr>
                <p:blipFill>
                  <a:blip r:embed="rId3" cstate="print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>
                    <a:fillRect/>
                  </a:stretch>
                </p:blipFill>
                <p:spPr bwMode="auto">
                  <a:xfrm>
                    <a:off x="3080119" y="4114800"/>
                    <a:ext cx="2558681" cy="161197"/>
                  </a:xfrm>
                  <a:prstGeom prst="rect">
                    <a:avLst/>
                  </a:prstGeom>
                  <a:noFill/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</p:pic>
            </p:grpSp>
            <p:sp>
              <p:nvSpPr>
                <p:cNvPr id="110" name="Freeform 109"/>
                <p:cNvSpPr/>
                <p:nvPr/>
              </p:nvSpPr>
              <p:spPr>
                <a:xfrm>
                  <a:off x="2743327" y="1168529"/>
                  <a:ext cx="730866" cy="413991"/>
                </a:xfrm>
                <a:custGeom>
                  <a:avLst/>
                  <a:gdLst>
                    <a:gd name="connsiteX0" fmla="*/ 84377 w 729336"/>
                    <a:gd name="connsiteY0" fmla="*/ 340657 h 688387"/>
                    <a:gd name="connsiteX1" fmla="*/ 32861 w 729336"/>
                    <a:gd name="connsiteY1" fmla="*/ 662629 h 688387"/>
                    <a:gd name="connsiteX2" fmla="*/ 612411 w 729336"/>
                    <a:gd name="connsiteY2" fmla="*/ 688387 h 688387"/>
                    <a:gd name="connsiteX3" fmla="*/ 728320 w 729336"/>
                    <a:gd name="connsiteY3" fmla="*/ 417930 h 688387"/>
                    <a:gd name="connsiteX4" fmla="*/ 586653 w 729336"/>
                    <a:gd name="connsiteY4" fmla="*/ 405051 h 688387"/>
                    <a:gd name="connsiteX5" fmla="*/ 548016 w 729336"/>
                    <a:gd name="connsiteY5" fmla="*/ 546719 h 688387"/>
                    <a:gd name="connsiteX6" fmla="*/ 380591 w 729336"/>
                    <a:gd name="connsiteY6" fmla="*/ 314899 h 688387"/>
                    <a:gd name="connsiteX7" fmla="*/ 509380 w 729336"/>
                    <a:gd name="connsiteY7" fmla="*/ 160353 h 688387"/>
                    <a:gd name="connsiteX8" fmla="*/ 548016 w 729336"/>
                    <a:gd name="connsiteY8" fmla="*/ 276263 h 688387"/>
                    <a:gd name="connsiteX9" fmla="*/ 728320 w 729336"/>
                    <a:gd name="connsiteY9" fmla="*/ 186111 h 688387"/>
                    <a:gd name="connsiteX10" fmla="*/ 560895 w 729336"/>
                    <a:gd name="connsiteY10" fmla="*/ 31564 h 688387"/>
                    <a:gd name="connsiteX11" fmla="*/ 187408 w 729336"/>
                    <a:gd name="connsiteY11" fmla="*/ 31564 h 688387"/>
                    <a:gd name="connsiteX12" fmla="*/ 84377 w 729336"/>
                    <a:gd name="connsiteY12" fmla="*/ 340657 h 688387"/>
                    <a:gd name="connsiteX0" fmla="*/ 84377 w 729336"/>
                    <a:gd name="connsiteY0" fmla="*/ 340657 h 688387"/>
                    <a:gd name="connsiteX1" fmla="*/ 32861 w 729336"/>
                    <a:gd name="connsiteY1" fmla="*/ 662629 h 688387"/>
                    <a:gd name="connsiteX2" fmla="*/ 612411 w 729336"/>
                    <a:gd name="connsiteY2" fmla="*/ 688387 h 688387"/>
                    <a:gd name="connsiteX3" fmla="*/ 728320 w 729336"/>
                    <a:gd name="connsiteY3" fmla="*/ 417930 h 688387"/>
                    <a:gd name="connsiteX4" fmla="*/ 586653 w 729336"/>
                    <a:gd name="connsiteY4" fmla="*/ 405051 h 688387"/>
                    <a:gd name="connsiteX5" fmla="*/ 548016 w 729336"/>
                    <a:gd name="connsiteY5" fmla="*/ 546719 h 688387"/>
                    <a:gd name="connsiteX6" fmla="*/ 357731 w 729336"/>
                    <a:gd name="connsiteY6" fmla="*/ 342331 h 688387"/>
                    <a:gd name="connsiteX7" fmla="*/ 509380 w 729336"/>
                    <a:gd name="connsiteY7" fmla="*/ 160353 h 688387"/>
                    <a:gd name="connsiteX8" fmla="*/ 548016 w 729336"/>
                    <a:gd name="connsiteY8" fmla="*/ 276263 h 688387"/>
                    <a:gd name="connsiteX9" fmla="*/ 728320 w 729336"/>
                    <a:gd name="connsiteY9" fmla="*/ 186111 h 688387"/>
                    <a:gd name="connsiteX10" fmla="*/ 560895 w 729336"/>
                    <a:gd name="connsiteY10" fmla="*/ 31564 h 688387"/>
                    <a:gd name="connsiteX11" fmla="*/ 187408 w 729336"/>
                    <a:gd name="connsiteY11" fmla="*/ 31564 h 688387"/>
                    <a:gd name="connsiteX12" fmla="*/ 84377 w 729336"/>
                    <a:gd name="connsiteY12" fmla="*/ 340657 h 688387"/>
                    <a:gd name="connsiteX0" fmla="*/ 84377 w 729336"/>
                    <a:gd name="connsiteY0" fmla="*/ 340657 h 688387"/>
                    <a:gd name="connsiteX1" fmla="*/ 32861 w 729336"/>
                    <a:gd name="connsiteY1" fmla="*/ 662629 h 688387"/>
                    <a:gd name="connsiteX2" fmla="*/ 612411 w 729336"/>
                    <a:gd name="connsiteY2" fmla="*/ 688387 h 688387"/>
                    <a:gd name="connsiteX3" fmla="*/ 728320 w 729336"/>
                    <a:gd name="connsiteY3" fmla="*/ 417930 h 688387"/>
                    <a:gd name="connsiteX4" fmla="*/ 586653 w 729336"/>
                    <a:gd name="connsiteY4" fmla="*/ 405051 h 688387"/>
                    <a:gd name="connsiteX5" fmla="*/ 548016 w 729336"/>
                    <a:gd name="connsiteY5" fmla="*/ 546719 h 688387"/>
                    <a:gd name="connsiteX6" fmla="*/ 357731 w 729336"/>
                    <a:gd name="connsiteY6" fmla="*/ 342331 h 688387"/>
                    <a:gd name="connsiteX7" fmla="*/ 509380 w 729336"/>
                    <a:gd name="connsiteY7" fmla="*/ 160353 h 688387"/>
                    <a:gd name="connsiteX8" fmla="*/ 548016 w 729336"/>
                    <a:gd name="connsiteY8" fmla="*/ 276263 h 688387"/>
                    <a:gd name="connsiteX9" fmla="*/ 728320 w 729336"/>
                    <a:gd name="connsiteY9" fmla="*/ 186111 h 688387"/>
                    <a:gd name="connsiteX10" fmla="*/ 560895 w 729336"/>
                    <a:gd name="connsiteY10" fmla="*/ 31564 h 688387"/>
                    <a:gd name="connsiteX11" fmla="*/ 187408 w 729336"/>
                    <a:gd name="connsiteY11" fmla="*/ 31564 h 688387"/>
                    <a:gd name="connsiteX12" fmla="*/ 84377 w 729336"/>
                    <a:gd name="connsiteY12" fmla="*/ 340657 h 688387"/>
                    <a:gd name="connsiteX0" fmla="*/ 84377 w 729336"/>
                    <a:gd name="connsiteY0" fmla="*/ 340657 h 688387"/>
                    <a:gd name="connsiteX1" fmla="*/ 32861 w 729336"/>
                    <a:gd name="connsiteY1" fmla="*/ 662629 h 688387"/>
                    <a:gd name="connsiteX2" fmla="*/ 612411 w 729336"/>
                    <a:gd name="connsiteY2" fmla="*/ 688387 h 688387"/>
                    <a:gd name="connsiteX3" fmla="*/ 728320 w 729336"/>
                    <a:gd name="connsiteY3" fmla="*/ 417930 h 688387"/>
                    <a:gd name="connsiteX4" fmla="*/ 586653 w 729336"/>
                    <a:gd name="connsiteY4" fmla="*/ 405051 h 688387"/>
                    <a:gd name="connsiteX5" fmla="*/ 548016 w 729336"/>
                    <a:gd name="connsiteY5" fmla="*/ 546719 h 688387"/>
                    <a:gd name="connsiteX6" fmla="*/ 357731 w 729336"/>
                    <a:gd name="connsiteY6" fmla="*/ 356047 h 688387"/>
                    <a:gd name="connsiteX7" fmla="*/ 509380 w 729336"/>
                    <a:gd name="connsiteY7" fmla="*/ 160353 h 688387"/>
                    <a:gd name="connsiteX8" fmla="*/ 548016 w 729336"/>
                    <a:gd name="connsiteY8" fmla="*/ 276263 h 688387"/>
                    <a:gd name="connsiteX9" fmla="*/ 728320 w 729336"/>
                    <a:gd name="connsiteY9" fmla="*/ 186111 h 688387"/>
                    <a:gd name="connsiteX10" fmla="*/ 560895 w 729336"/>
                    <a:gd name="connsiteY10" fmla="*/ 31564 h 688387"/>
                    <a:gd name="connsiteX11" fmla="*/ 187408 w 729336"/>
                    <a:gd name="connsiteY11" fmla="*/ 31564 h 688387"/>
                    <a:gd name="connsiteX12" fmla="*/ 84377 w 729336"/>
                    <a:gd name="connsiteY12" fmla="*/ 340657 h 688387"/>
                    <a:gd name="connsiteX0" fmla="*/ 84377 w 729336"/>
                    <a:gd name="connsiteY0" fmla="*/ 340657 h 688387"/>
                    <a:gd name="connsiteX1" fmla="*/ 32861 w 729336"/>
                    <a:gd name="connsiteY1" fmla="*/ 662629 h 688387"/>
                    <a:gd name="connsiteX2" fmla="*/ 612411 w 729336"/>
                    <a:gd name="connsiteY2" fmla="*/ 688387 h 688387"/>
                    <a:gd name="connsiteX3" fmla="*/ 728320 w 729336"/>
                    <a:gd name="connsiteY3" fmla="*/ 417930 h 688387"/>
                    <a:gd name="connsiteX4" fmla="*/ 586653 w 729336"/>
                    <a:gd name="connsiteY4" fmla="*/ 405051 h 688387"/>
                    <a:gd name="connsiteX5" fmla="*/ 548016 w 729336"/>
                    <a:gd name="connsiteY5" fmla="*/ 546719 h 688387"/>
                    <a:gd name="connsiteX6" fmla="*/ 357731 w 729336"/>
                    <a:gd name="connsiteY6" fmla="*/ 356047 h 688387"/>
                    <a:gd name="connsiteX7" fmla="*/ 532240 w 729336"/>
                    <a:gd name="connsiteY7" fmla="*/ 164925 h 688387"/>
                    <a:gd name="connsiteX8" fmla="*/ 548016 w 729336"/>
                    <a:gd name="connsiteY8" fmla="*/ 276263 h 688387"/>
                    <a:gd name="connsiteX9" fmla="*/ 728320 w 729336"/>
                    <a:gd name="connsiteY9" fmla="*/ 186111 h 688387"/>
                    <a:gd name="connsiteX10" fmla="*/ 560895 w 729336"/>
                    <a:gd name="connsiteY10" fmla="*/ 31564 h 688387"/>
                    <a:gd name="connsiteX11" fmla="*/ 187408 w 729336"/>
                    <a:gd name="connsiteY11" fmla="*/ 31564 h 688387"/>
                    <a:gd name="connsiteX12" fmla="*/ 84377 w 729336"/>
                    <a:gd name="connsiteY12" fmla="*/ 340657 h 688387"/>
                    <a:gd name="connsiteX0" fmla="*/ 84377 w 729336"/>
                    <a:gd name="connsiteY0" fmla="*/ 340657 h 688387"/>
                    <a:gd name="connsiteX1" fmla="*/ 32861 w 729336"/>
                    <a:gd name="connsiteY1" fmla="*/ 662629 h 688387"/>
                    <a:gd name="connsiteX2" fmla="*/ 612411 w 729336"/>
                    <a:gd name="connsiteY2" fmla="*/ 688387 h 688387"/>
                    <a:gd name="connsiteX3" fmla="*/ 728320 w 729336"/>
                    <a:gd name="connsiteY3" fmla="*/ 417930 h 688387"/>
                    <a:gd name="connsiteX4" fmla="*/ 586653 w 729336"/>
                    <a:gd name="connsiteY4" fmla="*/ 405051 h 688387"/>
                    <a:gd name="connsiteX5" fmla="*/ 548016 w 729336"/>
                    <a:gd name="connsiteY5" fmla="*/ 546719 h 688387"/>
                    <a:gd name="connsiteX6" fmla="*/ 357731 w 729336"/>
                    <a:gd name="connsiteY6" fmla="*/ 356047 h 688387"/>
                    <a:gd name="connsiteX7" fmla="*/ 532240 w 729336"/>
                    <a:gd name="connsiteY7" fmla="*/ 164925 h 688387"/>
                    <a:gd name="connsiteX8" fmla="*/ 548016 w 729336"/>
                    <a:gd name="connsiteY8" fmla="*/ 276263 h 688387"/>
                    <a:gd name="connsiteX9" fmla="*/ 728320 w 729336"/>
                    <a:gd name="connsiteY9" fmla="*/ 186111 h 688387"/>
                    <a:gd name="connsiteX10" fmla="*/ 560895 w 729336"/>
                    <a:gd name="connsiteY10" fmla="*/ 31564 h 688387"/>
                    <a:gd name="connsiteX11" fmla="*/ 187408 w 729336"/>
                    <a:gd name="connsiteY11" fmla="*/ 31564 h 688387"/>
                    <a:gd name="connsiteX12" fmla="*/ 84377 w 729336"/>
                    <a:gd name="connsiteY12" fmla="*/ 340657 h 688387"/>
                    <a:gd name="connsiteX0" fmla="*/ 84377 w 729336"/>
                    <a:gd name="connsiteY0" fmla="*/ 340657 h 688387"/>
                    <a:gd name="connsiteX1" fmla="*/ 32861 w 729336"/>
                    <a:gd name="connsiteY1" fmla="*/ 662629 h 688387"/>
                    <a:gd name="connsiteX2" fmla="*/ 612411 w 729336"/>
                    <a:gd name="connsiteY2" fmla="*/ 688387 h 688387"/>
                    <a:gd name="connsiteX3" fmla="*/ 728320 w 729336"/>
                    <a:gd name="connsiteY3" fmla="*/ 417930 h 688387"/>
                    <a:gd name="connsiteX4" fmla="*/ 586653 w 729336"/>
                    <a:gd name="connsiteY4" fmla="*/ 405051 h 688387"/>
                    <a:gd name="connsiteX5" fmla="*/ 529728 w 729336"/>
                    <a:gd name="connsiteY5" fmla="*/ 533003 h 688387"/>
                    <a:gd name="connsiteX6" fmla="*/ 357731 w 729336"/>
                    <a:gd name="connsiteY6" fmla="*/ 356047 h 688387"/>
                    <a:gd name="connsiteX7" fmla="*/ 532240 w 729336"/>
                    <a:gd name="connsiteY7" fmla="*/ 164925 h 688387"/>
                    <a:gd name="connsiteX8" fmla="*/ 548016 w 729336"/>
                    <a:gd name="connsiteY8" fmla="*/ 276263 h 688387"/>
                    <a:gd name="connsiteX9" fmla="*/ 728320 w 729336"/>
                    <a:gd name="connsiteY9" fmla="*/ 186111 h 688387"/>
                    <a:gd name="connsiteX10" fmla="*/ 560895 w 729336"/>
                    <a:gd name="connsiteY10" fmla="*/ 31564 h 688387"/>
                    <a:gd name="connsiteX11" fmla="*/ 187408 w 729336"/>
                    <a:gd name="connsiteY11" fmla="*/ 31564 h 688387"/>
                    <a:gd name="connsiteX12" fmla="*/ 84377 w 729336"/>
                    <a:gd name="connsiteY12" fmla="*/ 340657 h 688387"/>
                    <a:gd name="connsiteX0" fmla="*/ 84377 w 729336"/>
                    <a:gd name="connsiteY0" fmla="*/ 340657 h 688387"/>
                    <a:gd name="connsiteX1" fmla="*/ 32861 w 729336"/>
                    <a:gd name="connsiteY1" fmla="*/ 662629 h 688387"/>
                    <a:gd name="connsiteX2" fmla="*/ 612411 w 729336"/>
                    <a:gd name="connsiteY2" fmla="*/ 688387 h 688387"/>
                    <a:gd name="connsiteX3" fmla="*/ 728320 w 729336"/>
                    <a:gd name="connsiteY3" fmla="*/ 417930 h 688387"/>
                    <a:gd name="connsiteX4" fmla="*/ 586653 w 729336"/>
                    <a:gd name="connsiteY4" fmla="*/ 405051 h 688387"/>
                    <a:gd name="connsiteX5" fmla="*/ 529728 w 729336"/>
                    <a:gd name="connsiteY5" fmla="*/ 533003 h 688387"/>
                    <a:gd name="connsiteX6" fmla="*/ 357731 w 729336"/>
                    <a:gd name="connsiteY6" fmla="*/ 356047 h 688387"/>
                    <a:gd name="connsiteX7" fmla="*/ 532240 w 729336"/>
                    <a:gd name="connsiteY7" fmla="*/ 164925 h 688387"/>
                    <a:gd name="connsiteX8" fmla="*/ 548016 w 729336"/>
                    <a:gd name="connsiteY8" fmla="*/ 276263 h 688387"/>
                    <a:gd name="connsiteX9" fmla="*/ 728320 w 729336"/>
                    <a:gd name="connsiteY9" fmla="*/ 186111 h 688387"/>
                    <a:gd name="connsiteX10" fmla="*/ 560895 w 729336"/>
                    <a:gd name="connsiteY10" fmla="*/ 31564 h 688387"/>
                    <a:gd name="connsiteX11" fmla="*/ 187408 w 729336"/>
                    <a:gd name="connsiteY11" fmla="*/ 31564 h 688387"/>
                    <a:gd name="connsiteX12" fmla="*/ 84377 w 729336"/>
                    <a:gd name="connsiteY12" fmla="*/ 340657 h 688387"/>
                    <a:gd name="connsiteX0" fmla="*/ 84377 w 730333"/>
                    <a:gd name="connsiteY0" fmla="*/ 340657 h 688387"/>
                    <a:gd name="connsiteX1" fmla="*/ 32861 w 730333"/>
                    <a:gd name="connsiteY1" fmla="*/ 662629 h 688387"/>
                    <a:gd name="connsiteX2" fmla="*/ 612411 w 730333"/>
                    <a:gd name="connsiteY2" fmla="*/ 688387 h 688387"/>
                    <a:gd name="connsiteX3" fmla="*/ 728320 w 730333"/>
                    <a:gd name="connsiteY3" fmla="*/ 417930 h 688387"/>
                    <a:gd name="connsiteX4" fmla="*/ 568365 w 730333"/>
                    <a:gd name="connsiteY4" fmla="*/ 405051 h 688387"/>
                    <a:gd name="connsiteX5" fmla="*/ 529728 w 730333"/>
                    <a:gd name="connsiteY5" fmla="*/ 533003 h 688387"/>
                    <a:gd name="connsiteX6" fmla="*/ 357731 w 730333"/>
                    <a:gd name="connsiteY6" fmla="*/ 356047 h 688387"/>
                    <a:gd name="connsiteX7" fmla="*/ 532240 w 730333"/>
                    <a:gd name="connsiteY7" fmla="*/ 164925 h 688387"/>
                    <a:gd name="connsiteX8" fmla="*/ 548016 w 730333"/>
                    <a:gd name="connsiteY8" fmla="*/ 276263 h 688387"/>
                    <a:gd name="connsiteX9" fmla="*/ 728320 w 730333"/>
                    <a:gd name="connsiteY9" fmla="*/ 186111 h 688387"/>
                    <a:gd name="connsiteX10" fmla="*/ 560895 w 730333"/>
                    <a:gd name="connsiteY10" fmla="*/ 31564 h 688387"/>
                    <a:gd name="connsiteX11" fmla="*/ 187408 w 730333"/>
                    <a:gd name="connsiteY11" fmla="*/ 31564 h 688387"/>
                    <a:gd name="connsiteX12" fmla="*/ 84377 w 730333"/>
                    <a:gd name="connsiteY12" fmla="*/ 340657 h 688387"/>
                    <a:gd name="connsiteX0" fmla="*/ 84377 w 730333"/>
                    <a:gd name="connsiteY0" fmla="*/ 340657 h 688387"/>
                    <a:gd name="connsiteX1" fmla="*/ 32861 w 730333"/>
                    <a:gd name="connsiteY1" fmla="*/ 662629 h 688387"/>
                    <a:gd name="connsiteX2" fmla="*/ 612411 w 730333"/>
                    <a:gd name="connsiteY2" fmla="*/ 688387 h 688387"/>
                    <a:gd name="connsiteX3" fmla="*/ 728320 w 730333"/>
                    <a:gd name="connsiteY3" fmla="*/ 417930 h 688387"/>
                    <a:gd name="connsiteX4" fmla="*/ 568365 w 730333"/>
                    <a:gd name="connsiteY4" fmla="*/ 405051 h 688387"/>
                    <a:gd name="connsiteX5" fmla="*/ 529728 w 730333"/>
                    <a:gd name="connsiteY5" fmla="*/ 533003 h 688387"/>
                    <a:gd name="connsiteX6" fmla="*/ 357731 w 730333"/>
                    <a:gd name="connsiteY6" fmla="*/ 356047 h 688387"/>
                    <a:gd name="connsiteX7" fmla="*/ 518524 w 730333"/>
                    <a:gd name="connsiteY7" fmla="*/ 155781 h 688387"/>
                    <a:gd name="connsiteX8" fmla="*/ 548016 w 730333"/>
                    <a:gd name="connsiteY8" fmla="*/ 276263 h 688387"/>
                    <a:gd name="connsiteX9" fmla="*/ 728320 w 730333"/>
                    <a:gd name="connsiteY9" fmla="*/ 186111 h 688387"/>
                    <a:gd name="connsiteX10" fmla="*/ 560895 w 730333"/>
                    <a:gd name="connsiteY10" fmla="*/ 31564 h 688387"/>
                    <a:gd name="connsiteX11" fmla="*/ 187408 w 730333"/>
                    <a:gd name="connsiteY11" fmla="*/ 31564 h 688387"/>
                    <a:gd name="connsiteX12" fmla="*/ 84377 w 730333"/>
                    <a:gd name="connsiteY12" fmla="*/ 340657 h 688387"/>
                    <a:gd name="connsiteX0" fmla="*/ 84377 w 730333"/>
                    <a:gd name="connsiteY0" fmla="*/ 340657 h 688387"/>
                    <a:gd name="connsiteX1" fmla="*/ 32861 w 730333"/>
                    <a:gd name="connsiteY1" fmla="*/ 662629 h 688387"/>
                    <a:gd name="connsiteX2" fmla="*/ 612411 w 730333"/>
                    <a:gd name="connsiteY2" fmla="*/ 688387 h 688387"/>
                    <a:gd name="connsiteX3" fmla="*/ 728320 w 730333"/>
                    <a:gd name="connsiteY3" fmla="*/ 417930 h 688387"/>
                    <a:gd name="connsiteX4" fmla="*/ 568365 w 730333"/>
                    <a:gd name="connsiteY4" fmla="*/ 405051 h 688387"/>
                    <a:gd name="connsiteX5" fmla="*/ 488580 w 730333"/>
                    <a:gd name="connsiteY5" fmla="*/ 523859 h 688387"/>
                    <a:gd name="connsiteX6" fmla="*/ 357731 w 730333"/>
                    <a:gd name="connsiteY6" fmla="*/ 356047 h 688387"/>
                    <a:gd name="connsiteX7" fmla="*/ 518524 w 730333"/>
                    <a:gd name="connsiteY7" fmla="*/ 155781 h 688387"/>
                    <a:gd name="connsiteX8" fmla="*/ 548016 w 730333"/>
                    <a:gd name="connsiteY8" fmla="*/ 276263 h 688387"/>
                    <a:gd name="connsiteX9" fmla="*/ 728320 w 730333"/>
                    <a:gd name="connsiteY9" fmla="*/ 186111 h 688387"/>
                    <a:gd name="connsiteX10" fmla="*/ 560895 w 730333"/>
                    <a:gd name="connsiteY10" fmla="*/ 31564 h 688387"/>
                    <a:gd name="connsiteX11" fmla="*/ 187408 w 730333"/>
                    <a:gd name="connsiteY11" fmla="*/ 31564 h 688387"/>
                    <a:gd name="connsiteX12" fmla="*/ 84377 w 730333"/>
                    <a:gd name="connsiteY12" fmla="*/ 340657 h 688387"/>
                    <a:gd name="connsiteX0" fmla="*/ 84377 w 730333"/>
                    <a:gd name="connsiteY0" fmla="*/ 340657 h 688387"/>
                    <a:gd name="connsiteX1" fmla="*/ 32861 w 730333"/>
                    <a:gd name="connsiteY1" fmla="*/ 662629 h 688387"/>
                    <a:gd name="connsiteX2" fmla="*/ 612411 w 730333"/>
                    <a:gd name="connsiteY2" fmla="*/ 688387 h 688387"/>
                    <a:gd name="connsiteX3" fmla="*/ 728320 w 730333"/>
                    <a:gd name="connsiteY3" fmla="*/ 417930 h 688387"/>
                    <a:gd name="connsiteX4" fmla="*/ 568365 w 730333"/>
                    <a:gd name="connsiteY4" fmla="*/ 405051 h 688387"/>
                    <a:gd name="connsiteX5" fmla="*/ 488580 w 730333"/>
                    <a:gd name="connsiteY5" fmla="*/ 523859 h 688387"/>
                    <a:gd name="connsiteX6" fmla="*/ 357731 w 730333"/>
                    <a:gd name="connsiteY6" fmla="*/ 356047 h 688387"/>
                    <a:gd name="connsiteX7" fmla="*/ 468232 w 730333"/>
                    <a:gd name="connsiteY7" fmla="*/ 160353 h 688387"/>
                    <a:gd name="connsiteX8" fmla="*/ 548016 w 730333"/>
                    <a:gd name="connsiteY8" fmla="*/ 276263 h 688387"/>
                    <a:gd name="connsiteX9" fmla="*/ 728320 w 730333"/>
                    <a:gd name="connsiteY9" fmla="*/ 186111 h 688387"/>
                    <a:gd name="connsiteX10" fmla="*/ 560895 w 730333"/>
                    <a:gd name="connsiteY10" fmla="*/ 31564 h 688387"/>
                    <a:gd name="connsiteX11" fmla="*/ 187408 w 730333"/>
                    <a:gd name="connsiteY11" fmla="*/ 31564 h 688387"/>
                    <a:gd name="connsiteX12" fmla="*/ 84377 w 730333"/>
                    <a:gd name="connsiteY12" fmla="*/ 340657 h 688387"/>
                    <a:gd name="connsiteX0" fmla="*/ 84377 w 730333"/>
                    <a:gd name="connsiteY0" fmla="*/ 340657 h 688387"/>
                    <a:gd name="connsiteX1" fmla="*/ 32861 w 730333"/>
                    <a:gd name="connsiteY1" fmla="*/ 662629 h 688387"/>
                    <a:gd name="connsiteX2" fmla="*/ 612411 w 730333"/>
                    <a:gd name="connsiteY2" fmla="*/ 688387 h 688387"/>
                    <a:gd name="connsiteX3" fmla="*/ 728320 w 730333"/>
                    <a:gd name="connsiteY3" fmla="*/ 417930 h 688387"/>
                    <a:gd name="connsiteX4" fmla="*/ 568365 w 730333"/>
                    <a:gd name="connsiteY4" fmla="*/ 405051 h 688387"/>
                    <a:gd name="connsiteX5" fmla="*/ 488580 w 730333"/>
                    <a:gd name="connsiteY5" fmla="*/ 523859 h 688387"/>
                    <a:gd name="connsiteX6" fmla="*/ 357731 w 730333"/>
                    <a:gd name="connsiteY6" fmla="*/ 356047 h 688387"/>
                    <a:gd name="connsiteX7" fmla="*/ 468232 w 730333"/>
                    <a:gd name="connsiteY7" fmla="*/ 160353 h 688387"/>
                    <a:gd name="connsiteX8" fmla="*/ 548016 w 730333"/>
                    <a:gd name="connsiteY8" fmla="*/ 276263 h 688387"/>
                    <a:gd name="connsiteX9" fmla="*/ 728320 w 730333"/>
                    <a:gd name="connsiteY9" fmla="*/ 186111 h 688387"/>
                    <a:gd name="connsiteX10" fmla="*/ 560895 w 730333"/>
                    <a:gd name="connsiteY10" fmla="*/ 31564 h 688387"/>
                    <a:gd name="connsiteX11" fmla="*/ 187408 w 730333"/>
                    <a:gd name="connsiteY11" fmla="*/ 31564 h 688387"/>
                    <a:gd name="connsiteX12" fmla="*/ 84377 w 730333"/>
                    <a:gd name="connsiteY12" fmla="*/ 340657 h 688387"/>
                    <a:gd name="connsiteX0" fmla="*/ 84377 w 730333"/>
                    <a:gd name="connsiteY0" fmla="*/ 340657 h 688387"/>
                    <a:gd name="connsiteX1" fmla="*/ 32861 w 730333"/>
                    <a:gd name="connsiteY1" fmla="*/ 662629 h 688387"/>
                    <a:gd name="connsiteX2" fmla="*/ 612411 w 730333"/>
                    <a:gd name="connsiteY2" fmla="*/ 688387 h 688387"/>
                    <a:gd name="connsiteX3" fmla="*/ 728320 w 730333"/>
                    <a:gd name="connsiteY3" fmla="*/ 417930 h 688387"/>
                    <a:gd name="connsiteX4" fmla="*/ 568365 w 730333"/>
                    <a:gd name="connsiteY4" fmla="*/ 405051 h 688387"/>
                    <a:gd name="connsiteX5" fmla="*/ 456576 w 730333"/>
                    <a:gd name="connsiteY5" fmla="*/ 523859 h 688387"/>
                    <a:gd name="connsiteX6" fmla="*/ 357731 w 730333"/>
                    <a:gd name="connsiteY6" fmla="*/ 356047 h 688387"/>
                    <a:gd name="connsiteX7" fmla="*/ 468232 w 730333"/>
                    <a:gd name="connsiteY7" fmla="*/ 160353 h 688387"/>
                    <a:gd name="connsiteX8" fmla="*/ 548016 w 730333"/>
                    <a:gd name="connsiteY8" fmla="*/ 276263 h 688387"/>
                    <a:gd name="connsiteX9" fmla="*/ 728320 w 730333"/>
                    <a:gd name="connsiteY9" fmla="*/ 186111 h 688387"/>
                    <a:gd name="connsiteX10" fmla="*/ 560895 w 730333"/>
                    <a:gd name="connsiteY10" fmla="*/ 31564 h 688387"/>
                    <a:gd name="connsiteX11" fmla="*/ 187408 w 730333"/>
                    <a:gd name="connsiteY11" fmla="*/ 31564 h 688387"/>
                    <a:gd name="connsiteX12" fmla="*/ 84377 w 730333"/>
                    <a:gd name="connsiteY12" fmla="*/ 340657 h 688387"/>
                    <a:gd name="connsiteX0" fmla="*/ 84377 w 730333"/>
                    <a:gd name="connsiteY0" fmla="*/ 340657 h 688387"/>
                    <a:gd name="connsiteX1" fmla="*/ 32861 w 730333"/>
                    <a:gd name="connsiteY1" fmla="*/ 662629 h 688387"/>
                    <a:gd name="connsiteX2" fmla="*/ 612411 w 730333"/>
                    <a:gd name="connsiteY2" fmla="*/ 688387 h 688387"/>
                    <a:gd name="connsiteX3" fmla="*/ 728320 w 730333"/>
                    <a:gd name="connsiteY3" fmla="*/ 417930 h 688387"/>
                    <a:gd name="connsiteX4" fmla="*/ 568365 w 730333"/>
                    <a:gd name="connsiteY4" fmla="*/ 405051 h 688387"/>
                    <a:gd name="connsiteX5" fmla="*/ 456576 w 730333"/>
                    <a:gd name="connsiteY5" fmla="*/ 523859 h 688387"/>
                    <a:gd name="connsiteX6" fmla="*/ 357731 w 730333"/>
                    <a:gd name="connsiteY6" fmla="*/ 356047 h 688387"/>
                    <a:gd name="connsiteX7" fmla="*/ 468232 w 730333"/>
                    <a:gd name="connsiteY7" fmla="*/ 160353 h 688387"/>
                    <a:gd name="connsiteX8" fmla="*/ 548016 w 730333"/>
                    <a:gd name="connsiteY8" fmla="*/ 276263 h 688387"/>
                    <a:gd name="connsiteX9" fmla="*/ 728320 w 730333"/>
                    <a:gd name="connsiteY9" fmla="*/ 186111 h 688387"/>
                    <a:gd name="connsiteX10" fmla="*/ 560895 w 730333"/>
                    <a:gd name="connsiteY10" fmla="*/ 31564 h 688387"/>
                    <a:gd name="connsiteX11" fmla="*/ 187408 w 730333"/>
                    <a:gd name="connsiteY11" fmla="*/ 31564 h 688387"/>
                    <a:gd name="connsiteX12" fmla="*/ 84377 w 730333"/>
                    <a:gd name="connsiteY12" fmla="*/ 340657 h 688387"/>
                    <a:gd name="connsiteX0" fmla="*/ 84377 w 730866"/>
                    <a:gd name="connsiteY0" fmla="*/ 340657 h 688387"/>
                    <a:gd name="connsiteX1" fmla="*/ 32861 w 730866"/>
                    <a:gd name="connsiteY1" fmla="*/ 662629 h 688387"/>
                    <a:gd name="connsiteX2" fmla="*/ 612411 w 730866"/>
                    <a:gd name="connsiteY2" fmla="*/ 688387 h 688387"/>
                    <a:gd name="connsiteX3" fmla="*/ 728320 w 730866"/>
                    <a:gd name="connsiteY3" fmla="*/ 417930 h 688387"/>
                    <a:gd name="connsiteX4" fmla="*/ 559221 w 730866"/>
                    <a:gd name="connsiteY4" fmla="*/ 405051 h 688387"/>
                    <a:gd name="connsiteX5" fmla="*/ 456576 w 730866"/>
                    <a:gd name="connsiteY5" fmla="*/ 523859 h 688387"/>
                    <a:gd name="connsiteX6" fmla="*/ 357731 w 730866"/>
                    <a:gd name="connsiteY6" fmla="*/ 356047 h 688387"/>
                    <a:gd name="connsiteX7" fmla="*/ 468232 w 730866"/>
                    <a:gd name="connsiteY7" fmla="*/ 160353 h 688387"/>
                    <a:gd name="connsiteX8" fmla="*/ 548016 w 730866"/>
                    <a:gd name="connsiteY8" fmla="*/ 276263 h 688387"/>
                    <a:gd name="connsiteX9" fmla="*/ 728320 w 730866"/>
                    <a:gd name="connsiteY9" fmla="*/ 186111 h 688387"/>
                    <a:gd name="connsiteX10" fmla="*/ 560895 w 730866"/>
                    <a:gd name="connsiteY10" fmla="*/ 31564 h 688387"/>
                    <a:gd name="connsiteX11" fmla="*/ 187408 w 730866"/>
                    <a:gd name="connsiteY11" fmla="*/ 31564 h 688387"/>
                    <a:gd name="connsiteX12" fmla="*/ 84377 w 730866"/>
                    <a:gd name="connsiteY12" fmla="*/ 340657 h 688387"/>
                    <a:gd name="connsiteX0" fmla="*/ 84377 w 730866"/>
                    <a:gd name="connsiteY0" fmla="*/ 340657 h 688387"/>
                    <a:gd name="connsiteX1" fmla="*/ 32861 w 730866"/>
                    <a:gd name="connsiteY1" fmla="*/ 662629 h 688387"/>
                    <a:gd name="connsiteX2" fmla="*/ 612411 w 730866"/>
                    <a:gd name="connsiteY2" fmla="*/ 688387 h 688387"/>
                    <a:gd name="connsiteX3" fmla="*/ 728320 w 730866"/>
                    <a:gd name="connsiteY3" fmla="*/ 417930 h 688387"/>
                    <a:gd name="connsiteX4" fmla="*/ 559221 w 730866"/>
                    <a:gd name="connsiteY4" fmla="*/ 405051 h 688387"/>
                    <a:gd name="connsiteX5" fmla="*/ 456576 w 730866"/>
                    <a:gd name="connsiteY5" fmla="*/ 523859 h 688387"/>
                    <a:gd name="connsiteX6" fmla="*/ 357731 w 730866"/>
                    <a:gd name="connsiteY6" fmla="*/ 356047 h 688387"/>
                    <a:gd name="connsiteX7" fmla="*/ 468232 w 730866"/>
                    <a:gd name="connsiteY7" fmla="*/ 160353 h 688387"/>
                    <a:gd name="connsiteX8" fmla="*/ 566304 w 730866"/>
                    <a:gd name="connsiteY8" fmla="*/ 285407 h 688387"/>
                    <a:gd name="connsiteX9" fmla="*/ 728320 w 730866"/>
                    <a:gd name="connsiteY9" fmla="*/ 186111 h 688387"/>
                    <a:gd name="connsiteX10" fmla="*/ 560895 w 730866"/>
                    <a:gd name="connsiteY10" fmla="*/ 31564 h 688387"/>
                    <a:gd name="connsiteX11" fmla="*/ 187408 w 730866"/>
                    <a:gd name="connsiteY11" fmla="*/ 31564 h 688387"/>
                    <a:gd name="connsiteX12" fmla="*/ 84377 w 730866"/>
                    <a:gd name="connsiteY12" fmla="*/ 340657 h 688387"/>
                    <a:gd name="connsiteX0" fmla="*/ 84377 w 730866"/>
                    <a:gd name="connsiteY0" fmla="*/ 340657 h 688387"/>
                    <a:gd name="connsiteX1" fmla="*/ 32861 w 730866"/>
                    <a:gd name="connsiteY1" fmla="*/ 662629 h 688387"/>
                    <a:gd name="connsiteX2" fmla="*/ 612411 w 730866"/>
                    <a:gd name="connsiteY2" fmla="*/ 688387 h 688387"/>
                    <a:gd name="connsiteX3" fmla="*/ 728320 w 730866"/>
                    <a:gd name="connsiteY3" fmla="*/ 417930 h 688387"/>
                    <a:gd name="connsiteX4" fmla="*/ 559221 w 730866"/>
                    <a:gd name="connsiteY4" fmla="*/ 405051 h 688387"/>
                    <a:gd name="connsiteX5" fmla="*/ 456576 w 730866"/>
                    <a:gd name="connsiteY5" fmla="*/ 523859 h 688387"/>
                    <a:gd name="connsiteX6" fmla="*/ 357731 w 730866"/>
                    <a:gd name="connsiteY6" fmla="*/ 356047 h 688387"/>
                    <a:gd name="connsiteX7" fmla="*/ 468232 w 730866"/>
                    <a:gd name="connsiteY7" fmla="*/ 160353 h 688387"/>
                    <a:gd name="connsiteX8" fmla="*/ 566304 w 730866"/>
                    <a:gd name="connsiteY8" fmla="*/ 285407 h 688387"/>
                    <a:gd name="connsiteX9" fmla="*/ 728320 w 730866"/>
                    <a:gd name="connsiteY9" fmla="*/ 186111 h 688387"/>
                    <a:gd name="connsiteX10" fmla="*/ 560895 w 730866"/>
                    <a:gd name="connsiteY10" fmla="*/ 31564 h 688387"/>
                    <a:gd name="connsiteX11" fmla="*/ 187408 w 730866"/>
                    <a:gd name="connsiteY11" fmla="*/ 31564 h 688387"/>
                    <a:gd name="connsiteX12" fmla="*/ 84377 w 730866"/>
                    <a:gd name="connsiteY12" fmla="*/ 340657 h 688387"/>
                    <a:gd name="connsiteX0" fmla="*/ 84377 w 730866"/>
                    <a:gd name="connsiteY0" fmla="*/ 340657 h 688387"/>
                    <a:gd name="connsiteX1" fmla="*/ 32861 w 730866"/>
                    <a:gd name="connsiteY1" fmla="*/ 662629 h 688387"/>
                    <a:gd name="connsiteX2" fmla="*/ 612411 w 730866"/>
                    <a:gd name="connsiteY2" fmla="*/ 688387 h 688387"/>
                    <a:gd name="connsiteX3" fmla="*/ 728320 w 730866"/>
                    <a:gd name="connsiteY3" fmla="*/ 417930 h 688387"/>
                    <a:gd name="connsiteX4" fmla="*/ 559221 w 730866"/>
                    <a:gd name="connsiteY4" fmla="*/ 405051 h 688387"/>
                    <a:gd name="connsiteX5" fmla="*/ 456576 w 730866"/>
                    <a:gd name="connsiteY5" fmla="*/ 523859 h 688387"/>
                    <a:gd name="connsiteX6" fmla="*/ 357731 w 730866"/>
                    <a:gd name="connsiteY6" fmla="*/ 356047 h 688387"/>
                    <a:gd name="connsiteX7" fmla="*/ 468232 w 730866"/>
                    <a:gd name="connsiteY7" fmla="*/ 160353 h 688387"/>
                    <a:gd name="connsiteX8" fmla="*/ 566304 w 730866"/>
                    <a:gd name="connsiteY8" fmla="*/ 285407 h 688387"/>
                    <a:gd name="connsiteX9" fmla="*/ 728320 w 730866"/>
                    <a:gd name="connsiteY9" fmla="*/ 186111 h 688387"/>
                    <a:gd name="connsiteX10" fmla="*/ 560895 w 730866"/>
                    <a:gd name="connsiteY10" fmla="*/ 31564 h 688387"/>
                    <a:gd name="connsiteX11" fmla="*/ 187408 w 730866"/>
                    <a:gd name="connsiteY11" fmla="*/ 31564 h 688387"/>
                    <a:gd name="connsiteX12" fmla="*/ 84377 w 730866"/>
                    <a:gd name="connsiteY12" fmla="*/ 340657 h 688387"/>
                    <a:gd name="connsiteX0" fmla="*/ 84377 w 730866"/>
                    <a:gd name="connsiteY0" fmla="*/ 340657 h 688387"/>
                    <a:gd name="connsiteX1" fmla="*/ 32861 w 730866"/>
                    <a:gd name="connsiteY1" fmla="*/ 662629 h 688387"/>
                    <a:gd name="connsiteX2" fmla="*/ 612411 w 730866"/>
                    <a:gd name="connsiteY2" fmla="*/ 688387 h 688387"/>
                    <a:gd name="connsiteX3" fmla="*/ 728320 w 730866"/>
                    <a:gd name="connsiteY3" fmla="*/ 417930 h 688387"/>
                    <a:gd name="connsiteX4" fmla="*/ 559221 w 730866"/>
                    <a:gd name="connsiteY4" fmla="*/ 405051 h 688387"/>
                    <a:gd name="connsiteX5" fmla="*/ 456576 w 730866"/>
                    <a:gd name="connsiteY5" fmla="*/ 523859 h 688387"/>
                    <a:gd name="connsiteX6" fmla="*/ 353159 w 730866"/>
                    <a:gd name="connsiteY6" fmla="*/ 337759 h 688387"/>
                    <a:gd name="connsiteX7" fmla="*/ 468232 w 730866"/>
                    <a:gd name="connsiteY7" fmla="*/ 160353 h 688387"/>
                    <a:gd name="connsiteX8" fmla="*/ 566304 w 730866"/>
                    <a:gd name="connsiteY8" fmla="*/ 285407 h 688387"/>
                    <a:gd name="connsiteX9" fmla="*/ 728320 w 730866"/>
                    <a:gd name="connsiteY9" fmla="*/ 186111 h 688387"/>
                    <a:gd name="connsiteX10" fmla="*/ 560895 w 730866"/>
                    <a:gd name="connsiteY10" fmla="*/ 31564 h 688387"/>
                    <a:gd name="connsiteX11" fmla="*/ 187408 w 730866"/>
                    <a:gd name="connsiteY11" fmla="*/ 31564 h 688387"/>
                    <a:gd name="connsiteX12" fmla="*/ 84377 w 730866"/>
                    <a:gd name="connsiteY12" fmla="*/ 340657 h 688387"/>
                    <a:gd name="connsiteX0" fmla="*/ 84377 w 730866"/>
                    <a:gd name="connsiteY0" fmla="*/ 340657 h 688387"/>
                    <a:gd name="connsiteX1" fmla="*/ 32861 w 730866"/>
                    <a:gd name="connsiteY1" fmla="*/ 662629 h 688387"/>
                    <a:gd name="connsiteX2" fmla="*/ 612411 w 730866"/>
                    <a:gd name="connsiteY2" fmla="*/ 688387 h 688387"/>
                    <a:gd name="connsiteX3" fmla="*/ 728320 w 730866"/>
                    <a:gd name="connsiteY3" fmla="*/ 417930 h 688387"/>
                    <a:gd name="connsiteX4" fmla="*/ 559221 w 730866"/>
                    <a:gd name="connsiteY4" fmla="*/ 405051 h 688387"/>
                    <a:gd name="connsiteX5" fmla="*/ 456576 w 730866"/>
                    <a:gd name="connsiteY5" fmla="*/ 523859 h 688387"/>
                    <a:gd name="connsiteX6" fmla="*/ 353159 w 730866"/>
                    <a:gd name="connsiteY6" fmla="*/ 337759 h 688387"/>
                    <a:gd name="connsiteX7" fmla="*/ 468232 w 730866"/>
                    <a:gd name="connsiteY7" fmla="*/ 160353 h 688387"/>
                    <a:gd name="connsiteX8" fmla="*/ 566304 w 730866"/>
                    <a:gd name="connsiteY8" fmla="*/ 285407 h 688387"/>
                    <a:gd name="connsiteX9" fmla="*/ 728320 w 730866"/>
                    <a:gd name="connsiteY9" fmla="*/ 186111 h 688387"/>
                    <a:gd name="connsiteX10" fmla="*/ 560895 w 730866"/>
                    <a:gd name="connsiteY10" fmla="*/ 31564 h 688387"/>
                    <a:gd name="connsiteX11" fmla="*/ 187408 w 730866"/>
                    <a:gd name="connsiteY11" fmla="*/ 31564 h 688387"/>
                    <a:gd name="connsiteX12" fmla="*/ 84377 w 730866"/>
                    <a:gd name="connsiteY12" fmla="*/ 340657 h 688387"/>
                    <a:gd name="connsiteX0" fmla="*/ 84377 w 730866"/>
                    <a:gd name="connsiteY0" fmla="*/ 340657 h 688387"/>
                    <a:gd name="connsiteX1" fmla="*/ 32861 w 730866"/>
                    <a:gd name="connsiteY1" fmla="*/ 662629 h 688387"/>
                    <a:gd name="connsiteX2" fmla="*/ 612411 w 730866"/>
                    <a:gd name="connsiteY2" fmla="*/ 688387 h 688387"/>
                    <a:gd name="connsiteX3" fmla="*/ 728320 w 730866"/>
                    <a:gd name="connsiteY3" fmla="*/ 417930 h 688387"/>
                    <a:gd name="connsiteX4" fmla="*/ 559221 w 730866"/>
                    <a:gd name="connsiteY4" fmla="*/ 405051 h 688387"/>
                    <a:gd name="connsiteX5" fmla="*/ 456576 w 730866"/>
                    <a:gd name="connsiteY5" fmla="*/ 523859 h 688387"/>
                    <a:gd name="connsiteX6" fmla="*/ 353159 w 730866"/>
                    <a:gd name="connsiteY6" fmla="*/ 337759 h 688387"/>
                    <a:gd name="connsiteX7" fmla="*/ 468232 w 730866"/>
                    <a:gd name="connsiteY7" fmla="*/ 160353 h 688387"/>
                    <a:gd name="connsiteX8" fmla="*/ 566304 w 730866"/>
                    <a:gd name="connsiteY8" fmla="*/ 285407 h 688387"/>
                    <a:gd name="connsiteX9" fmla="*/ 728320 w 730866"/>
                    <a:gd name="connsiteY9" fmla="*/ 186111 h 688387"/>
                    <a:gd name="connsiteX10" fmla="*/ 560895 w 730866"/>
                    <a:gd name="connsiteY10" fmla="*/ 31564 h 688387"/>
                    <a:gd name="connsiteX11" fmla="*/ 187408 w 730866"/>
                    <a:gd name="connsiteY11" fmla="*/ 31564 h 688387"/>
                    <a:gd name="connsiteX12" fmla="*/ 84377 w 730866"/>
                    <a:gd name="connsiteY12" fmla="*/ 340657 h 688387"/>
                    <a:gd name="connsiteX0" fmla="*/ 84377 w 730866"/>
                    <a:gd name="connsiteY0" fmla="*/ 340657 h 688387"/>
                    <a:gd name="connsiteX1" fmla="*/ 32861 w 730866"/>
                    <a:gd name="connsiteY1" fmla="*/ 662629 h 688387"/>
                    <a:gd name="connsiteX2" fmla="*/ 612411 w 730866"/>
                    <a:gd name="connsiteY2" fmla="*/ 688387 h 688387"/>
                    <a:gd name="connsiteX3" fmla="*/ 728320 w 730866"/>
                    <a:gd name="connsiteY3" fmla="*/ 417930 h 688387"/>
                    <a:gd name="connsiteX4" fmla="*/ 559221 w 730866"/>
                    <a:gd name="connsiteY4" fmla="*/ 405051 h 688387"/>
                    <a:gd name="connsiteX5" fmla="*/ 460053 w 730866"/>
                    <a:gd name="connsiteY5" fmla="*/ 512296 h 688387"/>
                    <a:gd name="connsiteX6" fmla="*/ 353159 w 730866"/>
                    <a:gd name="connsiteY6" fmla="*/ 337759 h 688387"/>
                    <a:gd name="connsiteX7" fmla="*/ 468232 w 730866"/>
                    <a:gd name="connsiteY7" fmla="*/ 160353 h 688387"/>
                    <a:gd name="connsiteX8" fmla="*/ 566304 w 730866"/>
                    <a:gd name="connsiteY8" fmla="*/ 285407 h 688387"/>
                    <a:gd name="connsiteX9" fmla="*/ 728320 w 730866"/>
                    <a:gd name="connsiteY9" fmla="*/ 186111 h 688387"/>
                    <a:gd name="connsiteX10" fmla="*/ 560895 w 730866"/>
                    <a:gd name="connsiteY10" fmla="*/ 31564 h 688387"/>
                    <a:gd name="connsiteX11" fmla="*/ 187408 w 730866"/>
                    <a:gd name="connsiteY11" fmla="*/ 31564 h 688387"/>
                    <a:gd name="connsiteX12" fmla="*/ 84377 w 730866"/>
                    <a:gd name="connsiteY12" fmla="*/ 340657 h 68838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</a:cxnLst>
                  <a:rect l="l" t="t" r="r" b="b"/>
                  <a:pathLst>
                    <a:path w="730866" h="688387">
                      <a:moveTo>
                        <a:pt x="84377" y="340657"/>
                      </a:moveTo>
                      <a:cubicBezTo>
                        <a:pt x="58619" y="445834"/>
                        <a:pt x="-55145" y="604674"/>
                        <a:pt x="32861" y="662629"/>
                      </a:cubicBezTo>
                      <a:cubicBezTo>
                        <a:pt x="120867" y="720584"/>
                        <a:pt x="496501" y="729170"/>
                        <a:pt x="612411" y="688387"/>
                      </a:cubicBezTo>
                      <a:cubicBezTo>
                        <a:pt x="728321" y="647604"/>
                        <a:pt x="737185" y="465153"/>
                        <a:pt x="728320" y="417930"/>
                      </a:cubicBezTo>
                      <a:cubicBezTo>
                        <a:pt x="719455" y="370707"/>
                        <a:pt x="603932" y="389323"/>
                        <a:pt x="559221" y="405051"/>
                      </a:cubicBezTo>
                      <a:cubicBezTo>
                        <a:pt x="514510" y="420779"/>
                        <a:pt x="526401" y="514367"/>
                        <a:pt x="460053" y="512296"/>
                      </a:cubicBezTo>
                      <a:cubicBezTo>
                        <a:pt x="393705" y="510225"/>
                        <a:pt x="351796" y="396416"/>
                        <a:pt x="353159" y="337759"/>
                      </a:cubicBezTo>
                      <a:cubicBezTo>
                        <a:pt x="354522" y="279102"/>
                        <a:pt x="405276" y="155362"/>
                        <a:pt x="468232" y="160353"/>
                      </a:cubicBezTo>
                      <a:cubicBezTo>
                        <a:pt x="531188" y="165344"/>
                        <a:pt x="504668" y="253682"/>
                        <a:pt x="566304" y="285407"/>
                      </a:cubicBezTo>
                      <a:cubicBezTo>
                        <a:pt x="627940" y="317132"/>
                        <a:pt x="729221" y="228418"/>
                        <a:pt x="728320" y="186111"/>
                      </a:cubicBezTo>
                      <a:cubicBezTo>
                        <a:pt x="727419" y="143804"/>
                        <a:pt x="651047" y="57322"/>
                        <a:pt x="560895" y="31564"/>
                      </a:cubicBezTo>
                      <a:cubicBezTo>
                        <a:pt x="470743" y="5806"/>
                        <a:pt x="266828" y="-24245"/>
                        <a:pt x="187408" y="31564"/>
                      </a:cubicBezTo>
                      <a:cubicBezTo>
                        <a:pt x="107988" y="87373"/>
                        <a:pt x="110135" y="235480"/>
                        <a:pt x="84377" y="340657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rgbClr val="00FFFF"/>
                    </a:gs>
                    <a:gs pos="44000">
                      <a:srgbClr val="00B0F0"/>
                    </a:gs>
                    <a:gs pos="100000">
                      <a:srgbClr val="0070C0"/>
                    </a:gs>
                  </a:gsLst>
                  <a:lin ang="5400000" scaled="1"/>
                </a:gra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pic>
              <p:nvPicPr>
                <p:cNvPr id="111" name="Picture 5"/>
                <p:cNvPicPr>
                  <a:picLocks noChangeAspect="1" noChangeArrowheads="1" noCrop="1"/>
                </p:cNvPicPr>
                <p:nvPr/>
              </p:nvPicPr>
              <p:blipFill>
                <a:blip r:embed="rId4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 bwMode="auto">
                <a:xfrm>
                  <a:off x="2411352" y="3156726"/>
                  <a:ext cx="801343" cy="683610"/>
                </a:xfrm>
                <a:prstGeom prst="rect">
                  <a:avLst/>
                </a:prstGeom>
                <a:noFill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</p:pic>
            <p:sp>
              <p:nvSpPr>
                <p:cNvPr id="112" name="Freeform 111"/>
                <p:cNvSpPr/>
                <p:nvPr/>
              </p:nvSpPr>
              <p:spPr>
                <a:xfrm>
                  <a:off x="3584079" y="3589242"/>
                  <a:ext cx="730866" cy="413991"/>
                </a:xfrm>
                <a:custGeom>
                  <a:avLst/>
                  <a:gdLst>
                    <a:gd name="connsiteX0" fmla="*/ 84377 w 729336"/>
                    <a:gd name="connsiteY0" fmla="*/ 340657 h 688387"/>
                    <a:gd name="connsiteX1" fmla="*/ 32861 w 729336"/>
                    <a:gd name="connsiteY1" fmla="*/ 662629 h 688387"/>
                    <a:gd name="connsiteX2" fmla="*/ 612411 w 729336"/>
                    <a:gd name="connsiteY2" fmla="*/ 688387 h 688387"/>
                    <a:gd name="connsiteX3" fmla="*/ 728320 w 729336"/>
                    <a:gd name="connsiteY3" fmla="*/ 417930 h 688387"/>
                    <a:gd name="connsiteX4" fmla="*/ 586653 w 729336"/>
                    <a:gd name="connsiteY4" fmla="*/ 405051 h 688387"/>
                    <a:gd name="connsiteX5" fmla="*/ 548016 w 729336"/>
                    <a:gd name="connsiteY5" fmla="*/ 546719 h 688387"/>
                    <a:gd name="connsiteX6" fmla="*/ 380591 w 729336"/>
                    <a:gd name="connsiteY6" fmla="*/ 314899 h 688387"/>
                    <a:gd name="connsiteX7" fmla="*/ 509380 w 729336"/>
                    <a:gd name="connsiteY7" fmla="*/ 160353 h 688387"/>
                    <a:gd name="connsiteX8" fmla="*/ 548016 w 729336"/>
                    <a:gd name="connsiteY8" fmla="*/ 276263 h 688387"/>
                    <a:gd name="connsiteX9" fmla="*/ 728320 w 729336"/>
                    <a:gd name="connsiteY9" fmla="*/ 186111 h 688387"/>
                    <a:gd name="connsiteX10" fmla="*/ 560895 w 729336"/>
                    <a:gd name="connsiteY10" fmla="*/ 31564 h 688387"/>
                    <a:gd name="connsiteX11" fmla="*/ 187408 w 729336"/>
                    <a:gd name="connsiteY11" fmla="*/ 31564 h 688387"/>
                    <a:gd name="connsiteX12" fmla="*/ 84377 w 729336"/>
                    <a:gd name="connsiteY12" fmla="*/ 340657 h 688387"/>
                    <a:gd name="connsiteX0" fmla="*/ 84377 w 729336"/>
                    <a:gd name="connsiteY0" fmla="*/ 340657 h 688387"/>
                    <a:gd name="connsiteX1" fmla="*/ 32861 w 729336"/>
                    <a:gd name="connsiteY1" fmla="*/ 662629 h 688387"/>
                    <a:gd name="connsiteX2" fmla="*/ 612411 w 729336"/>
                    <a:gd name="connsiteY2" fmla="*/ 688387 h 688387"/>
                    <a:gd name="connsiteX3" fmla="*/ 728320 w 729336"/>
                    <a:gd name="connsiteY3" fmla="*/ 417930 h 688387"/>
                    <a:gd name="connsiteX4" fmla="*/ 586653 w 729336"/>
                    <a:gd name="connsiteY4" fmla="*/ 405051 h 688387"/>
                    <a:gd name="connsiteX5" fmla="*/ 548016 w 729336"/>
                    <a:gd name="connsiteY5" fmla="*/ 546719 h 688387"/>
                    <a:gd name="connsiteX6" fmla="*/ 357731 w 729336"/>
                    <a:gd name="connsiteY6" fmla="*/ 342331 h 688387"/>
                    <a:gd name="connsiteX7" fmla="*/ 509380 w 729336"/>
                    <a:gd name="connsiteY7" fmla="*/ 160353 h 688387"/>
                    <a:gd name="connsiteX8" fmla="*/ 548016 w 729336"/>
                    <a:gd name="connsiteY8" fmla="*/ 276263 h 688387"/>
                    <a:gd name="connsiteX9" fmla="*/ 728320 w 729336"/>
                    <a:gd name="connsiteY9" fmla="*/ 186111 h 688387"/>
                    <a:gd name="connsiteX10" fmla="*/ 560895 w 729336"/>
                    <a:gd name="connsiteY10" fmla="*/ 31564 h 688387"/>
                    <a:gd name="connsiteX11" fmla="*/ 187408 w 729336"/>
                    <a:gd name="connsiteY11" fmla="*/ 31564 h 688387"/>
                    <a:gd name="connsiteX12" fmla="*/ 84377 w 729336"/>
                    <a:gd name="connsiteY12" fmla="*/ 340657 h 688387"/>
                    <a:gd name="connsiteX0" fmla="*/ 84377 w 729336"/>
                    <a:gd name="connsiteY0" fmla="*/ 340657 h 688387"/>
                    <a:gd name="connsiteX1" fmla="*/ 32861 w 729336"/>
                    <a:gd name="connsiteY1" fmla="*/ 662629 h 688387"/>
                    <a:gd name="connsiteX2" fmla="*/ 612411 w 729336"/>
                    <a:gd name="connsiteY2" fmla="*/ 688387 h 688387"/>
                    <a:gd name="connsiteX3" fmla="*/ 728320 w 729336"/>
                    <a:gd name="connsiteY3" fmla="*/ 417930 h 688387"/>
                    <a:gd name="connsiteX4" fmla="*/ 586653 w 729336"/>
                    <a:gd name="connsiteY4" fmla="*/ 405051 h 688387"/>
                    <a:gd name="connsiteX5" fmla="*/ 548016 w 729336"/>
                    <a:gd name="connsiteY5" fmla="*/ 546719 h 688387"/>
                    <a:gd name="connsiteX6" fmla="*/ 357731 w 729336"/>
                    <a:gd name="connsiteY6" fmla="*/ 342331 h 688387"/>
                    <a:gd name="connsiteX7" fmla="*/ 509380 w 729336"/>
                    <a:gd name="connsiteY7" fmla="*/ 160353 h 688387"/>
                    <a:gd name="connsiteX8" fmla="*/ 548016 w 729336"/>
                    <a:gd name="connsiteY8" fmla="*/ 276263 h 688387"/>
                    <a:gd name="connsiteX9" fmla="*/ 728320 w 729336"/>
                    <a:gd name="connsiteY9" fmla="*/ 186111 h 688387"/>
                    <a:gd name="connsiteX10" fmla="*/ 560895 w 729336"/>
                    <a:gd name="connsiteY10" fmla="*/ 31564 h 688387"/>
                    <a:gd name="connsiteX11" fmla="*/ 187408 w 729336"/>
                    <a:gd name="connsiteY11" fmla="*/ 31564 h 688387"/>
                    <a:gd name="connsiteX12" fmla="*/ 84377 w 729336"/>
                    <a:gd name="connsiteY12" fmla="*/ 340657 h 688387"/>
                    <a:gd name="connsiteX0" fmla="*/ 84377 w 729336"/>
                    <a:gd name="connsiteY0" fmla="*/ 340657 h 688387"/>
                    <a:gd name="connsiteX1" fmla="*/ 32861 w 729336"/>
                    <a:gd name="connsiteY1" fmla="*/ 662629 h 688387"/>
                    <a:gd name="connsiteX2" fmla="*/ 612411 w 729336"/>
                    <a:gd name="connsiteY2" fmla="*/ 688387 h 688387"/>
                    <a:gd name="connsiteX3" fmla="*/ 728320 w 729336"/>
                    <a:gd name="connsiteY3" fmla="*/ 417930 h 688387"/>
                    <a:gd name="connsiteX4" fmla="*/ 586653 w 729336"/>
                    <a:gd name="connsiteY4" fmla="*/ 405051 h 688387"/>
                    <a:gd name="connsiteX5" fmla="*/ 548016 w 729336"/>
                    <a:gd name="connsiteY5" fmla="*/ 546719 h 688387"/>
                    <a:gd name="connsiteX6" fmla="*/ 357731 w 729336"/>
                    <a:gd name="connsiteY6" fmla="*/ 356047 h 688387"/>
                    <a:gd name="connsiteX7" fmla="*/ 509380 w 729336"/>
                    <a:gd name="connsiteY7" fmla="*/ 160353 h 688387"/>
                    <a:gd name="connsiteX8" fmla="*/ 548016 w 729336"/>
                    <a:gd name="connsiteY8" fmla="*/ 276263 h 688387"/>
                    <a:gd name="connsiteX9" fmla="*/ 728320 w 729336"/>
                    <a:gd name="connsiteY9" fmla="*/ 186111 h 688387"/>
                    <a:gd name="connsiteX10" fmla="*/ 560895 w 729336"/>
                    <a:gd name="connsiteY10" fmla="*/ 31564 h 688387"/>
                    <a:gd name="connsiteX11" fmla="*/ 187408 w 729336"/>
                    <a:gd name="connsiteY11" fmla="*/ 31564 h 688387"/>
                    <a:gd name="connsiteX12" fmla="*/ 84377 w 729336"/>
                    <a:gd name="connsiteY12" fmla="*/ 340657 h 688387"/>
                    <a:gd name="connsiteX0" fmla="*/ 84377 w 729336"/>
                    <a:gd name="connsiteY0" fmla="*/ 340657 h 688387"/>
                    <a:gd name="connsiteX1" fmla="*/ 32861 w 729336"/>
                    <a:gd name="connsiteY1" fmla="*/ 662629 h 688387"/>
                    <a:gd name="connsiteX2" fmla="*/ 612411 w 729336"/>
                    <a:gd name="connsiteY2" fmla="*/ 688387 h 688387"/>
                    <a:gd name="connsiteX3" fmla="*/ 728320 w 729336"/>
                    <a:gd name="connsiteY3" fmla="*/ 417930 h 688387"/>
                    <a:gd name="connsiteX4" fmla="*/ 586653 w 729336"/>
                    <a:gd name="connsiteY4" fmla="*/ 405051 h 688387"/>
                    <a:gd name="connsiteX5" fmla="*/ 548016 w 729336"/>
                    <a:gd name="connsiteY5" fmla="*/ 546719 h 688387"/>
                    <a:gd name="connsiteX6" fmla="*/ 357731 w 729336"/>
                    <a:gd name="connsiteY6" fmla="*/ 356047 h 688387"/>
                    <a:gd name="connsiteX7" fmla="*/ 532240 w 729336"/>
                    <a:gd name="connsiteY7" fmla="*/ 164925 h 688387"/>
                    <a:gd name="connsiteX8" fmla="*/ 548016 w 729336"/>
                    <a:gd name="connsiteY8" fmla="*/ 276263 h 688387"/>
                    <a:gd name="connsiteX9" fmla="*/ 728320 w 729336"/>
                    <a:gd name="connsiteY9" fmla="*/ 186111 h 688387"/>
                    <a:gd name="connsiteX10" fmla="*/ 560895 w 729336"/>
                    <a:gd name="connsiteY10" fmla="*/ 31564 h 688387"/>
                    <a:gd name="connsiteX11" fmla="*/ 187408 w 729336"/>
                    <a:gd name="connsiteY11" fmla="*/ 31564 h 688387"/>
                    <a:gd name="connsiteX12" fmla="*/ 84377 w 729336"/>
                    <a:gd name="connsiteY12" fmla="*/ 340657 h 688387"/>
                    <a:gd name="connsiteX0" fmla="*/ 84377 w 729336"/>
                    <a:gd name="connsiteY0" fmla="*/ 340657 h 688387"/>
                    <a:gd name="connsiteX1" fmla="*/ 32861 w 729336"/>
                    <a:gd name="connsiteY1" fmla="*/ 662629 h 688387"/>
                    <a:gd name="connsiteX2" fmla="*/ 612411 w 729336"/>
                    <a:gd name="connsiteY2" fmla="*/ 688387 h 688387"/>
                    <a:gd name="connsiteX3" fmla="*/ 728320 w 729336"/>
                    <a:gd name="connsiteY3" fmla="*/ 417930 h 688387"/>
                    <a:gd name="connsiteX4" fmla="*/ 586653 w 729336"/>
                    <a:gd name="connsiteY4" fmla="*/ 405051 h 688387"/>
                    <a:gd name="connsiteX5" fmla="*/ 548016 w 729336"/>
                    <a:gd name="connsiteY5" fmla="*/ 546719 h 688387"/>
                    <a:gd name="connsiteX6" fmla="*/ 357731 w 729336"/>
                    <a:gd name="connsiteY6" fmla="*/ 356047 h 688387"/>
                    <a:gd name="connsiteX7" fmla="*/ 532240 w 729336"/>
                    <a:gd name="connsiteY7" fmla="*/ 164925 h 688387"/>
                    <a:gd name="connsiteX8" fmla="*/ 548016 w 729336"/>
                    <a:gd name="connsiteY8" fmla="*/ 276263 h 688387"/>
                    <a:gd name="connsiteX9" fmla="*/ 728320 w 729336"/>
                    <a:gd name="connsiteY9" fmla="*/ 186111 h 688387"/>
                    <a:gd name="connsiteX10" fmla="*/ 560895 w 729336"/>
                    <a:gd name="connsiteY10" fmla="*/ 31564 h 688387"/>
                    <a:gd name="connsiteX11" fmla="*/ 187408 w 729336"/>
                    <a:gd name="connsiteY11" fmla="*/ 31564 h 688387"/>
                    <a:gd name="connsiteX12" fmla="*/ 84377 w 729336"/>
                    <a:gd name="connsiteY12" fmla="*/ 340657 h 688387"/>
                    <a:gd name="connsiteX0" fmla="*/ 84377 w 729336"/>
                    <a:gd name="connsiteY0" fmla="*/ 340657 h 688387"/>
                    <a:gd name="connsiteX1" fmla="*/ 32861 w 729336"/>
                    <a:gd name="connsiteY1" fmla="*/ 662629 h 688387"/>
                    <a:gd name="connsiteX2" fmla="*/ 612411 w 729336"/>
                    <a:gd name="connsiteY2" fmla="*/ 688387 h 688387"/>
                    <a:gd name="connsiteX3" fmla="*/ 728320 w 729336"/>
                    <a:gd name="connsiteY3" fmla="*/ 417930 h 688387"/>
                    <a:gd name="connsiteX4" fmla="*/ 586653 w 729336"/>
                    <a:gd name="connsiteY4" fmla="*/ 405051 h 688387"/>
                    <a:gd name="connsiteX5" fmla="*/ 529728 w 729336"/>
                    <a:gd name="connsiteY5" fmla="*/ 533003 h 688387"/>
                    <a:gd name="connsiteX6" fmla="*/ 357731 w 729336"/>
                    <a:gd name="connsiteY6" fmla="*/ 356047 h 688387"/>
                    <a:gd name="connsiteX7" fmla="*/ 532240 w 729336"/>
                    <a:gd name="connsiteY7" fmla="*/ 164925 h 688387"/>
                    <a:gd name="connsiteX8" fmla="*/ 548016 w 729336"/>
                    <a:gd name="connsiteY8" fmla="*/ 276263 h 688387"/>
                    <a:gd name="connsiteX9" fmla="*/ 728320 w 729336"/>
                    <a:gd name="connsiteY9" fmla="*/ 186111 h 688387"/>
                    <a:gd name="connsiteX10" fmla="*/ 560895 w 729336"/>
                    <a:gd name="connsiteY10" fmla="*/ 31564 h 688387"/>
                    <a:gd name="connsiteX11" fmla="*/ 187408 w 729336"/>
                    <a:gd name="connsiteY11" fmla="*/ 31564 h 688387"/>
                    <a:gd name="connsiteX12" fmla="*/ 84377 w 729336"/>
                    <a:gd name="connsiteY12" fmla="*/ 340657 h 688387"/>
                    <a:gd name="connsiteX0" fmla="*/ 84377 w 729336"/>
                    <a:gd name="connsiteY0" fmla="*/ 340657 h 688387"/>
                    <a:gd name="connsiteX1" fmla="*/ 32861 w 729336"/>
                    <a:gd name="connsiteY1" fmla="*/ 662629 h 688387"/>
                    <a:gd name="connsiteX2" fmla="*/ 612411 w 729336"/>
                    <a:gd name="connsiteY2" fmla="*/ 688387 h 688387"/>
                    <a:gd name="connsiteX3" fmla="*/ 728320 w 729336"/>
                    <a:gd name="connsiteY3" fmla="*/ 417930 h 688387"/>
                    <a:gd name="connsiteX4" fmla="*/ 586653 w 729336"/>
                    <a:gd name="connsiteY4" fmla="*/ 405051 h 688387"/>
                    <a:gd name="connsiteX5" fmla="*/ 529728 w 729336"/>
                    <a:gd name="connsiteY5" fmla="*/ 533003 h 688387"/>
                    <a:gd name="connsiteX6" fmla="*/ 357731 w 729336"/>
                    <a:gd name="connsiteY6" fmla="*/ 356047 h 688387"/>
                    <a:gd name="connsiteX7" fmla="*/ 532240 w 729336"/>
                    <a:gd name="connsiteY7" fmla="*/ 164925 h 688387"/>
                    <a:gd name="connsiteX8" fmla="*/ 548016 w 729336"/>
                    <a:gd name="connsiteY8" fmla="*/ 276263 h 688387"/>
                    <a:gd name="connsiteX9" fmla="*/ 728320 w 729336"/>
                    <a:gd name="connsiteY9" fmla="*/ 186111 h 688387"/>
                    <a:gd name="connsiteX10" fmla="*/ 560895 w 729336"/>
                    <a:gd name="connsiteY10" fmla="*/ 31564 h 688387"/>
                    <a:gd name="connsiteX11" fmla="*/ 187408 w 729336"/>
                    <a:gd name="connsiteY11" fmla="*/ 31564 h 688387"/>
                    <a:gd name="connsiteX12" fmla="*/ 84377 w 729336"/>
                    <a:gd name="connsiteY12" fmla="*/ 340657 h 688387"/>
                    <a:gd name="connsiteX0" fmla="*/ 84377 w 730333"/>
                    <a:gd name="connsiteY0" fmla="*/ 340657 h 688387"/>
                    <a:gd name="connsiteX1" fmla="*/ 32861 w 730333"/>
                    <a:gd name="connsiteY1" fmla="*/ 662629 h 688387"/>
                    <a:gd name="connsiteX2" fmla="*/ 612411 w 730333"/>
                    <a:gd name="connsiteY2" fmla="*/ 688387 h 688387"/>
                    <a:gd name="connsiteX3" fmla="*/ 728320 w 730333"/>
                    <a:gd name="connsiteY3" fmla="*/ 417930 h 688387"/>
                    <a:gd name="connsiteX4" fmla="*/ 568365 w 730333"/>
                    <a:gd name="connsiteY4" fmla="*/ 405051 h 688387"/>
                    <a:gd name="connsiteX5" fmla="*/ 529728 w 730333"/>
                    <a:gd name="connsiteY5" fmla="*/ 533003 h 688387"/>
                    <a:gd name="connsiteX6" fmla="*/ 357731 w 730333"/>
                    <a:gd name="connsiteY6" fmla="*/ 356047 h 688387"/>
                    <a:gd name="connsiteX7" fmla="*/ 532240 w 730333"/>
                    <a:gd name="connsiteY7" fmla="*/ 164925 h 688387"/>
                    <a:gd name="connsiteX8" fmla="*/ 548016 w 730333"/>
                    <a:gd name="connsiteY8" fmla="*/ 276263 h 688387"/>
                    <a:gd name="connsiteX9" fmla="*/ 728320 w 730333"/>
                    <a:gd name="connsiteY9" fmla="*/ 186111 h 688387"/>
                    <a:gd name="connsiteX10" fmla="*/ 560895 w 730333"/>
                    <a:gd name="connsiteY10" fmla="*/ 31564 h 688387"/>
                    <a:gd name="connsiteX11" fmla="*/ 187408 w 730333"/>
                    <a:gd name="connsiteY11" fmla="*/ 31564 h 688387"/>
                    <a:gd name="connsiteX12" fmla="*/ 84377 w 730333"/>
                    <a:gd name="connsiteY12" fmla="*/ 340657 h 688387"/>
                    <a:gd name="connsiteX0" fmla="*/ 84377 w 730333"/>
                    <a:gd name="connsiteY0" fmla="*/ 340657 h 688387"/>
                    <a:gd name="connsiteX1" fmla="*/ 32861 w 730333"/>
                    <a:gd name="connsiteY1" fmla="*/ 662629 h 688387"/>
                    <a:gd name="connsiteX2" fmla="*/ 612411 w 730333"/>
                    <a:gd name="connsiteY2" fmla="*/ 688387 h 688387"/>
                    <a:gd name="connsiteX3" fmla="*/ 728320 w 730333"/>
                    <a:gd name="connsiteY3" fmla="*/ 417930 h 688387"/>
                    <a:gd name="connsiteX4" fmla="*/ 568365 w 730333"/>
                    <a:gd name="connsiteY4" fmla="*/ 405051 h 688387"/>
                    <a:gd name="connsiteX5" fmla="*/ 529728 w 730333"/>
                    <a:gd name="connsiteY5" fmla="*/ 533003 h 688387"/>
                    <a:gd name="connsiteX6" fmla="*/ 357731 w 730333"/>
                    <a:gd name="connsiteY6" fmla="*/ 356047 h 688387"/>
                    <a:gd name="connsiteX7" fmla="*/ 518524 w 730333"/>
                    <a:gd name="connsiteY7" fmla="*/ 155781 h 688387"/>
                    <a:gd name="connsiteX8" fmla="*/ 548016 w 730333"/>
                    <a:gd name="connsiteY8" fmla="*/ 276263 h 688387"/>
                    <a:gd name="connsiteX9" fmla="*/ 728320 w 730333"/>
                    <a:gd name="connsiteY9" fmla="*/ 186111 h 688387"/>
                    <a:gd name="connsiteX10" fmla="*/ 560895 w 730333"/>
                    <a:gd name="connsiteY10" fmla="*/ 31564 h 688387"/>
                    <a:gd name="connsiteX11" fmla="*/ 187408 w 730333"/>
                    <a:gd name="connsiteY11" fmla="*/ 31564 h 688387"/>
                    <a:gd name="connsiteX12" fmla="*/ 84377 w 730333"/>
                    <a:gd name="connsiteY12" fmla="*/ 340657 h 688387"/>
                    <a:gd name="connsiteX0" fmla="*/ 84377 w 730333"/>
                    <a:gd name="connsiteY0" fmla="*/ 340657 h 688387"/>
                    <a:gd name="connsiteX1" fmla="*/ 32861 w 730333"/>
                    <a:gd name="connsiteY1" fmla="*/ 662629 h 688387"/>
                    <a:gd name="connsiteX2" fmla="*/ 612411 w 730333"/>
                    <a:gd name="connsiteY2" fmla="*/ 688387 h 688387"/>
                    <a:gd name="connsiteX3" fmla="*/ 728320 w 730333"/>
                    <a:gd name="connsiteY3" fmla="*/ 417930 h 688387"/>
                    <a:gd name="connsiteX4" fmla="*/ 568365 w 730333"/>
                    <a:gd name="connsiteY4" fmla="*/ 405051 h 688387"/>
                    <a:gd name="connsiteX5" fmla="*/ 488580 w 730333"/>
                    <a:gd name="connsiteY5" fmla="*/ 523859 h 688387"/>
                    <a:gd name="connsiteX6" fmla="*/ 357731 w 730333"/>
                    <a:gd name="connsiteY6" fmla="*/ 356047 h 688387"/>
                    <a:gd name="connsiteX7" fmla="*/ 518524 w 730333"/>
                    <a:gd name="connsiteY7" fmla="*/ 155781 h 688387"/>
                    <a:gd name="connsiteX8" fmla="*/ 548016 w 730333"/>
                    <a:gd name="connsiteY8" fmla="*/ 276263 h 688387"/>
                    <a:gd name="connsiteX9" fmla="*/ 728320 w 730333"/>
                    <a:gd name="connsiteY9" fmla="*/ 186111 h 688387"/>
                    <a:gd name="connsiteX10" fmla="*/ 560895 w 730333"/>
                    <a:gd name="connsiteY10" fmla="*/ 31564 h 688387"/>
                    <a:gd name="connsiteX11" fmla="*/ 187408 w 730333"/>
                    <a:gd name="connsiteY11" fmla="*/ 31564 h 688387"/>
                    <a:gd name="connsiteX12" fmla="*/ 84377 w 730333"/>
                    <a:gd name="connsiteY12" fmla="*/ 340657 h 688387"/>
                    <a:gd name="connsiteX0" fmla="*/ 84377 w 730333"/>
                    <a:gd name="connsiteY0" fmla="*/ 340657 h 688387"/>
                    <a:gd name="connsiteX1" fmla="*/ 32861 w 730333"/>
                    <a:gd name="connsiteY1" fmla="*/ 662629 h 688387"/>
                    <a:gd name="connsiteX2" fmla="*/ 612411 w 730333"/>
                    <a:gd name="connsiteY2" fmla="*/ 688387 h 688387"/>
                    <a:gd name="connsiteX3" fmla="*/ 728320 w 730333"/>
                    <a:gd name="connsiteY3" fmla="*/ 417930 h 688387"/>
                    <a:gd name="connsiteX4" fmla="*/ 568365 w 730333"/>
                    <a:gd name="connsiteY4" fmla="*/ 405051 h 688387"/>
                    <a:gd name="connsiteX5" fmla="*/ 488580 w 730333"/>
                    <a:gd name="connsiteY5" fmla="*/ 523859 h 688387"/>
                    <a:gd name="connsiteX6" fmla="*/ 357731 w 730333"/>
                    <a:gd name="connsiteY6" fmla="*/ 356047 h 688387"/>
                    <a:gd name="connsiteX7" fmla="*/ 468232 w 730333"/>
                    <a:gd name="connsiteY7" fmla="*/ 160353 h 688387"/>
                    <a:gd name="connsiteX8" fmla="*/ 548016 w 730333"/>
                    <a:gd name="connsiteY8" fmla="*/ 276263 h 688387"/>
                    <a:gd name="connsiteX9" fmla="*/ 728320 w 730333"/>
                    <a:gd name="connsiteY9" fmla="*/ 186111 h 688387"/>
                    <a:gd name="connsiteX10" fmla="*/ 560895 w 730333"/>
                    <a:gd name="connsiteY10" fmla="*/ 31564 h 688387"/>
                    <a:gd name="connsiteX11" fmla="*/ 187408 w 730333"/>
                    <a:gd name="connsiteY11" fmla="*/ 31564 h 688387"/>
                    <a:gd name="connsiteX12" fmla="*/ 84377 w 730333"/>
                    <a:gd name="connsiteY12" fmla="*/ 340657 h 688387"/>
                    <a:gd name="connsiteX0" fmla="*/ 84377 w 730333"/>
                    <a:gd name="connsiteY0" fmla="*/ 340657 h 688387"/>
                    <a:gd name="connsiteX1" fmla="*/ 32861 w 730333"/>
                    <a:gd name="connsiteY1" fmla="*/ 662629 h 688387"/>
                    <a:gd name="connsiteX2" fmla="*/ 612411 w 730333"/>
                    <a:gd name="connsiteY2" fmla="*/ 688387 h 688387"/>
                    <a:gd name="connsiteX3" fmla="*/ 728320 w 730333"/>
                    <a:gd name="connsiteY3" fmla="*/ 417930 h 688387"/>
                    <a:gd name="connsiteX4" fmla="*/ 568365 w 730333"/>
                    <a:gd name="connsiteY4" fmla="*/ 405051 h 688387"/>
                    <a:gd name="connsiteX5" fmla="*/ 488580 w 730333"/>
                    <a:gd name="connsiteY5" fmla="*/ 523859 h 688387"/>
                    <a:gd name="connsiteX6" fmla="*/ 357731 w 730333"/>
                    <a:gd name="connsiteY6" fmla="*/ 356047 h 688387"/>
                    <a:gd name="connsiteX7" fmla="*/ 468232 w 730333"/>
                    <a:gd name="connsiteY7" fmla="*/ 160353 h 688387"/>
                    <a:gd name="connsiteX8" fmla="*/ 548016 w 730333"/>
                    <a:gd name="connsiteY8" fmla="*/ 276263 h 688387"/>
                    <a:gd name="connsiteX9" fmla="*/ 728320 w 730333"/>
                    <a:gd name="connsiteY9" fmla="*/ 186111 h 688387"/>
                    <a:gd name="connsiteX10" fmla="*/ 560895 w 730333"/>
                    <a:gd name="connsiteY10" fmla="*/ 31564 h 688387"/>
                    <a:gd name="connsiteX11" fmla="*/ 187408 w 730333"/>
                    <a:gd name="connsiteY11" fmla="*/ 31564 h 688387"/>
                    <a:gd name="connsiteX12" fmla="*/ 84377 w 730333"/>
                    <a:gd name="connsiteY12" fmla="*/ 340657 h 688387"/>
                    <a:gd name="connsiteX0" fmla="*/ 84377 w 730333"/>
                    <a:gd name="connsiteY0" fmla="*/ 340657 h 688387"/>
                    <a:gd name="connsiteX1" fmla="*/ 32861 w 730333"/>
                    <a:gd name="connsiteY1" fmla="*/ 662629 h 688387"/>
                    <a:gd name="connsiteX2" fmla="*/ 612411 w 730333"/>
                    <a:gd name="connsiteY2" fmla="*/ 688387 h 688387"/>
                    <a:gd name="connsiteX3" fmla="*/ 728320 w 730333"/>
                    <a:gd name="connsiteY3" fmla="*/ 417930 h 688387"/>
                    <a:gd name="connsiteX4" fmla="*/ 568365 w 730333"/>
                    <a:gd name="connsiteY4" fmla="*/ 405051 h 688387"/>
                    <a:gd name="connsiteX5" fmla="*/ 456576 w 730333"/>
                    <a:gd name="connsiteY5" fmla="*/ 523859 h 688387"/>
                    <a:gd name="connsiteX6" fmla="*/ 357731 w 730333"/>
                    <a:gd name="connsiteY6" fmla="*/ 356047 h 688387"/>
                    <a:gd name="connsiteX7" fmla="*/ 468232 w 730333"/>
                    <a:gd name="connsiteY7" fmla="*/ 160353 h 688387"/>
                    <a:gd name="connsiteX8" fmla="*/ 548016 w 730333"/>
                    <a:gd name="connsiteY8" fmla="*/ 276263 h 688387"/>
                    <a:gd name="connsiteX9" fmla="*/ 728320 w 730333"/>
                    <a:gd name="connsiteY9" fmla="*/ 186111 h 688387"/>
                    <a:gd name="connsiteX10" fmla="*/ 560895 w 730333"/>
                    <a:gd name="connsiteY10" fmla="*/ 31564 h 688387"/>
                    <a:gd name="connsiteX11" fmla="*/ 187408 w 730333"/>
                    <a:gd name="connsiteY11" fmla="*/ 31564 h 688387"/>
                    <a:gd name="connsiteX12" fmla="*/ 84377 w 730333"/>
                    <a:gd name="connsiteY12" fmla="*/ 340657 h 688387"/>
                    <a:gd name="connsiteX0" fmla="*/ 84377 w 730333"/>
                    <a:gd name="connsiteY0" fmla="*/ 340657 h 688387"/>
                    <a:gd name="connsiteX1" fmla="*/ 32861 w 730333"/>
                    <a:gd name="connsiteY1" fmla="*/ 662629 h 688387"/>
                    <a:gd name="connsiteX2" fmla="*/ 612411 w 730333"/>
                    <a:gd name="connsiteY2" fmla="*/ 688387 h 688387"/>
                    <a:gd name="connsiteX3" fmla="*/ 728320 w 730333"/>
                    <a:gd name="connsiteY3" fmla="*/ 417930 h 688387"/>
                    <a:gd name="connsiteX4" fmla="*/ 568365 w 730333"/>
                    <a:gd name="connsiteY4" fmla="*/ 405051 h 688387"/>
                    <a:gd name="connsiteX5" fmla="*/ 456576 w 730333"/>
                    <a:gd name="connsiteY5" fmla="*/ 523859 h 688387"/>
                    <a:gd name="connsiteX6" fmla="*/ 357731 w 730333"/>
                    <a:gd name="connsiteY6" fmla="*/ 356047 h 688387"/>
                    <a:gd name="connsiteX7" fmla="*/ 468232 w 730333"/>
                    <a:gd name="connsiteY7" fmla="*/ 160353 h 688387"/>
                    <a:gd name="connsiteX8" fmla="*/ 548016 w 730333"/>
                    <a:gd name="connsiteY8" fmla="*/ 276263 h 688387"/>
                    <a:gd name="connsiteX9" fmla="*/ 728320 w 730333"/>
                    <a:gd name="connsiteY9" fmla="*/ 186111 h 688387"/>
                    <a:gd name="connsiteX10" fmla="*/ 560895 w 730333"/>
                    <a:gd name="connsiteY10" fmla="*/ 31564 h 688387"/>
                    <a:gd name="connsiteX11" fmla="*/ 187408 w 730333"/>
                    <a:gd name="connsiteY11" fmla="*/ 31564 h 688387"/>
                    <a:gd name="connsiteX12" fmla="*/ 84377 w 730333"/>
                    <a:gd name="connsiteY12" fmla="*/ 340657 h 688387"/>
                    <a:gd name="connsiteX0" fmla="*/ 84377 w 730866"/>
                    <a:gd name="connsiteY0" fmla="*/ 340657 h 688387"/>
                    <a:gd name="connsiteX1" fmla="*/ 32861 w 730866"/>
                    <a:gd name="connsiteY1" fmla="*/ 662629 h 688387"/>
                    <a:gd name="connsiteX2" fmla="*/ 612411 w 730866"/>
                    <a:gd name="connsiteY2" fmla="*/ 688387 h 688387"/>
                    <a:gd name="connsiteX3" fmla="*/ 728320 w 730866"/>
                    <a:gd name="connsiteY3" fmla="*/ 417930 h 688387"/>
                    <a:gd name="connsiteX4" fmla="*/ 559221 w 730866"/>
                    <a:gd name="connsiteY4" fmla="*/ 405051 h 688387"/>
                    <a:gd name="connsiteX5" fmla="*/ 456576 w 730866"/>
                    <a:gd name="connsiteY5" fmla="*/ 523859 h 688387"/>
                    <a:gd name="connsiteX6" fmla="*/ 357731 w 730866"/>
                    <a:gd name="connsiteY6" fmla="*/ 356047 h 688387"/>
                    <a:gd name="connsiteX7" fmla="*/ 468232 w 730866"/>
                    <a:gd name="connsiteY7" fmla="*/ 160353 h 688387"/>
                    <a:gd name="connsiteX8" fmla="*/ 548016 w 730866"/>
                    <a:gd name="connsiteY8" fmla="*/ 276263 h 688387"/>
                    <a:gd name="connsiteX9" fmla="*/ 728320 w 730866"/>
                    <a:gd name="connsiteY9" fmla="*/ 186111 h 688387"/>
                    <a:gd name="connsiteX10" fmla="*/ 560895 w 730866"/>
                    <a:gd name="connsiteY10" fmla="*/ 31564 h 688387"/>
                    <a:gd name="connsiteX11" fmla="*/ 187408 w 730866"/>
                    <a:gd name="connsiteY11" fmla="*/ 31564 h 688387"/>
                    <a:gd name="connsiteX12" fmla="*/ 84377 w 730866"/>
                    <a:gd name="connsiteY12" fmla="*/ 340657 h 688387"/>
                    <a:gd name="connsiteX0" fmla="*/ 84377 w 730866"/>
                    <a:gd name="connsiteY0" fmla="*/ 340657 h 688387"/>
                    <a:gd name="connsiteX1" fmla="*/ 32861 w 730866"/>
                    <a:gd name="connsiteY1" fmla="*/ 662629 h 688387"/>
                    <a:gd name="connsiteX2" fmla="*/ 612411 w 730866"/>
                    <a:gd name="connsiteY2" fmla="*/ 688387 h 688387"/>
                    <a:gd name="connsiteX3" fmla="*/ 728320 w 730866"/>
                    <a:gd name="connsiteY3" fmla="*/ 417930 h 688387"/>
                    <a:gd name="connsiteX4" fmla="*/ 559221 w 730866"/>
                    <a:gd name="connsiteY4" fmla="*/ 405051 h 688387"/>
                    <a:gd name="connsiteX5" fmla="*/ 456576 w 730866"/>
                    <a:gd name="connsiteY5" fmla="*/ 523859 h 688387"/>
                    <a:gd name="connsiteX6" fmla="*/ 357731 w 730866"/>
                    <a:gd name="connsiteY6" fmla="*/ 356047 h 688387"/>
                    <a:gd name="connsiteX7" fmla="*/ 468232 w 730866"/>
                    <a:gd name="connsiteY7" fmla="*/ 160353 h 688387"/>
                    <a:gd name="connsiteX8" fmla="*/ 566304 w 730866"/>
                    <a:gd name="connsiteY8" fmla="*/ 285407 h 688387"/>
                    <a:gd name="connsiteX9" fmla="*/ 728320 w 730866"/>
                    <a:gd name="connsiteY9" fmla="*/ 186111 h 688387"/>
                    <a:gd name="connsiteX10" fmla="*/ 560895 w 730866"/>
                    <a:gd name="connsiteY10" fmla="*/ 31564 h 688387"/>
                    <a:gd name="connsiteX11" fmla="*/ 187408 w 730866"/>
                    <a:gd name="connsiteY11" fmla="*/ 31564 h 688387"/>
                    <a:gd name="connsiteX12" fmla="*/ 84377 w 730866"/>
                    <a:gd name="connsiteY12" fmla="*/ 340657 h 688387"/>
                    <a:gd name="connsiteX0" fmla="*/ 84377 w 730866"/>
                    <a:gd name="connsiteY0" fmla="*/ 340657 h 688387"/>
                    <a:gd name="connsiteX1" fmla="*/ 32861 w 730866"/>
                    <a:gd name="connsiteY1" fmla="*/ 662629 h 688387"/>
                    <a:gd name="connsiteX2" fmla="*/ 612411 w 730866"/>
                    <a:gd name="connsiteY2" fmla="*/ 688387 h 688387"/>
                    <a:gd name="connsiteX3" fmla="*/ 728320 w 730866"/>
                    <a:gd name="connsiteY3" fmla="*/ 417930 h 688387"/>
                    <a:gd name="connsiteX4" fmla="*/ 559221 w 730866"/>
                    <a:gd name="connsiteY4" fmla="*/ 405051 h 688387"/>
                    <a:gd name="connsiteX5" fmla="*/ 456576 w 730866"/>
                    <a:gd name="connsiteY5" fmla="*/ 523859 h 688387"/>
                    <a:gd name="connsiteX6" fmla="*/ 357731 w 730866"/>
                    <a:gd name="connsiteY6" fmla="*/ 356047 h 688387"/>
                    <a:gd name="connsiteX7" fmla="*/ 468232 w 730866"/>
                    <a:gd name="connsiteY7" fmla="*/ 160353 h 688387"/>
                    <a:gd name="connsiteX8" fmla="*/ 566304 w 730866"/>
                    <a:gd name="connsiteY8" fmla="*/ 285407 h 688387"/>
                    <a:gd name="connsiteX9" fmla="*/ 728320 w 730866"/>
                    <a:gd name="connsiteY9" fmla="*/ 186111 h 688387"/>
                    <a:gd name="connsiteX10" fmla="*/ 560895 w 730866"/>
                    <a:gd name="connsiteY10" fmla="*/ 31564 h 688387"/>
                    <a:gd name="connsiteX11" fmla="*/ 187408 w 730866"/>
                    <a:gd name="connsiteY11" fmla="*/ 31564 h 688387"/>
                    <a:gd name="connsiteX12" fmla="*/ 84377 w 730866"/>
                    <a:gd name="connsiteY12" fmla="*/ 340657 h 688387"/>
                    <a:gd name="connsiteX0" fmla="*/ 84377 w 730866"/>
                    <a:gd name="connsiteY0" fmla="*/ 340657 h 688387"/>
                    <a:gd name="connsiteX1" fmla="*/ 32861 w 730866"/>
                    <a:gd name="connsiteY1" fmla="*/ 662629 h 688387"/>
                    <a:gd name="connsiteX2" fmla="*/ 612411 w 730866"/>
                    <a:gd name="connsiteY2" fmla="*/ 688387 h 688387"/>
                    <a:gd name="connsiteX3" fmla="*/ 728320 w 730866"/>
                    <a:gd name="connsiteY3" fmla="*/ 417930 h 688387"/>
                    <a:gd name="connsiteX4" fmla="*/ 559221 w 730866"/>
                    <a:gd name="connsiteY4" fmla="*/ 405051 h 688387"/>
                    <a:gd name="connsiteX5" fmla="*/ 456576 w 730866"/>
                    <a:gd name="connsiteY5" fmla="*/ 523859 h 688387"/>
                    <a:gd name="connsiteX6" fmla="*/ 357731 w 730866"/>
                    <a:gd name="connsiteY6" fmla="*/ 356047 h 688387"/>
                    <a:gd name="connsiteX7" fmla="*/ 468232 w 730866"/>
                    <a:gd name="connsiteY7" fmla="*/ 160353 h 688387"/>
                    <a:gd name="connsiteX8" fmla="*/ 566304 w 730866"/>
                    <a:gd name="connsiteY8" fmla="*/ 285407 h 688387"/>
                    <a:gd name="connsiteX9" fmla="*/ 728320 w 730866"/>
                    <a:gd name="connsiteY9" fmla="*/ 186111 h 688387"/>
                    <a:gd name="connsiteX10" fmla="*/ 560895 w 730866"/>
                    <a:gd name="connsiteY10" fmla="*/ 31564 h 688387"/>
                    <a:gd name="connsiteX11" fmla="*/ 187408 w 730866"/>
                    <a:gd name="connsiteY11" fmla="*/ 31564 h 688387"/>
                    <a:gd name="connsiteX12" fmla="*/ 84377 w 730866"/>
                    <a:gd name="connsiteY12" fmla="*/ 340657 h 688387"/>
                    <a:gd name="connsiteX0" fmla="*/ 84377 w 730866"/>
                    <a:gd name="connsiteY0" fmla="*/ 340657 h 688387"/>
                    <a:gd name="connsiteX1" fmla="*/ 32861 w 730866"/>
                    <a:gd name="connsiteY1" fmla="*/ 662629 h 688387"/>
                    <a:gd name="connsiteX2" fmla="*/ 612411 w 730866"/>
                    <a:gd name="connsiteY2" fmla="*/ 688387 h 688387"/>
                    <a:gd name="connsiteX3" fmla="*/ 728320 w 730866"/>
                    <a:gd name="connsiteY3" fmla="*/ 417930 h 688387"/>
                    <a:gd name="connsiteX4" fmla="*/ 559221 w 730866"/>
                    <a:gd name="connsiteY4" fmla="*/ 405051 h 688387"/>
                    <a:gd name="connsiteX5" fmla="*/ 456576 w 730866"/>
                    <a:gd name="connsiteY5" fmla="*/ 523859 h 688387"/>
                    <a:gd name="connsiteX6" fmla="*/ 353159 w 730866"/>
                    <a:gd name="connsiteY6" fmla="*/ 337759 h 688387"/>
                    <a:gd name="connsiteX7" fmla="*/ 468232 w 730866"/>
                    <a:gd name="connsiteY7" fmla="*/ 160353 h 688387"/>
                    <a:gd name="connsiteX8" fmla="*/ 566304 w 730866"/>
                    <a:gd name="connsiteY8" fmla="*/ 285407 h 688387"/>
                    <a:gd name="connsiteX9" fmla="*/ 728320 w 730866"/>
                    <a:gd name="connsiteY9" fmla="*/ 186111 h 688387"/>
                    <a:gd name="connsiteX10" fmla="*/ 560895 w 730866"/>
                    <a:gd name="connsiteY10" fmla="*/ 31564 h 688387"/>
                    <a:gd name="connsiteX11" fmla="*/ 187408 w 730866"/>
                    <a:gd name="connsiteY11" fmla="*/ 31564 h 688387"/>
                    <a:gd name="connsiteX12" fmla="*/ 84377 w 730866"/>
                    <a:gd name="connsiteY12" fmla="*/ 340657 h 688387"/>
                    <a:gd name="connsiteX0" fmla="*/ 84377 w 730866"/>
                    <a:gd name="connsiteY0" fmla="*/ 340657 h 688387"/>
                    <a:gd name="connsiteX1" fmla="*/ 32861 w 730866"/>
                    <a:gd name="connsiteY1" fmla="*/ 662629 h 688387"/>
                    <a:gd name="connsiteX2" fmla="*/ 612411 w 730866"/>
                    <a:gd name="connsiteY2" fmla="*/ 688387 h 688387"/>
                    <a:gd name="connsiteX3" fmla="*/ 728320 w 730866"/>
                    <a:gd name="connsiteY3" fmla="*/ 417930 h 688387"/>
                    <a:gd name="connsiteX4" fmla="*/ 559221 w 730866"/>
                    <a:gd name="connsiteY4" fmla="*/ 405051 h 688387"/>
                    <a:gd name="connsiteX5" fmla="*/ 456576 w 730866"/>
                    <a:gd name="connsiteY5" fmla="*/ 523859 h 688387"/>
                    <a:gd name="connsiteX6" fmla="*/ 353159 w 730866"/>
                    <a:gd name="connsiteY6" fmla="*/ 337759 h 688387"/>
                    <a:gd name="connsiteX7" fmla="*/ 468232 w 730866"/>
                    <a:gd name="connsiteY7" fmla="*/ 160353 h 688387"/>
                    <a:gd name="connsiteX8" fmla="*/ 566304 w 730866"/>
                    <a:gd name="connsiteY8" fmla="*/ 285407 h 688387"/>
                    <a:gd name="connsiteX9" fmla="*/ 728320 w 730866"/>
                    <a:gd name="connsiteY9" fmla="*/ 186111 h 688387"/>
                    <a:gd name="connsiteX10" fmla="*/ 560895 w 730866"/>
                    <a:gd name="connsiteY10" fmla="*/ 31564 h 688387"/>
                    <a:gd name="connsiteX11" fmla="*/ 187408 w 730866"/>
                    <a:gd name="connsiteY11" fmla="*/ 31564 h 688387"/>
                    <a:gd name="connsiteX12" fmla="*/ 84377 w 730866"/>
                    <a:gd name="connsiteY12" fmla="*/ 340657 h 688387"/>
                    <a:gd name="connsiteX0" fmla="*/ 84377 w 730866"/>
                    <a:gd name="connsiteY0" fmla="*/ 340657 h 688387"/>
                    <a:gd name="connsiteX1" fmla="*/ 32861 w 730866"/>
                    <a:gd name="connsiteY1" fmla="*/ 662629 h 688387"/>
                    <a:gd name="connsiteX2" fmla="*/ 612411 w 730866"/>
                    <a:gd name="connsiteY2" fmla="*/ 688387 h 688387"/>
                    <a:gd name="connsiteX3" fmla="*/ 728320 w 730866"/>
                    <a:gd name="connsiteY3" fmla="*/ 417930 h 688387"/>
                    <a:gd name="connsiteX4" fmla="*/ 559221 w 730866"/>
                    <a:gd name="connsiteY4" fmla="*/ 405051 h 688387"/>
                    <a:gd name="connsiteX5" fmla="*/ 456576 w 730866"/>
                    <a:gd name="connsiteY5" fmla="*/ 523859 h 688387"/>
                    <a:gd name="connsiteX6" fmla="*/ 353159 w 730866"/>
                    <a:gd name="connsiteY6" fmla="*/ 337759 h 688387"/>
                    <a:gd name="connsiteX7" fmla="*/ 468232 w 730866"/>
                    <a:gd name="connsiteY7" fmla="*/ 160353 h 688387"/>
                    <a:gd name="connsiteX8" fmla="*/ 566304 w 730866"/>
                    <a:gd name="connsiteY8" fmla="*/ 285407 h 688387"/>
                    <a:gd name="connsiteX9" fmla="*/ 728320 w 730866"/>
                    <a:gd name="connsiteY9" fmla="*/ 186111 h 688387"/>
                    <a:gd name="connsiteX10" fmla="*/ 560895 w 730866"/>
                    <a:gd name="connsiteY10" fmla="*/ 31564 h 688387"/>
                    <a:gd name="connsiteX11" fmla="*/ 187408 w 730866"/>
                    <a:gd name="connsiteY11" fmla="*/ 31564 h 688387"/>
                    <a:gd name="connsiteX12" fmla="*/ 84377 w 730866"/>
                    <a:gd name="connsiteY12" fmla="*/ 340657 h 688387"/>
                    <a:gd name="connsiteX0" fmla="*/ 84377 w 730866"/>
                    <a:gd name="connsiteY0" fmla="*/ 340657 h 688387"/>
                    <a:gd name="connsiteX1" fmla="*/ 32861 w 730866"/>
                    <a:gd name="connsiteY1" fmla="*/ 662629 h 688387"/>
                    <a:gd name="connsiteX2" fmla="*/ 612411 w 730866"/>
                    <a:gd name="connsiteY2" fmla="*/ 688387 h 688387"/>
                    <a:gd name="connsiteX3" fmla="*/ 728320 w 730866"/>
                    <a:gd name="connsiteY3" fmla="*/ 417930 h 688387"/>
                    <a:gd name="connsiteX4" fmla="*/ 559221 w 730866"/>
                    <a:gd name="connsiteY4" fmla="*/ 405051 h 688387"/>
                    <a:gd name="connsiteX5" fmla="*/ 460053 w 730866"/>
                    <a:gd name="connsiteY5" fmla="*/ 512296 h 688387"/>
                    <a:gd name="connsiteX6" fmla="*/ 353159 w 730866"/>
                    <a:gd name="connsiteY6" fmla="*/ 337759 h 688387"/>
                    <a:gd name="connsiteX7" fmla="*/ 468232 w 730866"/>
                    <a:gd name="connsiteY7" fmla="*/ 160353 h 688387"/>
                    <a:gd name="connsiteX8" fmla="*/ 566304 w 730866"/>
                    <a:gd name="connsiteY8" fmla="*/ 285407 h 688387"/>
                    <a:gd name="connsiteX9" fmla="*/ 728320 w 730866"/>
                    <a:gd name="connsiteY9" fmla="*/ 186111 h 688387"/>
                    <a:gd name="connsiteX10" fmla="*/ 560895 w 730866"/>
                    <a:gd name="connsiteY10" fmla="*/ 31564 h 688387"/>
                    <a:gd name="connsiteX11" fmla="*/ 187408 w 730866"/>
                    <a:gd name="connsiteY11" fmla="*/ 31564 h 688387"/>
                    <a:gd name="connsiteX12" fmla="*/ 84377 w 730866"/>
                    <a:gd name="connsiteY12" fmla="*/ 340657 h 68838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</a:cxnLst>
                  <a:rect l="l" t="t" r="r" b="b"/>
                  <a:pathLst>
                    <a:path w="730866" h="688387">
                      <a:moveTo>
                        <a:pt x="84377" y="340657"/>
                      </a:moveTo>
                      <a:cubicBezTo>
                        <a:pt x="58619" y="445834"/>
                        <a:pt x="-55145" y="604674"/>
                        <a:pt x="32861" y="662629"/>
                      </a:cubicBezTo>
                      <a:cubicBezTo>
                        <a:pt x="120867" y="720584"/>
                        <a:pt x="496501" y="729170"/>
                        <a:pt x="612411" y="688387"/>
                      </a:cubicBezTo>
                      <a:cubicBezTo>
                        <a:pt x="728321" y="647604"/>
                        <a:pt x="737185" y="465153"/>
                        <a:pt x="728320" y="417930"/>
                      </a:cubicBezTo>
                      <a:cubicBezTo>
                        <a:pt x="719455" y="370707"/>
                        <a:pt x="603932" y="389323"/>
                        <a:pt x="559221" y="405051"/>
                      </a:cubicBezTo>
                      <a:cubicBezTo>
                        <a:pt x="514510" y="420779"/>
                        <a:pt x="526401" y="514367"/>
                        <a:pt x="460053" y="512296"/>
                      </a:cubicBezTo>
                      <a:cubicBezTo>
                        <a:pt x="393705" y="510225"/>
                        <a:pt x="351796" y="396416"/>
                        <a:pt x="353159" y="337759"/>
                      </a:cubicBezTo>
                      <a:cubicBezTo>
                        <a:pt x="354522" y="279102"/>
                        <a:pt x="405276" y="155362"/>
                        <a:pt x="468232" y="160353"/>
                      </a:cubicBezTo>
                      <a:cubicBezTo>
                        <a:pt x="531188" y="165344"/>
                        <a:pt x="504668" y="253682"/>
                        <a:pt x="566304" y="285407"/>
                      </a:cubicBezTo>
                      <a:cubicBezTo>
                        <a:pt x="627940" y="317132"/>
                        <a:pt x="729221" y="228418"/>
                        <a:pt x="728320" y="186111"/>
                      </a:cubicBezTo>
                      <a:cubicBezTo>
                        <a:pt x="727419" y="143804"/>
                        <a:pt x="651047" y="57322"/>
                        <a:pt x="560895" y="31564"/>
                      </a:cubicBezTo>
                      <a:cubicBezTo>
                        <a:pt x="470743" y="5806"/>
                        <a:pt x="266828" y="-24245"/>
                        <a:pt x="187408" y="31564"/>
                      </a:cubicBezTo>
                      <a:cubicBezTo>
                        <a:pt x="107988" y="87373"/>
                        <a:pt x="110135" y="235480"/>
                        <a:pt x="84377" y="340657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rgbClr val="00FFFF"/>
                    </a:gs>
                    <a:gs pos="44000">
                      <a:srgbClr val="00B0F0"/>
                    </a:gs>
                    <a:gs pos="100000">
                      <a:srgbClr val="0070C0"/>
                    </a:gs>
                  </a:gsLst>
                  <a:lin ang="5400000" scaled="1"/>
                </a:gra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3" name="Freeform 112"/>
                <p:cNvSpPr/>
                <p:nvPr/>
              </p:nvSpPr>
              <p:spPr>
                <a:xfrm>
                  <a:off x="5029200" y="1556973"/>
                  <a:ext cx="730866" cy="413991"/>
                </a:xfrm>
                <a:custGeom>
                  <a:avLst/>
                  <a:gdLst>
                    <a:gd name="connsiteX0" fmla="*/ 84377 w 729336"/>
                    <a:gd name="connsiteY0" fmla="*/ 340657 h 688387"/>
                    <a:gd name="connsiteX1" fmla="*/ 32861 w 729336"/>
                    <a:gd name="connsiteY1" fmla="*/ 662629 h 688387"/>
                    <a:gd name="connsiteX2" fmla="*/ 612411 w 729336"/>
                    <a:gd name="connsiteY2" fmla="*/ 688387 h 688387"/>
                    <a:gd name="connsiteX3" fmla="*/ 728320 w 729336"/>
                    <a:gd name="connsiteY3" fmla="*/ 417930 h 688387"/>
                    <a:gd name="connsiteX4" fmla="*/ 586653 w 729336"/>
                    <a:gd name="connsiteY4" fmla="*/ 405051 h 688387"/>
                    <a:gd name="connsiteX5" fmla="*/ 548016 w 729336"/>
                    <a:gd name="connsiteY5" fmla="*/ 546719 h 688387"/>
                    <a:gd name="connsiteX6" fmla="*/ 380591 w 729336"/>
                    <a:gd name="connsiteY6" fmla="*/ 314899 h 688387"/>
                    <a:gd name="connsiteX7" fmla="*/ 509380 w 729336"/>
                    <a:gd name="connsiteY7" fmla="*/ 160353 h 688387"/>
                    <a:gd name="connsiteX8" fmla="*/ 548016 w 729336"/>
                    <a:gd name="connsiteY8" fmla="*/ 276263 h 688387"/>
                    <a:gd name="connsiteX9" fmla="*/ 728320 w 729336"/>
                    <a:gd name="connsiteY9" fmla="*/ 186111 h 688387"/>
                    <a:gd name="connsiteX10" fmla="*/ 560895 w 729336"/>
                    <a:gd name="connsiteY10" fmla="*/ 31564 h 688387"/>
                    <a:gd name="connsiteX11" fmla="*/ 187408 w 729336"/>
                    <a:gd name="connsiteY11" fmla="*/ 31564 h 688387"/>
                    <a:gd name="connsiteX12" fmla="*/ 84377 w 729336"/>
                    <a:gd name="connsiteY12" fmla="*/ 340657 h 688387"/>
                    <a:gd name="connsiteX0" fmla="*/ 84377 w 729336"/>
                    <a:gd name="connsiteY0" fmla="*/ 340657 h 688387"/>
                    <a:gd name="connsiteX1" fmla="*/ 32861 w 729336"/>
                    <a:gd name="connsiteY1" fmla="*/ 662629 h 688387"/>
                    <a:gd name="connsiteX2" fmla="*/ 612411 w 729336"/>
                    <a:gd name="connsiteY2" fmla="*/ 688387 h 688387"/>
                    <a:gd name="connsiteX3" fmla="*/ 728320 w 729336"/>
                    <a:gd name="connsiteY3" fmla="*/ 417930 h 688387"/>
                    <a:gd name="connsiteX4" fmla="*/ 586653 w 729336"/>
                    <a:gd name="connsiteY4" fmla="*/ 405051 h 688387"/>
                    <a:gd name="connsiteX5" fmla="*/ 548016 w 729336"/>
                    <a:gd name="connsiteY5" fmla="*/ 546719 h 688387"/>
                    <a:gd name="connsiteX6" fmla="*/ 357731 w 729336"/>
                    <a:gd name="connsiteY6" fmla="*/ 342331 h 688387"/>
                    <a:gd name="connsiteX7" fmla="*/ 509380 w 729336"/>
                    <a:gd name="connsiteY7" fmla="*/ 160353 h 688387"/>
                    <a:gd name="connsiteX8" fmla="*/ 548016 w 729336"/>
                    <a:gd name="connsiteY8" fmla="*/ 276263 h 688387"/>
                    <a:gd name="connsiteX9" fmla="*/ 728320 w 729336"/>
                    <a:gd name="connsiteY9" fmla="*/ 186111 h 688387"/>
                    <a:gd name="connsiteX10" fmla="*/ 560895 w 729336"/>
                    <a:gd name="connsiteY10" fmla="*/ 31564 h 688387"/>
                    <a:gd name="connsiteX11" fmla="*/ 187408 w 729336"/>
                    <a:gd name="connsiteY11" fmla="*/ 31564 h 688387"/>
                    <a:gd name="connsiteX12" fmla="*/ 84377 w 729336"/>
                    <a:gd name="connsiteY12" fmla="*/ 340657 h 688387"/>
                    <a:gd name="connsiteX0" fmla="*/ 84377 w 729336"/>
                    <a:gd name="connsiteY0" fmla="*/ 340657 h 688387"/>
                    <a:gd name="connsiteX1" fmla="*/ 32861 w 729336"/>
                    <a:gd name="connsiteY1" fmla="*/ 662629 h 688387"/>
                    <a:gd name="connsiteX2" fmla="*/ 612411 w 729336"/>
                    <a:gd name="connsiteY2" fmla="*/ 688387 h 688387"/>
                    <a:gd name="connsiteX3" fmla="*/ 728320 w 729336"/>
                    <a:gd name="connsiteY3" fmla="*/ 417930 h 688387"/>
                    <a:gd name="connsiteX4" fmla="*/ 586653 w 729336"/>
                    <a:gd name="connsiteY4" fmla="*/ 405051 h 688387"/>
                    <a:gd name="connsiteX5" fmla="*/ 548016 w 729336"/>
                    <a:gd name="connsiteY5" fmla="*/ 546719 h 688387"/>
                    <a:gd name="connsiteX6" fmla="*/ 357731 w 729336"/>
                    <a:gd name="connsiteY6" fmla="*/ 342331 h 688387"/>
                    <a:gd name="connsiteX7" fmla="*/ 509380 w 729336"/>
                    <a:gd name="connsiteY7" fmla="*/ 160353 h 688387"/>
                    <a:gd name="connsiteX8" fmla="*/ 548016 w 729336"/>
                    <a:gd name="connsiteY8" fmla="*/ 276263 h 688387"/>
                    <a:gd name="connsiteX9" fmla="*/ 728320 w 729336"/>
                    <a:gd name="connsiteY9" fmla="*/ 186111 h 688387"/>
                    <a:gd name="connsiteX10" fmla="*/ 560895 w 729336"/>
                    <a:gd name="connsiteY10" fmla="*/ 31564 h 688387"/>
                    <a:gd name="connsiteX11" fmla="*/ 187408 w 729336"/>
                    <a:gd name="connsiteY11" fmla="*/ 31564 h 688387"/>
                    <a:gd name="connsiteX12" fmla="*/ 84377 w 729336"/>
                    <a:gd name="connsiteY12" fmla="*/ 340657 h 688387"/>
                    <a:gd name="connsiteX0" fmla="*/ 84377 w 729336"/>
                    <a:gd name="connsiteY0" fmla="*/ 340657 h 688387"/>
                    <a:gd name="connsiteX1" fmla="*/ 32861 w 729336"/>
                    <a:gd name="connsiteY1" fmla="*/ 662629 h 688387"/>
                    <a:gd name="connsiteX2" fmla="*/ 612411 w 729336"/>
                    <a:gd name="connsiteY2" fmla="*/ 688387 h 688387"/>
                    <a:gd name="connsiteX3" fmla="*/ 728320 w 729336"/>
                    <a:gd name="connsiteY3" fmla="*/ 417930 h 688387"/>
                    <a:gd name="connsiteX4" fmla="*/ 586653 w 729336"/>
                    <a:gd name="connsiteY4" fmla="*/ 405051 h 688387"/>
                    <a:gd name="connsiteX5" fmla="*/ 548016 w 729336"/>
                    <a:gd name="connsiteY5" fmla="*/ 546719 h 688387"/>
                    <a:gd name="connsiteX6" fmla="*/ 357731 w 729336"/>
                    <a:gd name="connsiteY6" fmla="*/ 356047 h 688387"/>
                    <a:gd name="connsiteX7" fmla="*/ 509380 w 729336"/>
                    <a:gd name="connsiteY7" fmla="*/ 160353 h 688387"/>
                    <a:gd name="connsiteX8" fmla="*/ 548016 w 729336"/>
                    <a:gd name="connsiteY8" fmla="*/ 276263 h 688387"/>
                    <a:gd name="connsiteX9" fmla="*/ 728320 w 729336"/>
                    <a:gd name="connsiteY9" fmla="*/ 186111 h 688387"/>
                    <a:gd name="connsiteX10" fmla="*/ 560895 w 729336"/>
                    <a:gd name="connsiteY10" fmla="*/ 31564 h 688387"/>
                    <a:gd name="connsiteX11" fmla="*/ 187408 w 729336"/>
                    <a:gd name="connsiteY11" fmla="*/ 31564 h 688387"/>
                    <a:gd name="connsiteX12" fmla="*/ 84377 w 729336"/>
                    <a:gd name="connsiteY12" fmla="*/ 340657 h 688387"/>
                    <a:gd name="connsiteX0" fmla="*/ 84377 w 729336"/>
                    <a:gd name="connsiteY0" fmla="*/ 340657 h 688387"/>
                    <a:gd name="connsiteX1" fmla="*/ 32861 w 729336"/>
                    <a:gd name="connsiteY1" fmla="*/ 662629 h 688387"/>
                    <a:gd name="connsiteX2" fmla="*/ 612411 w 729336"/>
                    <a:gd name="connsiteY2" fmla="*/ 688387 h 688387"/>
                    <a:gd name="connsiteX3" fmla="*/ 728320 w 729336"/>
                    <a:gd name="connsiteY3" fmla="*/ 417930 h 688387"/>
                    <a:gd name="connsiteX4" fmla="*/ 586653 w 729336"/>
                    <a:gd name="connsiteY4" fmla="*/ 405051 h 688387"/>
                    <a:gd name="connsiteX5" fmla="*/ 548016 w 729336"/>
                    <a:gd name="connsiteY5" fmla="*/ 546719 h 688387"/>
                    <a:gd name="connsiteX6" fmla="*/ 357731 w 729336"/>
                    <a:gd name="connsiteY6" fmla="*/ 356047 h 688387"/>
                    <a:gd name="connsiteX7" fmla="*/ 532240 w 729336"/>
                    <a:gd name="connsiteY7" fmla="*/ 164925 h 688387"/>
                    <a:gd name="connsiteX8" fmla="*/ 548016 w 729336"/>
                    <a:gd name="connsiteY8" fmla="*/ 276263 h 688387"/>
                    <a:gd name="connsiteX9" fmla="*/ 728320 w 729336"/>
                    <a:gd name="connsiteY9" fmla="*/ 186111 h 688387"/>
                    <a:gd name="connsiteX10" fmla="*/ 560895 w 729336"/>
                    <a:gd name="connsiteY10" fmla="*/ 31564 h 688387"/>
                    <a:gd name="connsiteX11" fmla="*/ 187408 w 729336"/>
                    <a:gd name="connsiteY11" fmla="*/ 31564 h 688387"/>
                    <a:gd name="connsiteX12" fmla="*/ 84377 w 729336"/>
                    <a:gd name="connsiteY12" fmla="*/ 340657 h 688387"/>
                    <a:gd name="connsiteX0" fmla="*/ 84377 w 729336"/>
                    <a:gd name="connsiteY0" fmla="*/ 340657 h 688387"/>
                    <a:gd name="connsiteX1" fmla="*/ 32861 w 729336"/>
                    <a:gd name="connsiteY1" fmla="*/ 662629 h 688387"/>
                    <a:gd name="connsiteX2" fmla="*/ 612411 w 729336"/>
                    <a:gd name="connsiteY2" fmla="*/ 688387 h 688387"/>
                    <a:gd name="connsiteX3" fmla="*/ 728320 w 729336"/>
                    <a:gd name="connsiteY3" fmla="*/ 417930 h 688387"/>
                    <a:gd name="connsiteX4" fmla="*/ 586653 w 729336"/>
                    <a:gd name="connsiteY4" fmla="*/ 405051 h 688387"/>
                    <a:gd name="connsiteX5" fmla="*/ 548016 w 729336"/>
                    <a:gd name="connsiteY5" fmla="*/ 546719 h 688387"/>
                    <a:gd name="connsiteX6" fmla="*/ 357731 w 729336"/>
                    <a:gd name="connsiteY6" fmla="*/ 356047 h 688387"/>
                    <a:gd name="connsiteX7" fmla="*/ 532240 w 729336"/>
                    <a:gd name="connsiteY7" fmla="*/ 164925 h 688387"/>
                    <a:gd name="connsiteX8" fmla="*/ 548016 w 729336"/>
                    <a:gd name="connsiteY8" fmla="*/ 276263 h 688387"/>
                    <a:gd name="connsiteX9" fmla="*/ 728320 w 729336"/>
                    <a:gd name="connsiteY9" fmla="*/ 186111 h 688387"/>
                    <a:gd name="connsiteX10" fmla="*/ 560895 w 729336"/>
                    <a:gd name="connsiteY10" fmla="*/ 31564 h 688387"/>
                    <a:gd name="connsiteX11" fmla="*/ 187408 w 729336"/>
                    <a:gd name="connsiteY11" fmla="*/ 31564 h 688387"/>
                    <a:gd name="connsiteX12" fmla="*/ 84377 w 729336"/>
                    <a:gd name="connsiteY12" fmla="*/ 340657 h 688387"/>
                    <a:gd name="connsiteX0" fmla="*/ 84377 w 729336"/>
                    <a:gd name="connsiteY0" fmla="*/ 340657 h 688387"/>
                    <a:gd name="connsiteX1" fmla="*/ 32861 w 729336"/>
                    <a:gd name="connsiteY1" fmla="*/ 662629 h 688387"/>
                    <a:gd name="connsiteX2" fmla="*/ 612411 w 729336"/>
                    <a:gd name="connsiteY2" fmla="*/ 688387 h 688387"/>
                    <a:gd name="connsiteX3" fmla="*/ 728320 w 729336"/>
                    <a:gd name="connsiteY3" fmla="*/ 417930 h 688387"/>
                    <a:gd name="connsiteX4" fmla="*/ 586653 w 729336"/>
                    <a:gd name="connsiteY4" fmla="*/ 405051 h 688387"/>
                    <a:gd name="connsiteX5" fmla="*/ 529728 w 729336"/>
                    <a:gd name="connsiteY5" fmla="*/ 533003 h 688387"/>
                    <a:gd name="connsiteX6" fmla="*/ 357731 w 729336"/>
                    <a:gd name="connsiteY6" fmla="*/ 356047 h 688387"/>
                    <a:gd name="connsiteX7" fmla="*/ 532240 w 729336"/>
                    <a:gd name="connsiteY7" fmla="*/ 164925 h 688387"/>
                    <a:gd name="connsiteX8" fmla="*/ 548016 w 729336"/>
                    <a:gd name="connsiteY8" fmla="*/ 276263 h 688387"/>
                    <a:gd name="connsiteX9" fmla="*/ 728320 w 729336"/>
                    <a:gd name="connsiteY9" fmla="*/ 186111 h 688387"/>
                    <a:gd name="connsiteX10" fmla="*/ 560895 w 729336"/>
                    <a:gd name="connsiteY10" fmla="*/ 31564 h 688387"/>
                    <a:gd name="connsiteX11" fmla="*/ 187408 w 729336"/>
                    <a:gd name="connsiteY11" fmla="*/ 31564 h 688387"/>
                    <a:gd name="connsiteX12" fmla="*/ 84377 w 729336"/>
                    <a:gd name="connsiteY12" fmla="*/ 340657 h 688387"/>
                    <a:gd name="connsiteX0" fmla="*/ 84377 w 729336"/>
                    <a:gd name="connsiteY0" fmla="*/ 340657 h 688387"/>
                    <a:gd name="connsiteX1" fmla="*/ 32861 w 729336"/>
                    <a:gd name="connsiteY1" fmla="*/ 662629 h 688387"/>
                    <a:gd name="connsiteX2" fmla="*/ 612411 w 729336"/>
                    <a:gd name="connsiteY2" fmla="*/ 688387 h 688387"/>
                    <a:gd name="connsiteX3" fmla="*/ 728320 w 729336"/>
                    <a:gd name="connsiteY3" fmla="*/ 417930 h 688387"/>
                    <a:gd name="connsiteX4" fmla="*/ 586653 w 729336"/>
                    <a:gd name="connsiteY4" fmla="*/ 405051 h 688387"/>
                    <a:gd name="connsiteX5" fmla="*/ 529728 w 729336"/>
                    <a:gd name="connsiteY5" fmla="*/ 533003 h 688387"/>
                    <a:gd name="connsiteX6" fmla="*/ 357731 w 729336"/>
                    <a:gd name="connsiteY6" fmla="*/ 356047 h 688387"/>
                    <a:gd name="connsiteX7" fmla="*/ 532240 w 729336"/>
                    <a:gd name="connsiteY7" fmla="*/ 164925 h 688387"/>
                    <a:gd name="connsiteX8" fmla="*/ 548016 w 729336"/>
                    <a:gd name="connsiteY8" fmla="*/ 276263 h 688387"/>
                    <a:gd name="connsiteX9" fmla="*/ 728320 w 729336"/>
                    <a:gd name="connsiteY9" fmla="*/ 186111 h 688387"/>
                    <a:gd name="connsiteX10" fmla="*/ 560895 w 729336"/>
                    <a:gd name="connsiteY10" fmla="*/ 31564 h 688387"/>
                    <a:gd name="connsiteX11" fmla="*/ 187408 w 729336"/>
                    <a:gd name="connsiteY11" fmla="*/ 31564 h 688387"/>
                    <a:gd name="connsiteX12" fmla="*/ 84377 w 729336"/>
                    <a:gd name="connsiteY12" fmla="*/ 340657 h 688387"/>
                    <a:gd name="connsiteX0" fmla="*/ 84377 w 730333"/>
                    <a:gd name="connsiteY0" fmla="*/ 340657 h 688387"/>
                    <a:gd name="connsiteX1" fmla="*/ 32861 w 730333"/>
                    <a:gd name="connsiteY1" fmla="*/ 662629 h 688387"/>
                    <a:gd name="connsiteX2" fmla="*/ 612411 w 730333"/>
                    <a:gd name="connsiteY2" fmla="*/ 688387 h 688387"/>
                    <a:gd name="connsiteX3" fmla="*/ 728320 w 730333"/>
                    <a:gd name="connsiteY3" fmla="*/ 417930 h 688387"/>
                    <a:gd name="connsiteX4" fmla="*/ 568365 w 730333"/>
                    <a:gd name="connsiteY4" fmla="*/ 405051 h 688387"/>
                    <a:gd name="connsiteX5" fmla="*/ 529728 w 730333"/>
                    <a:gd name="connsiteY5" fmla="*/ 533003 h 688387"/>
                    <a:gd name="connsiteX6" fmla="*/ 357731 w 730333"/>
                    <a:gd name="connsiteY6" fmla="*/ 356047 h 688387"/>
                    <a:gd name="connsiteX7" fmla="*/ 532240 w 730333"/>
                    <a:gd name="connsiteY7" fmla="*/ 164925 h 688387"/>
                    <a:gd name="connsiteX8" fmla="*/ 548016 w 730333"/>
                    <a:gd name="connsiteY8" fmla="*/ 276263 h 688387"/>
                    <a:gd name="connsiteX9" fmla="*/ 728320 w 730333"/>
                    <a:gd name="connsiteY9" fmla="*/ 186111 h 688387"/>
                    <a:gd name="connsiteX10" fmla="*/ 560895 w 730333"/>
                    <a:gd name="connsiteY10" fmla="*/ 31564 h 688387"/>
                    <a:gd name="connsiteX11" fmla="*/ 187408 w 730333"/>
                    <a:gd name="connsiteY11" fmla="*/ 31564 h 688387"/>
                    <a:gd name="connsiteX12" fmla="*/ 84377 w 730333"/>
                    <a:gd name="connsiteY12" fmla="*/ 340657 h 688387"/>
                    <a:gd name="connsiteX0" fmla="*/ 84377 w 730333"/>
                    <a:gd name="connsiteY0" fmla="*/ 340657 h 688387"/>
                    <a:gd name="connsiteX1" fmla="*/ 32861 w 730333"/>
                    <a:gd name="connsiteY1" fmla="*/ 662629 h 688387"/>
                    <a:gd name="connsiteX2" fmla="*/ 612411 w 730333"/>
                    <a:gd name="connsiteY2" fmla="*/ 688387 h 688387"/>
                    <a:gd name="connsiteX3" fmla="*/ 728320 w 730333"/>
                    <a:gd name="connsiteY3" fmla="*/ 417930 h 688387"/>
                    <a:gd name="connsiteX4" fmla="*/ 568365 w 730333"/>
                    <a:gd name="connsiteY4" fmla="*/ 405051 h 688387"/>
                    <a:gd name="connsiteX5" fmla="*/ 529728 w 730333"/>
                    <a:gd name="connsiteY5" fmla="*/ 533003 h 688387"/>
                    <a:gd name="connsiteX6" fmla="*/ 357731 w 730333"/>
                    <a:gd name="connsiteY6" fmla="*/ 356047 h 688387"/>
                    <a:gd name="connsiteX7" fmla="*/ 518524 w 730333"/>
                    <a:gd name="connsiteY7" fmla="*/ 155781 h 688387"/>
                    <a:gd name="connsiteX8" fmla="*/ 548016 w 730333"/>
                    <a:gd name="connsiteY8" fmla="*/ 276263 h 688387"/>
                    <a:gd name="connsiteX9" fmla="*/ 728320 w 730333"/>
                    <a:gd name="connsiteY9" fmla="*/ 186111 h 688387"/>
                    <a:gd name="connsiteX10" fmla="*/ 560895 w 730333"/>
                    <a:gd name="connsiteY10" fmla="*/ 31564 h 688387"/>
                    <a:gd name="connsiteX11" fmla="*/ 187408 w 730333"/>
                    <a:gd name="connsiteY11" fmla="*/ 31564 h 688387"/>
                    <a:gd name="connsiteX12" fmla="*/ 84377 w 730333"/>
                    <a:gd name="connsiteY12" fmla="*/ 340657 h 688387"/>
                    <a:gd name="connsiteX0" fmla="*/ 84377 w 730333"/>
                    <a:gd name="connsiteY0" fmla="*/ 340657 h 688387"/>
                    <a:gd name="connsiteX1" fmla="*/ 32861 w 730333"/>
                    <a:gd name="connsiteY1" fmla="*/ 662629 h 688387"/>
                    <a:gd name="connsiteX2" fmla="*/ 612411 w 730333"/>
                    <a:gd name="connsiteY2" fmla="*/ 688387 h 688387"/>
                    <a:gd name="connsiteX3" fmla="*/ 728320 w 730333"/>
                    <a:gd name="connsiteY3" fmla="*/ 417930 h 688387"/>
                    <a:gd name="connsiteX4" fmla="*/ 568365 w 730333"/>
                    <a:gd name="connsiteY4" fmla="*/ 405051 h 688387"/>
                    <a:gd name="connsiteX5" fmla="*/ 488580 w 730333"/>
                    <a:gd name="connsiteY5" fmla="*/ 523859 h 688387"/>
                    <a:gd name="connsiteX6" fmla="*/ 357731 w 730333"/>
                    <a:gd name="connsiteY6" fmla="*/ 356047 h 688387"/>
                    <a:gd name="connsiteX7" fmla="*/ 518524 w 730333"/>
                    <a:gd name="connsiteY7" fmla="*/ 155781 h 688387"/>
                    <a:gd name="connsiteX8" fmla="*/ 548016 w 730333"/>
                    <a:gd name="connsiteY8" fmla="*/ 276263 h 688387"/>
                    <a:gd name="connsiteX9" fmla="*/ 728320 w 730333"/>
                    <a:gd name="connsiteY9" fmla="*/ 186111 h 688387"/>
                    <a:gd name="connsiteX10" fmla="*/ 560895 w 730333"/>
                    <a:gd name="connsiteY10" fmla="*/ 31564 h 688387"/>
                    <a:gd name="connsiteX11" fmla="*/ 187408 w 730333"/>
                    <a:gd name="connsiteY11" fmla="*/ 31564 h 688387"/>
                    <a:gd name="connsiteX12" fmla="*/ 84377 w 730333"/>
                    <a:gd name="connsiteY12" fmla="*/ 340657 h 688387"/>
                    <a:gd name="connsiteX0" fmla="*/ 84377 w 730333"/>
                    <a:gd name="connsiteY0" fmla="*/ 340657 h 688387"/>
                    <a:gd name="connsiteX1" fmla="*/ 32861 w 730333"/>
                    <a:gd name="connsiteY1" fmla="*/ 662629 h 688387"/>
                    <a:gd name="connsiteX2" fmla="*/ 612411 w 730333"/>
                    <a:gd name="connsiteY2" fmla="*/ 688387 h 688387"/>
                    <a:gd name="connsiteX3" fmla="*/ 728320 w 730333"/>
                    <a:gd name="connsiteY3" fmla="*/ 417930 h 688387"/>
                    <a:gd name="connsiteX4" fmla="*/ 568365 w 730333"/>
                    <a:gd name="connsiteY4" fmla="*/ 405051 h 688387"/>
                    <a:gd name="connsiteX5" fmla="*/ 488580 w 730333"/>
                    <a:gd name="connsiteY5" fmla="*/ 523859 h 688387"/>
                    <a:gd name="connsiteX6" fmla="*/ 357731 w 730333"/>
                    <a:gd name="connsiteY6" fmla="*/ 356047 h 688387"/>
                    <a:gd name="connsiteX7" fmla="*/ 468232 w 730333"/>
                    <a:gd name="connsiteY7" fmla="*/ 160353 h 688387"/>
                    <a:gd name="connsiteX8" fmla="*/ 548016 w 730333"/>
                    <a:gd name="connsiteY8" fmla="*/ 276263 h 688387"/>
                    <a:gd name="connsiteX9" fmla="*/ 728320 w 730333"/>
                    <a:gd name="connsiteY9" fmla="*/ 186111 h 688387"/>
                    <a:gd name="connsiteX10" fmla="*/ 560895 w 730333"/>
                    <a:gd name="connsiteY10" fmla="*/ 31564 h 688387"/>
                    <a:gd name="connsiteX11" fmla="*/ 187408 w 730333"/>
                    <a:gd name="connsiteY11" fmla="*/ 31564 h 688387"/>
                    <a:gd name="connsiteX12" fmla="*/ 84377 w 730333"/>
                    <a:gd name="connsiteY12" fmla="*/ 340657 h 688387"/>
                    <a:gd name="connsiteX0" fmla="*/ 84377 w 730333"/>
                    <a:gd name="connsiteY0" fmla="*/ 340657 h 688387"/>
                    <a:gd name="connsiteX1" fmla="*/ 32861 w 730333"/>
                    <a:gd name="connsiteY1" fmla="*/ 662629 h 688387"/>
                    <a:gd name="connsiteX2" fmla="*/ 612411 w 730333"/>
                    <a:gd name="connsiteY2" fmla="*/ 688387 h 688387"/>
                    <a:gd name="connsiteX3" fmla="*/ 728320 w 730333"/>
                    <a:gd name="connsiteY3" fmla="*/ 417930 h 688387"/>
                    <a:gd name="connsiteX4" fmla="*/ 568365 w 730333"/>
                    <a:gd name="connsiteY4" fmla="*/ 405051 h 688387"/>
                    <a:gd name="connsiteX5" fmla="*/ 488580 w 730333"/>
                    <a:gd name="connsiteY5" fmla="*/ 523859 h 688387"/>
                    <a:gd name="connsiteX6" fmla="*/ 357731 w 730333"/>
                    <a:gd name="connsiteY6" fmla="*/ 356047 h 688387"/>
                    <a:gd name="connsiteX7" fmla="*/ 468232 w 730333"/>
                    <a:gd name="connsiteY7" fmla="*/ 160353 h 688387"/>
                    <a:gd name="connsiteX8" fmla="*/ 548016 w 730333"/>
                    <a:gd name="connsiteY8" fmla="*/ 276263 h 688387"/>
                    <a:gd name="connsiteX9" fmla="*/ 728320 w 730333"/>
                    <a:gd name="connsiteY9" fmla="*/ 186111 h 688387"/>
                    <a:gd name="connsiteX10" fmla="*/ 560895 w 730333"/>
                    <a:gd name="connsiteY10" fmla="*/ 31564 h 688387"/>
                    <a:gd name="connsiteX11" fmla="*/ 187408 w 730333"/>
                    <a:gd name="connsiteY11" fmla="*/ 31564 h 688387"/>
                    <a:gd name="connsiteX12" fmla="*/ 84377 w 730333"/>
                    <a:gd name="connsiteY12" fmla="*/ 340657 h 688387"/>
                    <a:gd name="connsiteX0" fmla="*/ 84377 w 730333"/>
                    <a:gd name="connsiteY0" fmla="*/ 340657 h 688387"/>
                    <a:gd name="connsiteX1" fmla="*/ 32861 w 730333"/>
                    <a:gd name="connsiteY1" fmla="*/ 662629 h 688387"/>
                    <a:gd name="connsiteX2" fmla="*/ 612411 w 730333"/>
                    <a:gd name="connsiteY2" fmla="*/ 688387 h 688387"/>
                    <a:gd name="connsiteX3" fmla="*/ 728320 w 730333"/>
                    <a:gd name="connsiteY3" fmla="*/ 417930 h 688387"/>
                    <a:gd name="connsiteX4" fmla="*/ 568365 w 730333"/>
                    <a:gd name="connsiteY4" fmla="*/ 405051 h 688387"/>
                    <a:gd name="connsiteX5" fmla="*/ 456576 w 730333"/>
                    <a:gd name="connsiteY5" fmla="*/ 523859 h 688387"/>
                    <a:gd name="connsiteX6" fmla="*/ 357731 w 730333"/>
                    <a:gd name="connsiteY6" fmla="*/ 356047 h 688387"/>
                    <a:gd name="connsiteX7" fmla="*/ 468232 w 730333"/>
                    <a:gd name="connsiteY7" fmla="*/ 160353 h 688387"/>
                    <a:gd name="connsiteX8" fmla="*/ 548016 w 730333"/>
                    <a:gd name="connsiteY8" fmla="*/ 276263 h 688387"/>
                    <a:gd name="connsiteX9" fmla="*/ 728320 w 730333"/>
                    <a:gd name="connsiteY9" fmla="*/ 186111 h 688387"/>
                    <a:gd name="connsiteX10" fmla="*/ 560895 w 730333"/>
                    <a:gd name="connsiteY10" fmla="*/ 31564 h 688387"/>
                    <a:gd name="connsiteX11" fmla="*/ 187408 w 730333"/>
                    <a:gd name="connsiteY11" fmla="*/ 31564 h 688387"/>
                    <a:gd name="connsiteX12" fmla="*/ 84377 w 730333"/>
                    <a:gd name="connsiteY12" fmla="*/ 340657 h 688387"/>
                    <a:gd name="connsiteX0" fmla="*/ 84377 w 730333"/>
                    <a:gd name="connsiteY0" fmla="*/ 340657 h 688387"/>
                    <a:gd name="connsiteX1" fmla="*/ 32861 w 730333"/>
                    <a:gd name="connsiteY1" fmla="*/ 662629 h 688387"/>
                    <a:gd name="connsiteX2" fmla="*/ 612411 w 730333"/>
                    <a:gd name="connsiteY2" fmla="*/ 688387 h 688387"/>
                    <a:gd name="connsiteX3" fmla="*/ 728320 w 730333"/>
                    <a:gd name="connsiteY3" fmla="*/ 417930 h 688387"/>
                    <a:gd name="connsiteX4" fmla="*/ 568365 w 730333"/>
                    <a:gd name="connsiteY4" fmla="*/ 405051 h 688387"/>
                    <a:gd name="connsiteX5" fmla="*/ 456576 w 730333"/>
                    <a:gd name="connsiteY5" fmla="*/ 523859 h 688387"/>
                    <a:gd name="connsiteX6" fmla="*/ 357731 w 730333"/>
                    <a:gd name="connsiteY6" fmla="*/ 356047 h 688387"/>
                    <a:gd name="connsiteX7" fmla="*/ 468232 w 730333"/>
                    <a:gd name="connsiteY7" fmla="*/ 160353 h 688387"/>
                    <a:gd name="connsiteX8" fmla="*/ 548016 w 730333"/>
                    <a:gd name="connsiteY8" fmla="*/ 276263 h 688387"/>
                    <a:gd name="connsiteX9" fmla="*/ 728320 w 730333"/>
                    <a:gd name="connsiteY9" fmla="*/ 186111 h 688387"/>
                    <a:gd name="connsiteX10" fmla="*/ 560895 w 730333"/>
                    <a:gd name="connsiteY10" fmla="*/ 31564 h 688387"/>
                    <a:gd name="connsiteX11" fmla="*/ 187408 w 730333"/>
                    <a:gd name="connsiteY11" fmla="*/ 31564 h 688387"/>
                    <a:gd name="connsiteX12" fmla="*/ 84377 w 730333"/>
                    <a:gd name="connsiteY12" fmla="*/ 340657 h 688387"/>
                    <a:gd name="connsiteX0" fmla="*/ 84377 w 730866"/>
                    <a:gd name="connsiteY0" fmla="*/ 340657 h 688387"/>
                    <a:gd name="connsiteX1" fmla="*/ 32861 w 730866"/>
                    <a:gd name="connsiteY1" fmla="*/ 662629 h 688387"/>
                    <a:gd name="connsiteX2" fmla="*/ 612411 w 730866"/>
                    <a:gd name="connsiteY2" fmla="*/ 688387 h 688387"/>
                    <a:gd name="connsiteX3" fmla="*/ 728320 w 730866"/>
                    <a:gd name="connsiteY3" fmla="*/ 417930 h 688387"/>
                    <a:gd name="connsiteX4" fmla="*/ 559221 w 730866"/>
                    <a:gd name="connsiteY4" fmla="*/ 405051 h 688387"/>
                    <a:gd name="connsiteX5" fmla="*/ 456576 w 730866"/>
                    <a:gd name="connsiteY5" fmla="*/ 523859 h 688387"/>
                    <a:gd name="connsiteX6" fmla="*/ 357731 w 730866"/>
                    <a:gd name="connsiteY6" fmla="*/ 356047 h 688387"/>
                    <a:gd name="connsiteX7" fmla="*/ 468232 w 730866"/>
                    <a:gd name="connsiteY7" fmla="*/ 160353 h 688387"/>
                    <a:gd name="connsiteX8" fmla="*/ 548016 w 730866"/>
                    <a:gd name="connsiteY8" fmla="*/ 276263 h 688387"/>
                    <a:gd name="connsiteX9" fmla="*/ 728320 w 730866"/>
                    <a:gd name="connsiteY9" fmla="*/ 186111 h 688387"/>
                    <a:gd name="connsiteX10" fmla="*/ 560895 w 730866"/>
                    <a:gd name="connsiteY10" fmla="*/ 31564 h 688387"/>
                    <a:gd name="connsiteX11" fmla="*/ 187408 w 730866"/>
                    <a:gd name="connsiteY11" fmla="*/ 31564 h 688387"/>
                    <a:gd name="connsiteX12" fmla="*/ 84377 w 730866"/>
                    <a:gd name="connsiteY12" fmla="*/ 340657 h 688387"/>
                    <a:gd name="connsiteX0" fmla="*/ 84377 w 730866"/>
                    <a:gd name="connsiteY0" fmla="*/ 340657 h 688387"/>
                    <a:gd name="connsiteX1" fmla="*/ 32861 w 730866"/>
                    <a:gd name="connsiteY1" fmla="*/ 662629 h 688387"/>
                    <a:gd name="connsiteX2" fmla="*/ 612411 w 730866"/>
                    <a:gd name="connsiteY2" fmla="*/ 688387 h 688387"/>
                    <a:gd name="connsiteX3" fmla="*/ 728320 w 730866"/>
                    <a:gd name="connsiteY3" fmla="*/ 417930 h 688387"/>
                    <a:gd name="connsiteX4" fmla="*/ 559221 w 730866"/>
                    <a:gd name="connsiteY4" fmla="*/ 405051 h 688387"/>
                    <a:gd name="connsiteX5" fmla="*/ 456576 w 730866"/>
                    <a:gd name="connsiteY5" fmla="*/ 523859 h 688387"/>
                    <a:gd name="connsiteX6" fmla="*/ 357731 w 730866"/>
                    <a:gd name="connsiteY6" fmla="*/ 356047 h 688387"/>
                    <a:gd name="connsiteX7" fmla="*/ 468232 w 730866"/>
                    <a:gd name="connsiteY7" fmla="*/ 160353 h 688387"/>
                    <a:gd name="connsiteX8" fmla="*/ 566304 w 730866"/>
                    <a:gd name="connsiteY8" fmla="*/ 285407 h 688387"/>
                    <a:gd name="connsiteX9" fmla="*/ 728320 w 730866"/>
                    <a:gd name="connsiteY9" fmla="*/ 186111 h 688387"/>
                    <a:gd name="connsiteX10" fmla="*/ 560895 w 730866"/>
                    <a:gd name="connsiteY10" fmla="*/ 31564 h 688387"/>
                    <a:gd name="connsiteX11" fmla="*/ 187408 w 730866"/>
                    <a:gd name="connsiteY11" fmla="*/ 31564 h 688387"/>
                    <a:gd name="connsiteX12" fmla="*/ 84377 w 730866"/>
                    <a:gd name="connsiteY12" fmla="*/ 340657 h 688387"/>
                    <a:gd name="connsiteX0" fmla="*/ 84377 w 730866"/>
                    <a:gd name="connsiteY0" fmla="*/ 340657 h 688387"/>
                    <a:gd name="connsiteX1" fmla="*/ 32861 w 730866"/>
                    <a:gd name="connsiteY1" fmla="*/ 662629 h 688387"/>
                    <a:gd name="connsiteX2" fmla="*/ 612411 w 730866"/>
                    <a:gd name="connsiteY2" fmla="*/ 688387 h 688387"/>
                    <a:gd name="connsiteX3" fmla="*/ 728320 w 730866"/>
                    <a:gd name="connsiteY3" fmla="*/ 417930 h 688387"/>
                    <a:gd name="connsiteX4" fmla="*/ 559221 w 730866"/>
                    <a:gd name="connsiteY4" fmla="*/ 405051 h 688387"/>
                    <a:gd name="connsiteX5" fmla="*/ 456576 w 730866"/>
                    <a:gd name="connsiteY5" fmla="*/ 523859 h 688387"/>
                    <a:gd name="connsiteX6" fmla="*/ 357731 w 730866"/>
                    <a:gd name="connsiteY6" fmla="*/ 356047 h 688387"/>
                    <a:gd name="connsiteX7" fmla="*/ 468232 w 730866"/>
                    <a:gd name="connsiteY7" fmla="*/ 160353 h 688387"/>
                    <a:gd name="connsiteX8" fmla="*/ 566304 w 730866"/>
                    <a:gd name="connsiteY8" fmla="*/ 285407 h 688387"/>
                    <a:gd name="connsiteX9" fmla="*/ 728320 w 730866"/>
                    <a:gd name="connsiteY9" fmla="*/ 186111 h 688387"/>
                    <a:gd name="connsiteX10" fmla="*/ 560895 w 730866"/>
                    <a:gd name="connsiteY10" fmla="*/ 31564 h 688387"/>
                    <a:gd name="connsiteX11" fmla="*/ 187408 w 730866"/>
                    <a:gd name="connsiteY11" fmla="*/ 31564 h 688387"/>
                    <a:gd name="connsiteX12" fmla="*/ 84377 w 730866"/>
                    <a:gd name="connsiteY12" fmla="*/ 340657 h 688387"/>
                    <a:gd name="connsiteX0" fmla="*/ 84377 w 730866"/>
                    <a:gd name="connsiteY0" fmla="*/ 340657 h 688387"/>
                    <a:gd name="connsiteX1" fmla="*/ 32861 w 730866"/>
                    <a:gd name="connsiteY1" fmla="*/ 662629 h 688387"/>
                    <a:gd name="connsiteX2" fmla="*/ 612411 w 730866"/>
                    <a:gd name="connsiteY2" fmla="*/ 688387 h 688387"/>
                    <a:gd name="connsiteX3" fmla="*/ 728320 w 730866"/>
                    <a:gd name="connsiteY3" fmla="*/ 417930 h 688387"/>
                    <a:gd name="connsiteX4" fmla="*/ 559221 w 730866"/>
                    <a:gd name="connsiteY4" fmla="*/ 405051 h 688387"/>
                    <a:gd name="connsiteX5" fmla="*/ 456576 w 730866"/>
                    <a:gd name="connsiteY5" fmla="*/ 523859 h 688387"/>
                    <a:gd name="connsiteX6" fmla="*/ 357731 w 730866"/>
                    <a:gd name="connsiteY6" fmla="*/ 356047 h 688387"/>
                    <a:gd name="connsiteX7" fmla="*/ 468232 w 730866"/>
                    <a:gd name="connsiteY7" fmla="*/ 160353 h 688387"/>
                    <a:gd name="connsiteX8" fmla="*/ 566304 w 730866"/>
                    <a:gd name="connsiteY8" fmla="*/ 285407 h 688387"/>
                    <a:gd name="connsiteX9" fmla="*/ 728320 w 730866"/>
                    <a:gd name="connsiteY9" fmla="*/ 186111 h 688387"/>
                    <a:gd name="connsiteX10" fmla="*/ 560895 w 730866"/>
                    <a:gd name="connsiteY10" fmla="*/ 31564 h 688387"/>
                    <a:gd name="connsiteX11" fmla="*/ 187408 w 730866"/>
                    <a:gd name="connsiteY11" fmla="*/ 31564 h 688387"/>
                    <a:gd name="connsiteX12" fmla="*/ 84377 w 730866"/>
                    <a:gd name="connsiteY12" fmla="*/ 340657 h 688387"/>
                    <a:gd name="connsiteX0" fmla="*/ 84377 w 730866"/>
                    <a:gd name="connsiteY0" fmla="*/ 340657 h 688387"/>
                    <a:gd name="connsiteX1" fmla="*/ 32861 w 730866"/>
                    <a:gd name="connsiteY1" fmla="*/ 662629 h 688387"/>
                    <a:gd name="connsiteX2" fmla="*/ 612411 w 730866"/>
                    <a:gd name="connsiteY2" fmla="*/ 688387 h 688387"/>
                    <a:gd name="connsiteX3" fmla="*/ 728320 w 730866"/>
                    <a:gd name="connsiteY3" fmla="*/ 417930 h 688387"/>
                    <a:gd name="connsiteX4" fmla="*/ 559221 w 730866"/>
                    <a:gd name="connsiteY4" fmla="*/ 405051 h 688387"/>
                    <a:gd name="connsiteX5" fmla="*/ 456576 w 730866"/>
                    <a:gd name="connsiteY5" fmla="*/ 523859 h 688387"/>
                    <a:gd name="connsiteX6" fmla="*/ 353159 w 730866"/>
                    <a:gd name="connsiteY6" fmla="*/ 337759 h 688387"/>
                    <a:gd name="connsiteX7" fmla="*/ 468232 w 730866"/>
                    <a:gd name="connsiteY7" fmla="*/ 160353 h 688387"/>
                    <a:gd name="connsiteX8" fmla="*/ 566304 w 730866"/>
                    <a:gd name="connsiteY8" fmla="*/ 285407 h 688387"/>
                    <a:gd name="connsiteX9" fmla="*/ 728320 w 730866"/>
                    <a:gd name="connsiteY9" fmla="*/ 186111 h 688387"/>
                    <a:gd name="connsiteX10" fmla="*/ 560895 w 730866"/>
                    <a:gd name="connsiteY10" fmla="*/ 31564 h 688387"/>
                    <a:gd name="connsiteX11" fmla="*/ 187408 w 730866"/>
                    <a:gd name="connsiteY11" fmla="*/ 31564 h 688387"/>
                    <a:gd name="connsiteX12" fmla="*/ 84377 w 730866"/>
                    <a:gd name="connsiteY12" fmla="*/ 340657 h 688387"/>
                    <a:gd name="connsiteX0" fmla="*/ 84377 w 730866"/>
                    <a:gd name="connsiteY0" fmla="*/ 340657 h 688387"/>
                    <a:gd name="connsiteX1" fmla="*/ 32861 w 730866"/>
                    <a:gd name="connsiteY1" fmla="*/ 662629 h 688387"/>
                    <a:gd name="connsiteX2" fmla="*/ 612411 w 730866"/>
                    <a:gd name="connsiteY2" fmla="*/ 688387 h 688387"/>
                    <a:gd name="connsiteX3" fmla="*/ 728320 w 730866"/>
                    <a:gd name="connsiteY3" fmla="*/ 417930 h 688387"/>
                    <a:gd name="connsiteX4" fmla="*/ 559221 w 730866"/>
                    <a:gd name="connsiteY4" fmla="*/ 405051 h 688387"/>
                    <a:gd name="connsiteX5" fmla="*/ 456576 w 730866"/>
                    <a:gd name="connsiteY5" fmla="*/ 523859 h 688387"/>
                    <a:gd name="connsiteX6" fmla="*/ 353159 w 730866"/>
                    <a:gd name="connsiteY6" fmla="*/ 337759 h 688387"/>
                    <a:gd name="connsiteX7" fmla="*/ 468232 w 730866"/>
                    <a:gd name="connsiteY7" fmla="*/ 160353 h 688387"/>
                    <a:gd name="connsiteX8" fmla="*/ 566304 w 730866"/>
                    <a:gd name="connsiteY8" fmla="*/ 285407 h 688387"/>
                    <a:gd name="connsiteX9" fmla="*/ 728320 w 730866"/>
                    <a:gd name="connsiteY9" fmla="*/ 186111 h 688387"/>
                    <a:gd name="connsiteX10" fmla="*/ 560895 w 730866"/>
                    <a:gd name="connsiteY10" fmla="*/ 31564 h 688387"/>
                    <a:gd name="connsiteX11" fmla="*/ 187408 w 730866"/>
                    <a:gd name="connsiteY11" fmla="*/ 31564 h 688387"/>
                    <a:gd name="connsiteX12" fmla="*/ 84377 w 730866"/>
                    <a:gd name="connsiteY12" fmla="*/ 340657 h 688387"/>
                    <a:gd name="connsiteX0" fmla="*/ 84377 w 730866"/>
                    <a:gd name="connsiteY0" fmla="*/ 340657 h 688387"/>
                    <a:gd name="connsiteX1" fmla="*/ 32861 w 730866"/>
                    <a:gd name="connsiteY1" fmla="*/ 662629 h 688387"/>
                    <a:gd name="connsiteX2" fmla="*/ 612411 w 730866"/>
                    <a:gd name="connsiteY2" fmla="*/ 688387 h 688387"/>
                    <a:gd name="connsiteX3" fmla="*/ 728320 w 730866"/>
                    <a:gd name="connsiteY3" fmla="*/ 417930 h 688387"/>
                    <a:gd name="connsiteX4" fmla="*/ 559221 w 730866"/>
                    <a:gd name="connsiteY4" fmla="*/ 405051 h 688387"/>
                    <a:gd name="connsiteX5" fmla="*/ 456576 w 730866"/>
                    <a:gd name="connsiteY5" fmla="*/ 523859 h 688387"/>
                    <a:gd name="connsiteX6" fmla="*/ 353159 w 730866"/>
                    <a:gd name="connsiteY6" fmla="*/ 337759 h 688387"/>
                    <a:gd name="connsiteX7" fmla="*/ 468232 w 730866"/>
                    <a:gd name="connsiteY7" fmla="*/ 160353 h 688387"/>
                    <a:gd name="connsiteX8" fmla="*/ 566304 w 730866"/>
                    <a:gd name="connsiteY8" fmla="*/ 285407 h 688387"/>
                    <a:gd name="connsiteX9" fmla="*/ 728320 w 730866"/>
                    <a:gd name="connsiteY9" fmla="*/ 186111 h 688387"/>
                    <a:gd name="connsiteX10" fmla="*/ 560895 w 730866"/>
                    <a:gd name="connsiteY10" fmla="*/ 31564 h 688387"/>
                    <a:gd name="connsiteX11" fmla="*/ 187408 w 730866"/>
                    <a:gd name="connsiteY11" fmla="*/ 31564 h 688387"/>
                    <a:gd name="connsiteX12" fmla="*/ 84377 w 730866"/>
                    <a:gd name="connsiteY12" fmla="*/ 340657 h 688387"/>
                    <a:gd name="connsiteX0" fmla="*/ 84377 w 730866"/>
                    <a:gd name="connsiteY0" fmla="*/ 340657 h 688387"/>
                    <a:gd name="connsiteX1" fmla="*/ 32861 w 730866"/>
                    <a:gd name="connsiteY1" fmla="*/ 662629 h 688387"/>
                    <a:gd name="connsiteX2" fmla="*/ 612411 w 730866"/>
                    <a:gd name="connsiteY2" fmla="*/ 688387 h 688387"/>
                    <a:gd name="connsiteX3" fmla="*/ 728320 w 730866"/>
                    <a:gd name="connsiteY3" fmla="*/ 417930 h 688387"/>
                    <a:gd name="connsiteX4" fmla="*/ 559221 w 730866"/>
                    <a:gd name="connsiteY4" fmla="*/ 405051 h 688387"/>
                    <a:gd name="connsiteX5" fmla="*/ 460053 w 730866"/>
                    <a:gd name="connsiteY5" fmla="*/ 512296 h 688387"/>
                    <a:gd name="connsiteX6" fmla="*/ 353159 w 730866"/>
                    <a:gd name="connsiteY6" fmla="*/ 337759 h 688387"/>
                    <a:gd name="connsiteX7" fmla="*/ 468232 w 730866"/>
                    <a:gd name="connsiteY7" fmla="*/ 160353 h 688387"/>
                    <a:gd name="connsiteX8" fmla="*/ 566304 w 730866"/>
                    <a:gd name="connsiteY8" fmla="*/ 285407 h 688387"/>
                    <a:gd name="connsiteX9" fmla="*/ 728320 w 730866"/>
                    <a:gd name="connsiteY9" fmla="*/ 186111 h 688387"/>
                    <a:gd name="connsiteX10" fmla="*/ 560895 w 730866"/>
                    <a:gd name="connsiteY10" fmla="*/ 31564 h 688387"/>
                    <a:gd name="connsiteX11" fmla="*/ 187408 w 730866"/>
                    <a:gd name="connsiteY11" fmla="*/ 31564 h 688387"/>
                    <a:gd name="connsiteX12" fmla="*/ 84377 w 730866"/>
                    <a:gd name="connsiteY12" fmla="*/ 340657 h 68838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</a:cxnLst>
                  <a:rect l="l" t="t" r="r" b="b"/>
                  <a:pathLst>
                    <a:path w="730866" h="688387">
                      <a:moveTo>
                        <a:pt x="84377" y="340657"/>
                      </a:moveTo>
                      <a:cubicBezTo>
                        <a:pt x="58619" y="445834"/>
                        <a:pt x="-55145" y="604674"/>
                        <a:pt x="32861" y="662629"/>
                      </a:cubicBezTo>
                      <a:cubicBezTo>
                        <a:pt x="120867" y="720584"/>
                        <a:pt x="496501" y="729170"/>
                        <a:pt x="612411" y="688387"/>
                      </a:cubicBezTo>
                      <a:cubicBezTo>
                        <a:pt x="728321" y="647604"/>
                        <a:pt x="737185" y="465153"/>
                        <a:pt x="728320" y="417930"/>
                      </a:cubicBezTo>
                      <a:cubicBezTo>
                        <a:pt x="719455" y="370707"/>
                        <a:pt x="603932" y="389323"/>
                        <a:pt x="559221" y="405051"/>
                      </a:cubicBezTo>
                      <a:cubicBezTo>
                        <a:pt x="514510" y="420779"/>
                        <a:pt x="526401" y="514367"/>
                        <a:pt x="460053" y="512296"/>
                      </a:cubicBezTo>
                      <a:cubicBezTo>
                        <a:pt x="393705" y="510225"/>
                        <a:pt x="351796" y="396416"/>
                        <a:pt x="353159" y="337759"/>
                      </a:cubicBezTo>
                      <a:cubicBezTo>
                        <a:pt x="354522" y="279102"/>
                        <a:pt x="405276" y="155362"/>
                        <a:pt x="468232" y="160353"/>
                      </a:cubicBezTo>
                      <a:cubicBezTo>
                        <a:pt x="531188" y="165344"/>
                        <a:pt x="504668" y="253682"/>
                        <a:pt x="566304" y="285407"/>
                      </a:cubicBezTo>
                      <a:cubicBezTo>
                        <a:pt x="627940" y="317132"/>
                        <a:pt x="729221" y="228418"/>
                        <a:pt x="728320" y="186111"/>
                      </a:cubicBezTo>
                      <a:cubicBezTo>
                        <a:pt x="727419" y="143804"/>
                        <a:pt x="651047" y="57322"/>
                        <a:pt x="560895" y="31564"/>
                      </a:cubicBezTo>
                      <a:cubicBezTo>
                        <a:pt x="470743" y="5806"/>
                        <a:pt x="266828" y="-24245"/>
                        <a:pt x="187408" y="31564"/>
                      </a:cubicBezTo>
                      <a:cubicBezTo>
                        <a:pt x="107988" y="87373"/>
                        <a:pt x="110135" y="235480"/>
                        <a:pt x="84377" y="340657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rgbClr val="00FFFF"/>
                    </a:gs>
                    <a:gs pos="44000">
                      <a:srgbClr val="00B0F0"/>
                    </a:gs>
                    <a:gs pos="100000">
                      <a:srgbClr val="0070C0"/>
                    </a:gs>
                  </a:gsLst>
                  <a:lin ang="5400000" scaled="1"/>
                </a:gra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</p:grpSp>
      <p:grpSp>
        <p:nvGrpSpPr>
          <p:cNvPr id="2" name="Group 1"/>
          <p:cNvGrpSpPr/>
          <p:nvPr/>
        </p:nvGrpSpPr>
        <p:grpSpPr>
          <a:xfrm>
            <a:off x="5450278" y="1375815"/>
            <a:ext cx="2658097" cy="1845925"/>
            <a:chOff x="4953000" y="1375815"/>
            <a:chExt cx="2658097" cy="1845925"/>
          </a:xfrm>
        </p:grpSpPr>
        <p:sp>
          <p:nvSpPr>
            <p:cNvPr id="116" name="Freeform 115"/>
            <p:cNvSpPr/>
            <p:nvPr/>
          </p:nvSpPr>
          <p:spPr>
            <a:xfrm>
              <a:off x="5455775" y="2568306"/>
              <a:ext cx="593889" cy="438346"/>
            </a:xfrm>
            <a:custGeom>
              <a:avLst/>
              <a:gdLst>
                <a:gd name="connsiteX0" fmla="*/ 0 w 593889"/>
                <a:gd name="connsiteY0" fmla="*/ 0 h 438346"/>
                <a:gd name="connsiteX1" fmla="*/ 278091 w 593889"/>
                <a:gd name="connsiteY1" fmla="*/ 150829 h 438346"/>
                <a:gd name="connsiteX2" fmla="*/ 593889 w 593889"/>
                <a:gd name="connsiteY2" fmla="*/ 438346 h 43834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593889" h="438346">
                  <a:moveTo>
                    <a:pt x="0" y="0"/>
                  </a:moveTo>
                  <a:lnTo>
                    <a:pt x="278091" y="150829"/>
                  </a:lnTo>
                  <a:lnTo>
                    <a:pt x="593889" y="438346"/>
                  </a:lnTo>
                </a:path>
              </a:pathLst>
            </a:custGeom>
            <a:noFill/>
            <a:ln>
              <a:solidFill>
                <a:srgbClr val="00FF00"/>
              </a:solidFill>
              <a:prstDash val="sysDash"/>
              <a:headEnd type="none" w="med" len="med"/>
              <a:tailEnd type="triangle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7" name="Freeform 116"/>
            <p:cNvSpPr/>
            <p:nvPr/>
          </p:nvSpPr>
          <p:spPr>
            <a:xfrm>
              <a:off x="5328514" y="1587918"/>
              <a:ext cx="579748" cy="1027522"/>
            </a:xfrm>
            <a:custGeom>
              <a:avLst/>
              <a:gdLst>
                <a:gd name="connsiteX0" fmla="*/ 579748 w 579748"/>
                <a:gd name="connsiteY0" fmla="*/ 1027522 h 1027522"/>
                <a:gd name="connsiteX1" fmla="*/ 414779 w 579748"/>
                <a:gd name="connsiteY1" fmla="*/ 1003955 h 1027522"/>
                <a:gd name="connsiteX2" fmla="*/ 329938 w 579748"/>
                <a:gd name="connsiteY2" fmla="*/ 405353 h 1027522"/>
                <a:gd name="connsiteX3" fmla="*/ 0 w 579748"/>
                <a:gd name="connsiteY3" fmla="*/ 0 h 1027522"/>
                <a:gd name="connsiteX0" fmla="*/ 579748 w 579748"/>
                <a:gd name="connsiteY0" fmla="*/ 1027522 h 1027522"/>
                <a:gd name="connsiteX1" fmla="*/ 414779 w 579748"/>
                <a:gd name="connsiteY1" fmla="*/ 1003955 h 1027522"/>
                <a:gd name="connsiteX2" fmla="*/ 509008 w 579748"/>
                <a:gd name="connsiteY2" fmla="*/ 401543 h 1027522"/>
                <a:gd name="connsiteX3" fmla="*/ 0 w 579748"/>
                <a:gd name="connsiteY3" fmla="*/ 0 h 10275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79748" h="1027522">
                  <a:moveTo>
                    <a:pt x="579748" y="1027522"/>
                  </a:moveTo>
                  <a:lnTo>
                    <a:pt x="414779" y="1003955"/>
                  </a:lnTo>
                  <a:lnTo>
                    <a:pt x="509008" y="401543"/>
                  </a:lnTo>
                  <a:lnTo>
                    <a:pt x="0" y="0"/>
                  </a:lnTo>
                </a:path>
              </a:pathLst>
            </a:custGeom>
            <a:noFill/>
            <a:ln>
              <a:solidFill>
                <a:srgbClr val="FF0066"/>
              </a:solidFill>
              <a:prstDash val="sysDash"/>
              <a:headEnd type="none" w="med" len="med"/>
              <a:tailEnd type="triangle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8" name="Freeform 117"/>
            <p:cNvSpPr/>
            <p:nvPr/>
          </p:nvSpPr>
          <p:spPr>
            <a:xfrm>
              <a:off x="5941256" y="1677473"/>
              <a:ext cx="1126503" cy="598602"/>
            </a:xfrm>
            <a:custGeom>
              <a:avLst/>
              <a:gdLst>
                <a:gd name="connsiteX0" fmla="*/ 174396 w 1300899"/>
                <a:gd name="connsiteY0" fmla="*/ 0 h 598602"/>
                <a:gd name="connsiteX1" fmla="*/ 0 w 1300899"/>
                <a:gd name="connsiteY1" fmla="*/ 282804 h 598602"/>
                <a:gd name="connsiteX2" fmla="*/ 598602 w 1300899"/>
                <a:gd name="connsiteY2" fmla="*/ 179109 h 598602"/>
                <a:gd name="connsiteX3" fmla="*/ 1074656 w 1300899"/>
                <a:gd name="connsiteY3" fmla="*/ 598602 h 598602"/>
                <a:gd name="connsiteX4" fmla="*/ 1300899 w 1300899"/>
                <a:gd name="connsiteY4" fmla="*/ 202676 h 598602"/>
                <a:gd name="connsiteX0" fmla="*/ 0 w 1126503"/>
                <a:gd name="connsiteY0" fmla="*/ 0 h 598602"/>
                <a:gd name="connsiteX1" fmla="*/ 65634 w 1126503"/>
                <a:gd name="connsiteY1" fmla="*/ 271374 h 598602"/>
                <a:gd name="connsiteX2" fmla="*/ 424206 w 1126503"/>
                <a:gd name="connsiteY2" fmla="*/ 179109 h 598602"/>
                <a:gd name="connsiteX3" fmla="*/ 900260 w 1126503"/>
                <a:gd name="connsiteY3" fmla="*/ 598602 h 598602"/>
                <a:gd name="connsiteX4" fmla="*/ 1126503 w 1126503"/>
                <a:gd name="connsiteY4" fmla="*/ 202676 h 5986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26503" h="598602">
                  <a:moveTo>
                    <a:pt x="0" y="0"/>
                  </a:moveTo>
                  <a:lnTo>
                    <a:pt x="65634" y="271374"/>
                  </a:lnTo>
                  <a:lnTo>
                    <a:pt x="424206" y="179109"/>
                  </a:lnTo>
                  <a:lnTo>
                    <a:pt x="900260" y="598602"/>
                  </a:lnTo>
                  <a:lnTo>
                    <a:pt x="1126503" y="202676"/>
                  </a:lnTo>
                </a:path>
              </a:pathLst>
            </a:custGeom>
            <a:noFill/>
            <a:ln>
              <a:solidFill>
                <a:srgbClr val="FF0066"/>
              </a:solidFill>
              <a:prstDash val="sysDash"/>
              <a:headEnd type="none" w="med" len="med"/>
              <a:tailEnd type="triangle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9" name="Freeform 118"/>
            <p:cNvSpPr/>
            <p:nvPr/>
          </p:nvSpPr>
          <p:spPr>
            <a:xfrm>
              <a:off x="6695400" y="1484223"/>
              <a:ext cx="740004" cy="221530"/>
            </a:xfrm>
            <a:custGeom>
              <a:avLst/>
              <a:gdLst>
                <a:gd name="connsiteX0" fmla="*/ 0 w 740004"/>
                <a:gd name="connsiteY0" fmla="*/ 221530 h 221530"/>
                <a:gd name="connsiteX1" fmla="*/ 438347 w 740004"/>
                <a:gd name="connsiteY1" fmla="*/ 207390 h 221530"/>
                <a:gd name="connsiteX2" fmla="*/ 740004 w 740004"/>
                <a:gd name="connsiteY2" fmla="*/ 0 h 22153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40004" h="221530">
                  <a:moveTo>
                    <a:pt x="0" y="221530"/>
                  </a:moveTo>
                  <a:lnTo>
                    <a:pt x="438347" y="207390"/>
                  </a:lnTo>
                  <a:lnTo>
                    <a:pt x="740004" y="0"/>
                  </a:lnTo>
                </a:path>
              </a:pathLst>
            </a:custGeom>
            <a:noFill/>
            <a:ln>
              <a:solidFill>
                <a:srgbClr val="00FFFF"/>
              </a:solidFill>
              <a:prstDash val="sysDot"/>
              <a:headEnd type="none" w="med" len="med"/>
              <a:tailEnd type="triangle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0" name="Freeform 119"/>
            <p:cNvSpPr/>
            <p:nvPr/>
          </p:nvSpPr>
          <p:spPr>
            <a:xfrm>
              <a:off x="6252340" y="2342062"/>
              <a:ext cx="1055803" cy="570322"/>
            </a:xfrm>
            <a:custGeom>
              <a:avLst/>
              <a:gdLst>
                <a:gd name="connsiteX0" fmla="*/ 1055803 w 1055803"/>
                <a:gd name="connsiteY0" fmla="*/ 14141 h 570322"/>
                <a:gd name="connsiteX1" fmla="*/ 589176 w 1055803"/>
                <a:gd name="connsiteY1" fmla="*/ 0 h 570322"/>
                <a:gd name="connsiteX2" fmla="*/ 0 w 1055803"/>
                <a:gd name="connsiteY2" fmla="*/ 570322 h 5703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055803" h="570322">
                  <a:moveTo>
                    <a:pt x="1055803" y="14141"/>
                  </a:moveTo>
                  <a:lnTo>
                    <a:pt x="589176" y="0"/>
                  </a:lnTo>
                  <a:lnTo>
                    <a:pt x="0" y="570322"/>
                  </a:lnTo>
                </a:path>
              </a:pathLst>
            </a:custGeom>
            <a:noFill/>
            <a:ln>
              <a:solidFill>
                <a:srgbClr val="00FFFF"/>
              </a:solidFill>
              <a:prstDash val="sysDot"/>
              <a:headEnd type="none" w="med" len="med"/>
              <a:tailEnd type="triangle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1" name="Rectangle 120"/>
            <p:cNvSpPr/>
            <p:nvPr/>
          </p:nvSpPr>
          <p:spPr>
            <a:xfrm>
              <a:off x="4953000" y="1375815"/>
              <a:ext cx="2658097" cy="1845925"/>
            </a:xfrm>
            <a:prstGeom prst="rect">
              <a:avLst/>
            </a:prstGeom>
            <a:solidFill>
              <a:schemeClr val="bg2">
                <a:alpha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22" name="Group 121"/>
            <p:cNvGrpSpPr/>
            <p:nvPr/>
          </p:nvGrpSpPr>
          <p:grpSpPr>
            <a:xfrm>
              <a:off x="5086559" y="1510841"/>
              <a:ext cx="2452195" cy="1427936"/>
              <a:chOff x="457200" y="1351024"/>
              <a:chExt cx="3829132" cy="2229740"/>
            </a:xfrm>
          </p:grpSpPr>
          <p:grpSp>
            <p:nvGrpSpPr>
              <p:cNvPr id="123" name="Group 122"/>
              <p:cNvGrpSpPr/>
              <p:nvPr/>
            </p:nvGrpSpPr>
            <p:grpSpPr>
              <a:xfrm>
                <a:off x="1033181" y="3044469"/>
                <a:ext cx="2558681" cy="536295"/>
                <a:chOff x="3080119" y="3739702"/>
                <a:chExt cx="2558681" cy="536295"/>
              </a:xfrm>
            </p:grpSpPr>
            <p:sp>
              <p:nvSpPr>
                <p:cNvPr id="135" name="Freeform 134"/>
                <p:cNvSpPr/>
                <p:nvPr/>
              </p:nvSpPr>
              <p:spPr>
                <a:xfrm>
                  <a:off x="4324093" y="3739702"/>
                  <a:ext cx="917136" cy="441101"/>
                </a:xfrm>
                <a:custGeom>
                  <a:avLst/>
                  <a:gdLst>
                    <a:gd name="connsiteX0" fmla="*/ 0 w 1584101"/>
                    <a:gd name="connsiteY0" fmla="*/ 759854 h 759854"/>
                    <a:gd name="connsiteX1" fmla="*/ 0 w 1584101"/>
                    <a:gd name="connsiteY1" fmla="*/ 0 h 759854"/>
                    <a:gd name="connsiteX2" fmla="*/ 1584101 w 1584101"/>
                    <a:gd name="connsiteY2" fmla="*/ 12879 h 759854"/>
                    <a:gd name="connsiteX0" fmla="*/ 0 w 1579887"/>
                    <a:gd name="connsiteY0" fmla="*/ 759854 h 759854"/>
                    <a:gd name="connsiteX1" fmla="*/ 0 w 1579887"/>
                    <a:gd name="connsiteY1" fmla="*/ 0 h 759854"/>
                    <a:gd name="connsiteX2" fmla="*/ 1579887 w 1579887"/>
                    <a:gd name="connsiteY2" fmla="*/ 238 h 75985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</a:cxnLst>
                  <a:rect l="l" t="t" r="r" b="b"/>
                  <a:pathLst>
                    <a:path w="1579887" h="759854">
                      <a:moveTo>
                        <a:pt x="0" y="759854"/>
                      </a:moveTo>
                      <a:lnTo>
                        <a:pt x="0" y="0"/>
                      </a:lnTo>
                      <a:lnTo>
                        <a:pt x="1579887" y="238"/>
                      </a:lnTo>
                    </a:path>
                  </a:pathLst>
                </a:custGeom>
                <a:noFill/>
                <a:ln w="57150">
                  <a:solidFill>
                    <a:schemeClr val="bg2">
                      <a:lumMod val="40000"/>
                      <a:lumOff val="60000"/>
                    </a:schemeClr>
                  </a:solidFill>
                  <a:headEnd type="none" w="med" len="med"/>
                  <a:tailEnd type="triangle" w="med" len="med"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pic>
              <p:nvPicPr>
                <p:cNvPr id="136" name="Picture 6" descr="C:\Users\dliao\Documents\My Notebook\Physics\UCSF PostDoc\Tlsty Journal Club\PersisterJournalClub20110131\DNADoubleStrand.png"/>
                <p:cNvPicPr>
                  <a:picLocks noChangeAspect="1" noChangeArrowheads="1"/>
                </p:cNvPicPr>
                <p:nvPr/>
              </p:nvPicPr>
              <p:blipFill>
                <a:blip r:embed="rId3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3080119" y="4114800"/>
                  <a:ext cx="2558681" cy="161197"/>
                </a:xfrm>
                <a:prstGeom prst="rect">
                  <a:avLst/>
                </a:prstGeom>
                <a:noFill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</p:pic>
          </p:grpSp>
          <p:sp>
            <p:nvSpPr>
              <p:cNvPr id="124" name="Freeform 123"/>
              <p:cNvSpPr/>
              <p:nvPr/>
            </p:nvSpPr>
            <p:spPr>
              <a:xfrm>
                <a:off x="3555466" y="2457809"/>
                <a:ext cx="730866" cy="413991"/>
              </a:xfrm>
              <a:custGeom>
                <a:avLst/>
                <a:gdLst>
                  <a:gd name="connsiteX0" fmla="*/ 84377 w 729336"/>
                  <a:gd name="connsiteY0" fmla="*/ 340657 h 688387"/>
                  <a:gd name="connsiteX1" fmla="*/ 32861 w 729336"/>
                  <a:gd name="connsiteY1" fmla="*/ 662629 h 688387"/>
                  <a:gd name="connsiteX2" fmla="*/ 612411 w 729336"/>
                  <a:gd name="connsiteY2" fmla="*/ 688387 h 688387"/>
                  <a:gd name="connsiteX3" fmla="*/ 728320 w 729336"/>
                  <a:gd name="connsiteY3" fmla="*/ 417930 h 688387"/>
                  <a:gd name="connsiteX4" fmla="*/ 586653 w 729336"/>
                  <a:gd name="connsiteY4" fmla="*/ 405051 h 688387"/>
                  <a:gd name="connsiteX5" fmla="*/ 548016 w 729336"/>
                  <a:gd name="connsiteY5" fmla="*/ 546719 h 688387"/>
                  <a:gd name="connsiteX6" fmla="*/ 380591 w 729336"/>
                  <a:gd name="connsiteY6" fmla="*/ 314899 h 688387"/>
                  <a:gd name="connsiteX7" fmla="*/ 509380 w 729336"/>
                  <a:gd name="connsiteY7" fmla="*/ 160353 h 688387"/>
                  <a:gd name="connsiteX8" fmla="*/ 548016 w 729336"/>
                  <a:gd name="connsiteY8" fmla="*/ 276263 h 688387"/>
                  <a:gd name="connsiteX9" fmla="*/ 728320 w 729336"/>
                  <a:gd name="connsiteY9" fmla="*/ 186111 h 688387"/>
                  <a:gd name="connsiteX10" fmla="*/ 560895 w 729336"/>
                  <a:gd name="connsiteY10" fmla="*/ 31564 h 688387"/>
                  <a:gd name="connsiteX11" fmla="*/ 187408 w 729336"/>
                  <a:gd name="connsiteY11" fmla="*/ 31564 h 688387"/>
                  <a:gd name="connsiteX12" fmla="*/ 84377 w 729336"/>
                  <a:gd name="connsiteY12" fmla="*/ 340657 h 688387"/>
                  <a:gd name="connsiteX0" fmla="*/ 84377 w 729336"/>
                  <a:gd name="connsiteY0" fmla="*/ 340657 h 688387"/>
                  <a:gd name="connsiteX1" fmla="*/ 32861 w 729336"/>
                  <a:gd name="connsiteY1" fmla="*/ 662629 h 688387"/>
                  <a:gd name="connsiteX2" fmla="*/ 612411 w 729336"/>
                  <a:gd name="connsiteY2" fmla="*/ 688387 h 688387"/>
                  <a:gd name="connsiteX3" fmla="*/ 728320 w 729336"/>
                  <a:gd name="connsiteY3" fmla="*/ 417930 h 688387"/>
                  <a:gd name="connsiteX4" fmla="*/ 586653 w 729336"/>
                  <a:gd name="connsiteY4" fmla="*/ 405051 h 688387"/>
                  <a:gd name="connsiteX5" fmla="*/ 548016 w 729336"/>
                  <a:gd name="connsiteY5" fmla="*/ 546719 h 688387"/>
                  <a:gd name="connsiteX6" fmla="*/ 357731 w 729336"/>
                  <a:gd name="connsiteY6" fmla="*/ 342331 h 688387"/>
                  <a:gd name="connsiteX7" fmla="*/ 509380 w 729336"/>
                  <a:gd name="connsiteY7" fmla="*/ 160353 h 688387"/>
                  <a:gd name="connsiteX8" fmla="*/ 548016 w 729336"/>
                  <a:gd name="connsiteY8" fmla="*/ 276263 h 688387"/>
                  <a:gd name="connsiteX9" fmla="*/ 728320 w 729336"/>
                  <a:gd name="connsiteY9" fmla="*/ 186111 h 688387"/>
                  <a:gd name="connsiteX10" fmla="*/ 560895 w 729336"/>
                  <a:gd name="connsiteY10" fmla="*/ 31564 h 688387"/>
                  <a:gd name="connsiteX11" fmla="*/ 187408 w 729336"/>
                  <a:gd name="connsiteY11" fmla="*/ 31564 h 688387"/>
                  <a:gd name="connsiteX12" fmla="*/ 84377 w 729336"/>
                  <a:gd name="connsiteY12" fmla="*/ 340657 h 688387"/>
                  <a:gd name="connsiteX0" fmla="*/ 84377 w 729336"/>
                  <a:gd name="connsiteY0" fmla="*/ 340657 h 688387"/>
                  <a:gd name="connsiteX1" fmla="*/ 32861 w 729336"/>
                  <a:gd name="connsiteY1" fmla="*/ 662629 h 688387"/>
                  <a:gd name="connsiteX2" fmla="*/ 612411 w 729336"/>
                  <a:gd name="connsiteY2" fmla="*/ 688387 h 688387"/>
                  <a:gd name="connsiteX3" fmla="*/ 728320 w 729336"/>
                  <a:gd name="connsiteY3" fmla="*/ 417930 h 688387"/>
                  <a:gd name="connsiteX4" fmla="*/ 586653 w 729336"/>
                  <a:gd name="connsiteY4" fmla="*/ 405051 h 688387"/>
                  <a:gd name="connsiteX5" fmla="*/ 548016 w 729336"/>
                  <a:gd name="connsiteY5" fmla="*/ 546719 h 688387"/>
                  <a:gd name="connsiteX6" fmla="*/ 357731 w 729336"/>
                  <a:gd name="connsiteY6" fmla="*/ 342331 h 688387"/>
                  <a:gd name="connsiteX7" fmla="*/ 509380 w 729336"/>
                  <a:gd name="connsiteY7" fmla="*/ 160353 h 688387"/>
                  <a:gd name="connsiteX8" fmla="*/ 548016 w 729336"/>
                  <a:gd name="connsiteY8" fmla="*/ 276263 h 688387"/>
                  <a:gd name="connsiteX9" fmla="*/ 728320 w 729336"/>
                  <a:gd name="connsiteY9" fmla="*/ 186111 h 688387"/>
                  <a:gd name="connsiteX10" fmla="*/ 560895 w 729336"/>
                  <a:gd name="connsiteY10" fmla="*/ 31564 h 688387"/>
                  <a:gd name="connsiteX11" fmla="*/ 187408 w 729336"/>
                  <a:gd name="connsiteY11" fmla="*/ 31564 h 688387"/>
                  <a:gd name="connsiteX12" fmla="*/ 84377 w 729336"/>
                  <a:gd name="connsiteY12" fmla="*/ 340657 h 688387"/>
                  <a:gd name="connsiteX0" fmla="*/ 84377 w 729336"/>
                  <a:gd name="connsiteY0" fmla="*/ 340657 h 688387"/>
                  <a:gd name="connsiteX1" fmla="*/ 32861 w 729336"/>
                  <a:gd name="connsiteY1" fmla="*/ 662629 h 688387"/>
                  <a:gd name="connsiteX2" fmla="*/ 612411 w 729336"/>
                  <a:gd name="connsiteY2" fmla="*/ 688387 h 688387"/>
                  <a:gd name="connsiteX3" fmla="*/ 728320 w 729336"/>
                  <a:gd name="connsiteY3" fmla="*/ 417930 h 688387"/>
                  <a:gd name="connsiteX4" fmla="*/ 586653 w 729336"/>
                  <a:gd name="connsiteY4" fmla="*/ 405051 h 688387"/>
                  <a:gd name="connsiteX5" fmla="*/ 548016 w 729336"/>
                  <a:gd name="connsiteY5" fmla="*/ 546719 h 688387"/>
                  <a:gd name="connsiteX6" fmla="*/ 357731 w 729336"/>
                  <a:gd name="connsiteY6" fmla="*/ 356047 h 688387"/>
                  <a:gd name="connsiteX7" fmla="*/ 509380 w 729336"/>
                  <a:gd name="connsiteY7" fmla="*/ 160353 h 688387"/>
                  <a:gd name="connsiteX8" fmla="*/ 548016 w 729336"/>
                  <a:gd name="connsiteY8" fmla="*/ 276263 h 688387"/>
                  <a:gd name="connsiteX9" fmla="*/ 728320 w 729336"/>
                  <a:gd name="connsiteY9" fmla="*/ 186111 h 688387"/>
                  <a:gd name="connsiteX10" fmla="*/ 560895 w 729336"/>
                  <a:gd name="connsiteY10" fmla="*/ 31564 h 688387"/>
                  <a:gd name="connsiteX11" fmla="*/ 187408 w 729336"/>
                  <a:gd name="connsiteY11" fmla="*/ 31564 h 688387"/>
                  <a:gd name="connsiteX12" fmla="*/ 84377 w 729336"/>
                  <a:gd name="connsiteY12" fmla="*/ 340657 h 688387"/>
                  <a:gd name="connsiteX0" fmla="*/ 84377 w 729336"/>
                  <a:gd name="connsiteY0" fmla="*/ 340657 h 688387"/>
                  <a:gd name="connsiteX1" fmla="*/ 32861 w 729336"/>
                  <a:gd name="connsiteY1" fmla="*/ 662629 h 688387"/>
                  <a:gd name="connsiteX2" fmla="*/ 612411 w 729336"/>
                  <a:gd name="connsiteY2" fmla="*/ 688387 h 688387"/>
                  <a:gd name="connsiteX3" fmla="*/ 728320 w 729336"/>
                  <a:gd name="connsiteY3" fmla="*/ 417930 h 688387"/>
                  <a:gd name="connsiteX4" fmla="*/ 586653 w 729336"/>
                  <a:gd name="connsiteY4" fmla="*/ 405051 h 688387"/>
                  <a:gd name="connsiteX5" fmla="*/ 548016 w 729336"/>
                  <a:gd name="connsiteY5" fmla="*/ 546719 h 688387"/>
                  <a:gd name="connsiteX6" fmla="*/ 357731 w 729336"/>
                  <a:gd name="connsiteY6" fmla="*/ 356047 h 688387"/>
                  <a:gd name="connsiteX7" fmla="*/ 532240 w 729336"/>
                  <a:gd name="connsiteY7" fmla="*/ 164925 h 688387"/>
                  <a:gd name="connsiteX8" fmla="*/ 548016 w 729336"/>
                  <a:gd name="connsiteY8" fmla="*/ 276263 h 688387"/>
                  <a:gd name="connsiteX9" fmla="*/ 728320 w 729336"/>
                  <a:gd name="connsiteY9" fmla="*/ 186111 h 688387"/>
                  <a:gd name="connsiteX10" fmla="*/ 560895 w 729336"/>
                  <a:gd name="connsiteY10" fmla="*/ 31564 h 688387"/>
                  <a:gd name="connsiteX11" fmla="*/ 187408 w 729336"/>
                  <a:gd name="connsiteY11" fmla="*/ 31564 h 688387"/>
                  <a:gd name="connsiteX12" fmla="*/ 84377 w 729336"/>
                  <a:gd name="connsiteY12" fmla="*/ 340657 h 688387"/>
                  <a:gd name="connsiteX0" fmla="*/ 84377 w 729336"/>
                  <a:gd name="connsiteY0" fmla="*/ 340657 h 688387"/>
                  <a:gd name="connsiteX1" fmla="*/ 32861 w 729336"/>
                  <a:gd name="connsiteY1" fmla="*/ 662629 h 688387"/>
                  <a:gd name="connsiteX2" fmla="*/ 612411 w 729336"/>
                  <a:gd name="connsiteY2" fmla="*/ 688387 h 688387"/>
                  <a:gd name="connsiteX3" fmla="*/ 728320 w 729336"/>
                  <a:gd name="connsiteY3" fmla="*/ 417930 h 688387"/>
                  <a:gd name="connsiteX4" fmla="*/ 586653 w 729336"/>
                  <a:gd name="connsiteY4" fmla="*/ 405051 h 688387"/>
                  <a:gd name="connsiteX5" fmla="*/ 548016 w 729336"/>
                  <a:gd name="connsiteY5" fmla="*/ 546719 h 688387"/>
                  <a:gd name="connsiteX6" fmla="*/ 357731 w 729336"/>
                  <a:gd name="connsiteY6" fmla="*/ 356047 h 688387"/>
                  <a:gd name="connsiteX7" fmla="*/ 532240 w 729336"/>
                  <a:gd name="connsiteY7" fmla="*/ 164925 h 688387"/>
                  <a:gd name="connsiteX8" fmla="*/ 548016 w 729336"/>
                  <a:gd name="connsiteY8" fmla="*/ 276263 h 688387"/>
                  <a:gd name="connsiteX9" fmla="*/ 728320 w 729336"/>
                  <a:gd name="connsiteY9" fmla="*/ 186111 h 688387"/>
                  <a:gd name="connsiteX10" fmla="*/ 560895 w 729336"/>
                  <a:gd name="connsiteY10" fmla="*/ 31564 h 688387"/>
                  <a:gd name="connsiteX11" fmla="*/ 187408 w 729336"/>
                  <a:gd name="connsiteY11" fmla="*/ 31564 h 688387"/>
                  <a:gd name="connsiteX12" fmla="*/ 84377 w 729336"/>
                  <a:gd name="connsiteY12" fmla="*/ 340657 h 688387"/>
                  <a:gd name="connsiteX0" fmla="*/ 84377 w 729336"/>
                  <a:gd name="connsiteY0" fmla="*/ 340657 h 688387"/>
                  <a:gd name="connsiteX1" fmla="*/ 32861 w 729336"/>
                  <a:gd name="connsiteY1" fmla="*/ 662629 h 688387"/>
                  <a:gd name="connsiteX2" fmla="*/ 612411 w 729336"/>
                  <a:gd name="connsiteY2" fmla="*/ 688387 h 688387"/>
                  <a:gd name="connsiteX3" fmla="*/ 728320 w 729336"/>
                  <a:gd name="connsiteY3" fmla="*/ 417930 h 688387"/>
                  <a:gd name="connsiteX4" fmla="*/ 586653 w 729336"/>
                  <a:gd name="connsiteY4" fmla="*/ 405051 h 688387"/>
                  <a:gd name="connsiteX5" fmla="*/ 529728 w 729336"/>
                  <a:gd name="connsiteY5" fmla="*/ 533003 h 688387"/>
                  <a:gd name="connsiteX6" fmla="*/ 357731 w 729336"/>
                  <a:gd name="connsiteY6" fmla="*/ 356047 h 688387"/>
                  <a:gd name="connsiteX7" fmla="*/ 532240 w 729336"/>
                  <a:gd name="connsiteY7" fmla="*/ 164925 h 688387"/>
                  <a:gd name="connsiteX8" fmla="*/ 548016 w 729336"/>
                  <a:gd name="connsiteY8" fmla="*/ 276263 h 688387"/>
                  <a:gd name="connsiteX9" fmla="*/ 728320 w 729336"/>
                  <a:gd name="connsiteY9" fmla="*/ 186111 h 688387"/>
                  <a:gd name="connsiteX10" fmla="*/ 560895 w 729336"/>
                  <a:gd name="connsiteY10" fmla="*/ 31564 h 688387"/>
                  <a:gd name="connsiteX11" fmla="*/ 187408 w 729336"/>
                  <a:gd name="connsiteY11" fmla="*/ 31564 h 688387"/>
                  <a:gd name="connsiteX12" fmla="*/ 84377 w 729336"/>
                  <a:gd name="connsiteY12" fmla="*/ 340657 h 688387"/>
                  <a:gd name="connsiteX0" fmla="*/ 84377 w 729336"/>
                  <a:gd name="connsiteY0" fmla="*/ 340657 h 688387"/>
                  <a:gd name="connsiteX1" fmla="*/ 32861 w 729336"/>
                  <a:gd name="connsiteY1" fmla="*/ 662629 h 688387"/>
                  <a:gd name="connsiteX2" fmla="*/ 612411 w 729336"/>
                  <a:gd name="connsiteY2" fmla="*/ 688387 h 688387"/>
                  <a:gd name="connsiteX3" fmla="*/ 728320 w 729336"/>
                  <a:gd name="connsiteY3" fmla="*/ 417930 h 688387"/>
                  <a:gd name="connsiteX4" fmla="*/ 586653 w 729336"/>
                  <a:gd name="connsiteY4" fmla="*/ 405051 h 688387"/>
                  <a:gd name="connsiteX5" fmla="*/ 529728 w 729336"/>
                  <a:gd name="connsiteY5" fmla="*/ 533003 h 688387"/>
                  <a:gd name="connsiteX6" fmla="*/ 357731 w 729336"/>
                  <a:gd name="connsiteY6" fmla="*/ 356047 h 688387"/>
                  <a:gd name="connsiteX7" fmla="*/ 532240 w 729336"/>
                  <a:gd name="connsiteY7" fmla="*/ 164925 h 688387"/>
                  <a:gd name="connsiteX8" fmla="*/ 548016 w 729336"/>
                  <a:gd name="connsiteY8" fmla="*/ 276263 h 688387"/>
                  <a:gd name="connsiteX9" fmla="*/ 728320 w 729336"/>
                  <a:gd name="connsiteY9" fmla="*/ 186111 h 688387"/>
                  <a:gd name="connsiteX10" fmla="*/ 560895 w 729336"/>
                  <a:gd name="connsiteY10" fmla="*/ 31564 h 688387"/>
                  <a:gd name="connsiteX11" fmla="*/ 187408 w 729336"/>
                  <a:gd name="connsiteY11" fmla="*/ 31564 h 688387"/>
                  <a:gd name="connsiteX12" fmla="*/ 84377 w 729336"/>
                  <a:gd name="connsiteY12" fmla="*/ 340657 h 688387"/>
                  <a:gd name="connsiteX0" fmla="*/ 84377 w 730333"/>
                  <a:gd name="connsiteY0" fmla="*/ 340657 h 688387"/>
                  <a:gd name="connsiteX1" fmla="*/ 32861 w 730333"/>
                  <a:gd name="connsiteY1" fmla="*/ 662629 h 688387"/>
                  <a:gd name="connsiteX2" fmla="*/ 612411 w 730333"/>
                  <a:gd name="connsiteY2" fmla="*/ 688387 h 688387"/>
                  <a:gd name="connsiteX3" fmla="*/ 728320 w 730333"/>
                  <a:gd name="connsiteY3" fmla="*/ 417930 h 688387"/>
                  <a:gd name="connsiteX4" fmla="*/ 568365 w 730333"/>
                  <a:gd name="connsiteY4" fmla="*/ 405051 h 688387"/>
                  <a:gd name="connsiteX5" fmla="*/ 529728 w 730333"/>
                  <a:gd name="connsiteY5" fmla="*/ 533003 h 688387"/>
                  <a:gd name="connsiteX6" fmla="*/ 357731 w 730333"/>
                  <a:gd name="connsiteY6" fmla="*/ 356047 h 688387"/>
                  <a:gd name="connsiteX7" fmla="*/ 532240 w 730333"/>
                  <a:gd name="connsiteY7" fmla="*/ 164925 h 688387"/>
                  <a:gd name="connsiteX8" fmla="*/ 548016 w 730333"/>
                  <a:gd name="connsiteY8" fmla="*/ 276263 h 688387"/>
                  <a:gd name="connsiteX9" fmla="*/ 728320 w 730333"/>
                  <a:gd name="connsiteY9" fmla="*/ 186111 h 688387"/>
                  <a:gd name="connsiteX10" fmla="*/ 560895 w 730333"/>
                  <a:gd name="connsiteY10" fmla="*/ 31564 h 688387"/>
                  <a:gd name="connsiteX11" fmla="*/ 187408 w 730333"/>
                  <a:gd name="connsiteY11" fmla="*/ 31564 h 688387"/>
                  <a:gd name="connsiteX12" fmla="*/ 84377 w 730333"/>
                  <a:gd name="connsiteY12" fmla="*/ 340657 h 688387"/>
                  <a:gd name="connsiteX0" fmla="*/ 84377 w 730333"/>
                  <a:gd name="connsiteY0" fmla="*/ 340657 h 688387"/>
                  <a:gd name="connsiteX1" fmla="*/ 32861 w 730333"/>
                  <a:gd name="connsiteY1" fmla="*/ 662629 h 688387"/>
                  <a:gd name="connsiteX2" fmla="*/ 612411 w 730333"/>
                  <a:gd name="connsiteY2" fmla="*/ 688387 h 688387"/>
                  <a:gd name="connsiteX3" fmla="*/ 728320 w 730333"/>
                  <a:gd name="connsiteY3" fmla="*/ 417930 h 688387"/>
                  <a:gd name="connsiteX4" fmla="*/ 568365 w 730333"/>
                  <a:gd name="connsiteY4" fmla="*/ 405051 h 688387"/>
                  <a:gd name="connsiteX5" fmla="*/ 529728 w 730333"/>
                  <a:gd name="connsiteY5" fmla="*/ 533003 h 688387"/>
                  <a:gd name="connsiteX6" fmla="*/ 357731 w 730333"/>
                  <a:gd name="connsiteY6" fmla="*/ 356047 h 688387"/>
                  <a:gd name="connsiteX7" fmla="*/ 518524 w 730333"/>
                  <a:gd name="connsiteY7" fmla="*/ 155781 h 688387"/>
                  <a:gd name="connsiteX8" fmla="*/ 548016 w 730333"/>
                  <a:gd name="connsiteY8" fmla="*/ 276263 h 688387"/>
                  <a:gd name="connsiteX9" fmla="*/ 728320 w 730333"/>
                  <a:gd name="connsiteY9" fmla="*/ 186111 h 688387"/>
                  <a:gd name="connsiteX10" fmla="*/ 560895 w 730333"/>
                  <a:gd name="connsiteY10" fmla="*/ 31564 h 688387"/>
                  <a:gd name="connsiteX11" fmla="*/ 187408 w 730333"/>
                  <a:gd name="connsiteY11" fmla="*/ 31564 h 688387"/>
                  <a:gd name="connsiteX12" fmla="*/ 84377 w 730333"/>
                  <a:gd name="connsiteY12" fmla="*/ 340657 h 688387"/>
                  <a:gd name="connsiteX0" fmla="*/ 84377 w 730333"/>
                  <a:gd name="connsiteY0" fmla="*/ 340657 h 688387"/>
                  <a:gd name="connsiteX1" fmla="*/ 32861 w 730333"/>
                  <a:gd name="connsiteY1" fmla="*/ 662629 h 688387"/>
                  <a:gd name="connsiteX2" fmla="*/ 612411 w 730333"/>
                  <a:gd name="connsiteY2" fmla="*/ 688387 h 688387"/>
                  <a:gd name="connsiteX3" fmla="*/ 728320 w 730333"/>
                  <a:gd name="connsiteY3" fmla="*/ 417930 h 688387"/>
                  <a:gd name="connsiteX4" fmla="*/ 568365 w 730333"/>
                  <a:gd name="connsiteY4" fmla="*/ 405051 h 688387"/>
                  <a:gd name="connsiteX5" fmla="*/ 488580 w 730333"/>
                  <a:gd name="connsiteY5" fmla="*/ 523859 h 688387"/>
                  <a:gd name="connsiteX6" fmla="*/ 357731 w 730333"/>
                  <a:gd name="connsiteY6" fmla="*/ 356047 h 688387"/>
                  <a:gd name="connsiteX7" fmla="*/ 518524 w 730333"/>
                  <a:gd name="connsiteY7" fmla="*/ 155781 h 688387"/>
                  <a:gd name="connsiteX8" fmla="*/ 548016 w 730333"/>
                  <a:gd name="connsiteY8" fmla="*/ 276263 h 688387"/>
                  <a:gd name="connsiteX9" fmla="*/ 728320 w 730333"/>
                  <a:gd name="connsiteY9" fmla="*/ 186111 h 688387"/>
                  <a:gd name="connsiteX10" fmla="*/ 560895 w 730333"/>
                  <a:gd name="connsiteY10" fmla="*/ 31564 h 688387"/>
                  <a:gd name="connsiteX11" fmla="*/ 187408 w 730333"/>
                  <a:gd name="connsiteY11" fmla="*/ 31564 h 688387"/>
                  <a:gd name="connsiteX12" fmla="*/ 84377 w 730333"/>
                  <a:gd name="connsiteY12" fmla="*/ 340657 h 688387"/>
                  <a:gd name="connsiteX0" fmla="*/ 84377 w 730333"/>
                  <a:gd name="connsiteY0" fmla="*/ 340657 h 688387"/>
                  <a:gd name="connsiteX1" fmla="*/ 32861 w 730333"/>
                  <a:gd name="connsiteY1" fmla="*/ 662629 h 688387"/>
                  <a:gd name="connsiteX2" fmla="*/ 612411 w 730333"/>
                  <a:gd name="connsiteY2" fmla="*/ 688387 h 688387"/>
                  <a:gd name="connsiteX3" fmla="*/ 728320 w 730333"/>
                  <a:gd name="connsiteY3" fmla="*/ 417930 h 688387"/>
                  <a:gd name="connsiteX4" fmla="*/ 568365 w 730333"/>
                  <a:gd name="connsiteY4" fmla="*/ 405051 h 688387"/>
                  <a:gd name="connsiteX5" fmla="*/ 488580 w 730333"/>
                  <a:gd name="connsiteY5" fmla="*/ 523859 h 688387"/>
                  <a:gd name="connsiteX6" fmla="*/ 357731 w 730333"/>
                  <a:gd name="connsiteY6" fmla="*/ 356047 h 688387"/>
                  <a:gd name="connsiteX7" fmla="*/ 468232 w 730333"/>
                  <a:gd name="connsiteY7" fmla="*/ 160353 h 688387"/>
                  <a:gd name="connsiteX8" fmla="*/ 548016 w 730333"/>
                  <a:gd name="connsiteY8" fmla="*/ 276263 h 688387"/>
                  <a:gd name="connsiteX9" fmla="*/ 728320 w 730333"/>
                  <a:gd name="connsiteY9" fmla="*/ 186111 h 688387"/>
                  <a:gd name="connsiteX10" fmla="*/ 560895 w 730333"/>
                  <a:gd name="connsiteY10" fmla="*/ 31564 h 688387"/>
                  <a:gd name="connsiteX11" fmla="*/ 187408 w 730333"/>
                  <a:gd name="connsiteY11" fmla="*/ 31564 h 688387"/>
                  <a:gd name="connsiteX12" fmla="*/ 84377 w 730333"/>
                  <a:gd name="connsiteY12" fmla="*/ 340657 h 688387"/>
                  <a:gd name="connsiteX0" fmla="*/ 84377 w 730333"/>
                  <a:gd name="connsiteY0" fmla="*/ 340657 h 688387"/>
                  <a:gd name="connsiteX1" fmla="*/ 32861 w 730333"/>
                  <a:gd name="connsiteY1" fmla="*/ 662629 h 688387"/>
                  <a:gd name="connsiteX2" fmla="*/ 612411 w 730333"/>
                  <a:gd name="connsiteY2" fmla="*/ 688387 h 688387"/>
                  <a:gd name="connsiteX3" fmla="*/ 728320 w 730333"/>
                  <a:gd name="connsiteY3" fmla="*/ 417930 h 688387"/>
                  <a:gd name="connsiteX4" fmla="*/ 568365 w 730333"/>
                  <a:gd name="connsiteY4" fmla="*/ 405051 h 688387"/>
                  <a:gd name="connsiteX5" fmla="*/ 488580 w 730333"/>
                  <a:gd name="connsiteY5" fmla="*/ 523859 h 688387"/>
                  <a:gd name="connsiteX6" fmla="*/ 357731 w 730333"/>
                  <a:gd name="connsiteY6" fmla="*/ 356047 h 688387"/>
                  <a:gd name="connsiteX7" fmla="*/ 468232 w 730333"/>
                  <a:gd name="connsiteY7" fmla="*/ 160353 h 688387"/>
                  <a:gd name="connsiteX8" fmla="*/ 548016 w 730333"/>
                  <a:gd name="connsiteY8" fmla="*/ 276263 h 688387"/>
                  <a:gd name="connsiteX9" fmla="*/ 728320 w 730333"/>
                  <a:gd name="connsiteY9" fmla="*/ 186111 h 688387"/>
                  <a:gd name="connsiteX10" fmla="*/ 560895 w 730333"/>
                  <a:gd name="connsiteY10" fmla="*/ 31564 h 688387"/>
                  <a:gd name="connsiteX11" fmla="*/ 187408 w 730333"/>
                  <a:gd name="connsiteY11" fmla="*/ 31564 h 688387"/>
                  <a:gd name="connsiteX12" fmla="*/ 84377 w 730333"/>
                  <a:gd name="connsiteY12" fmla="*/ 340657 h 688387"/>
                  <a:gd name="connsiteX0" fmla="*/ 84377 w 730333"/>
                  <a:gd name="connsiteY0" fmla="*/ 340657 h 688387"/>
                  <a:gd name="connsiteX1" fmla="*/ 32861 w 730333"/>
                  <a:gd name="connsiteY1" fmla="*/ 662629 h 688387"/>
                  <a:gd name="connsiteX2" fmla="*/ 612411 w 730333"/>
                  <a:gd name="connsiteY2" fmla="*/ 688387 h 688387"/>
                  <a:gd name="connsiteX3" fmla="*/ 728320 w 730333"/>
                  <a:gd name="connsiteY3" fmla="*/ 417930 h 688387"/>
                  <a:gd name="connsiteX4" fmla="*/ 568365 w 730333"/>
                  <a:gd name="connsiteY4" fmla="*/ 405051 h 688387"/>
                  <a:gd name="connsiteX5" fmla="*/ 456576 w 730333"/>
                  <a:gd name="connsiteY5" fmla="*/ 523859 h 688387"/>
                  <a:gd name="connsiteX6" fmla="*/ 357731 w 730333"/>
                  <a:gd name="connsiteY6" fmla="*/ 356047 h 688387"/>
                  <a:gd name="connsiteX7" fmla="*/ 468232 w 730333"/>
                  <a:gd name="connsiteY7" fmla="*/ 160353 h 688387"/>
                  <a:gd name="connsiteX8" fmla="*/ 548016 w 730333"/>
                  <a:gd name="connsiteY8" fmla="*/ 276263 h 688387"/>
                  <a:gd name="connsiteX9" fmla="*/ 728320 w 730333"/>
                  <a:gd name="connsiteY9" fmla="*/ 186111 h 688387"/>
                  <a:gd name="connsiteX10" fmla="*/ 560895 w 730333"/>
                  <a:gd name="connsiteY10" fmla="*/ 31564 h 688387"/>
                  <a:gd name="connsiteX11" fmla="*/ 187408 w 730333"/>
                  <a:gd name="connsiteY11" fmla="*/ 31564 h 688387"/>
                  <a:gd name="connsiteX12" fmla="*/ 84377 w 730333"/>
                  <a:gd name="connsiteY12" fmla="*/ 340657 h 688387"/>
                  <a:gd name="connsiteX0" fmla="*/ 84377 w 730333"/>
                  <a:gd name="connsiteY0" fmla="*/ 340657 h 688387"/>
                  <a:gd name="connsiteX1" fmla="*/ 32861 w 730333"/>
                  <a:gd name="connsiteY1" fmla="*/ 662629 h 688387"/>
                  <a:gd name="connsiteX2" fmla="*/ 612411 w 730333"/>
                  <a:gd name="connsiteY2" fmla="*/ 688387 h 688387"/>
                  <a:gd name="connsiteX3" fmla="*/ 728320 w 730333"/>
                  <a:gd name="connsiteY3" fmla="*/ 417930 h 688387"/>
                  <a:gd name="connsiteX4" fmla="*/ 568365 w 730333"/>
                  <a:gd name="connsiteY4" fmla="*/ 405051 h 688387"/>
                  <a:gd name="connsiteX5" fmla="*/ 456576 w 730333"/>
                  <a:gd name="connsiteY5" fmla="*/ 523859 h 688387"/>
                  <a:gd name="connsiteX6" fmla="*/ 357731 w 730333"/>
                  <a:gd name="connsiteY6" fmla="*/ 356047 h 688387"/>
                  <a:gd name="connsiteX7" fmla="*/ 468232 w 730333"/>
                  <a:gd name="connsiteY7" fmla="*/ 160353 h 688387"/>
                  <a:gd name="connsiteX8" fmla="*/ 548016 w 730333"/>
                  <a:gd name="connsiteY8" fmla="*/ 276263 h 688387"/>
                  <a:gd name="connsiteX9" fmla="*/ 728320 w 730333"/>
                  <a:gd name="connsiteY9" fmla="*/ 186111 h 688387"/>
                  <a:gd name="connsiteX10" fmla="*/ 560895 w 730333"/>
                  <a:gd name="connsiteY10" fmla="*/ 31564 h 688387"/>
                  <a:gd name="connsiteX11" fmla="*/ 187408 w 730333"/>
                  <a:gd name="connsiteY11" fmla="*/ 31564 h 688387"/>
                  <a:gd name="connsiteX12" fmla="*/ 84377 w 730333"/>
                  <a:gd name="connsiteY12" fmla="*/ 340657 h 688387"/>
                  <a:gd name="connsiteX0" fmla="*/ 84377 w 730866"/>
                  <a:gd name="connsiteY0" fmla="*/ 340657 h 688387"/>
                  <a:gd name="connsiteX1" fmla="*/ 32861 w 730866"/>
                  <a:gd name="connsiteY1" fmla="*/ 662629 h 688387"/>
                  <a:gd name="connsiteX2" fmla="*/ 612411 w 730866"/>
                  <a:gd name="connsiteY2" fmla="*/ 688387 h 688387"/>
                  <a:gd name="connsiteX3" fmla="*/ 728320 w 730866"/>
                  <a:gd name="connsiteY3" fmla="*/ 417930 h 688387"/>
                  <a:gd name="connsiteX4" fmla="*/ 559221 w 730866"/>
                  <a:gd name="connsiteY4" fmla="*/ 405051 h 688387"/>
                  <a:gd name="connsiteX5" fmla="*/ 456576 w 730866"/>
                  <a:gd name="connsiteY5" fmla="*/ 523859 h 688387"/>
                  <a:gd name="connsiteX6" fmla="*/ 357731 w 730866"/>
                  <a:gd name="connsiteY6" fmla="*/ 356047 h 688387"/>
                  <a:gd name="connsiteX7" fmla="*/ 468232 w 730866"/>
                  <a:gd name="connsiteY7" fmla="*/ 160353 h 688387"/>
                  <a:gd name="connsiteX8" fmla="*/ 548016 w 730866"/>
                  <a:gd name="connsiteY8" fmla="*/ 276263 h 688387"/>
                  <a:gd name="connsiteX9" fmla="*/ 728320 w 730866"/>
                  <a:gd name="connsiteY9" fmla="*/ 186111 h 688387"/>
                  <a:gd name="connsiteX10" fmla="*/ 560895 w 730866"/>
                  <a:gd name="connsiteY10" fmla="*/ 31564 h 688387"/>
                  <a:gd name="connsiteX11" fmla="*/ 187408 w 730866"/>
                  <a:gd name="connsiteY11" fmla="*/ 31564 h 688387"/>
                  <a:gd name="connsiteX12" fmla="*/ 84377 w 730866"/>
                  <a:gd name="connsiteY12" fmla="*/ 340657 h 688387"/>
                  <a:gd name="connsiteX0" fmla="*/ 84377 w 730866"/>
                  <a:gd name="connsiteY0" fmla="*/ 340657 h 688387"/>
                  <a:gd name="connsiteX1" fmla="*/ 32861 w 730866"/>
                  <a:gd name="connsiteY1" fmla="*/ 662629 h 688387"/>
                  <a:gd name="connsiteX2" fmla="*/ 612411 w 730866"/>
                  <a:gd name="connsiteY2" fmla="*/ 688387 h 688387"/>
                  <a:gd name="connsiteX3" fmla="*/ 728320 w 730866"/>
                  <a:gd name="connsiteY3" fmla="*/ 417930 h 688387"/>
                  <a:gd name="connsiteX4" fmla="*/ 559221 w 730866"/>
                  <a:gd name="connsiteY4" fmla="*/ 405051 h 688387"/>
                  <a:gd name="connsiteX5" fmla="*/ 456576 w 730866"/>
                  <a:gd name="connsiteY5" fmla="*/ 523859 h 688387"/>
                  <a:gd name="connsiteX6" fmla="*/ 357731 w 730866"/>
                  <a:gd name="connsiteY6" fmla="*/ 356047 h 688387"/>
                  <a:gd name="connsiteX7" fmla="*/ 468232 w 730866"/>
                  <a:gd name="connsiteY7" fmla="*/ 160353 h 688387"/>
                  <a:gd name="connsiteX8" fmla="*/ 566304 w 730866"/>
                  <a:gd name="connsiteY8" fmla="*/ 285407 h 688387"/>
                  <a:gd name="connsiteX9" fmla="*/ 728320 w 730866"/>
                  <a:gd name="connsiteY9" fmla="*/ 186111 h 688387"/>
                  <a:gd name="connsiteX10" fmla="*/ 560895 w 730866"/>
                  <a:gd name="connsiteY10" fmla="*/ 31564 h 688387"/>
                  <a:gd name="connsiteX11" fmla="*/ 187408 w 730866"/>
                  <a:gd name="connsiteY11" fmla="*/ 31564 h 688387"/>
                  <a:gd name="connsiteX12" fmla="*/ 84377 w 730866"/>
                  <a:gd name="connsiteY12" fmla="*/ 340657 h 688387"/>
                  <a:gd name="connsiteX0" fmla="*/ 84377 w 730866"/>
                  <a:gd name="connsiteY0" fmla="*/ 340657 h 688387"/>
                  <a:gd name="connsiteX1" fmla="*/ 32861 w 730866"/>
                  <a:gd name="connsiteY1" fmla="*/ 662629 h 688387"/>
                  <a:gd name="connsiteX2" fmla="*/ 612411 w 730866"/>
                  <a:gd name="connsiteY2" fmla="*/ 688387 h 688387"/>
                  <a:gd name="connsiteX3" fmla="*/ 728320 w 730866"/>
                  <a:gd name="connsiteY3" fmla="*/ 417930 h 688387"/>
                  <a:gd name="connsiteX4" fmla="*/ 559221 w 730866"/>
                  <a:gd name="connsiteY4" fmla="*/ 405051 h 688387"/>
                  <a:gd name="connsiteX5" fmla="*/ 456576 w 730866"/>
                  <a:gd name="connsiteY5" fmla="*/ 523859 h 688387"/>
                  <a:gd name="connsiteX6" fmla="*/ 357731 w 730866"/>
                  <a:gd name="connsiteY6" fmla="*/ 356047 h 688387"/>
                  <a:gd name="connsiteX7" fmla="*/ 468232 w 730866"/>
                  <a:gd name="connsiteY7" fmla="*/ 160353 h 688387"/>
                  <a:gd name="connsiteX8" fmla="*/ 566304 w 730866"/>
                  <a:gd name="connsiteY8" fmla="*/ 285407 h 688387"/>
                  <a:gd name="connsiteX9" fmla="*/ 728320 w 730866"/>
                  <a:gd name="connsiteY9" fmla="*/ 186111 h 688387"/>
                  <a:gd name="connsiteX10" fmla="*/ 560895 w 730866"/>
                  <a:gd name="connsiteY10" fmla="*/ 31564 h 688387"/>
                  <a:gd name="connsiteX11" fmla="*/ 187408 w 730866"/>
                  <a:gd name="connsiteY11" fmla="*/ 31564 h 688387"/>
                  <a:gd name="connsiteX12" fmla="*/ 84377 w 730866"/>
                  <a:gd name="connsiteY12" fmla="*/ 340657 h 688387"/>
                  <a:gd name="connsiteX0" fmla="*/ 84377 w 730866"/>
                  <a:gd name="connsiteY0" fmla="*/ 340657 h 688387"/>
                  <a:gd name="connsiteX1" fmla="*/ 32861 w 730866"/>
                  <a:gd name="connsiteY1" fmla="*/ 662629 h 688387"/>
                  <a:gd name="connsiteX2" fmla="*/ 612411 w 730866"/>
                  <a:gd name="connsiteY2" fmla="*/ 688387 h 688387"/>
                  <a:gd name="connsiteX3" fmla="*/ 728320 w 730866"/>
                  <a:gd name="connsiteY3" fmla="*/ 417930 h 688387"/>
                  <a:gd name="connsiteX4" fmla="*/ 559221 w 730866"/>
                  <a:gd name="connsiteY4" fmla="*/ 405051 h 688387"/>
                  <a:gd name="connsiteX5" fmla="*/ 456576 w 730866"/>
                  <a:gd name="connsiteY5" fmla="*/ 523859 h 688387"/>
                  <a:gd name="connsiteX6" fmla="*/ 357731 w 730866"/>
                  <a:gd name="connsiteY6" fmla="*/ 356047 h 688387"/>
                  <a:gd name="connsiteX7" fmla="*/ 468232 w 730866"/>
                  <a:gd name="connsiteY7" fmla="*/ 160353 h 688387"/>
                  <a:gd name="connsiteX8" fmla="*/ 566304 w 730866"/>
                  <a:gd name="connsiteY8" fmla="*/ 285407 h 688387"/>
                  <a:gd name="connsiteX9" fmla="*/ 728320 w 730866"/>
                  <a:gd name="connsiteY9" fmla="*/ 186111 h 688387"/>
                  <a:gd name="connsiteX10" fmla="*/ 560895 w 730866"/>
                  <a:gd name="connsiteY10" fmla="*/ 31564 h 688387"/>
                  <a:gd name="connsiteX11" fmla="*/ 187408 w 730866"/>
                  <a:gd name="connsiteY11" fmla="*/ 31564 h 688387"/>
                  <a:gd name="connsiteX12" fmla="*/ 84377 w 730866"/>
                  <a:gd name="connsiteY12" fmla="*/ 340657 h 688387"/>
                  <a:gd name="connsiteX0" fmla="*/ 84377 w 730866"/>
                  <a:gd name="connsiteY0" fmla="*/ 340657 h 688387"/>
                  <a:gd name="connsiteX1" fmla="*/ 32861 w 730866"/>
                  <a:gd name="connsiteY1" fmla="*/ 662629 h 688387"/>
                  <a:gd name="connsiteX2" fmla="*/ 612411 w 730866"/>
                  <a:gd name="connsiteY2" fmla="*/ 688387 h 688387"/>
                  <a:gd name="connsiteX3" fmla="*/ 728320 w 730866"/>
                  <a:gd name="connsiteY3" fmla="*/ 417930 h 688387"/>
                  <a:gd name="connsiteX4" fmla="*/ 559221 w 730866"/>
                  <a:gd name="connsiteY4" fmla="*/ 405051 h 688387"/>
                  <a:gd name="connsiteX5" fmla="*/ 456576 w 730866"/>
                  <a:gd name="connsiteY5" fmla="*/ 523859 h 688387"/>
                  <a:gd name="connsiteX6" fmla="*/ 353159 w 730866"/>
                  <a:gd name="connsiteY6" fmla="*/ 337759 h 688387"/>
                  <a:gd name="connsiteX7" fmla="*/ 468232 w 730866"/>
                  <a:gd name="connsiteY7" fmla="*/ 160353 h 688387"/>
                  <a:gd name="connsiteX8" fmla="*/ 566304 w 730866"/>
                  <a:gd name="connsiteY8" fmla="*/ 285407 h 688387"/>
                  <a:gd name="connsiteX9" fmla="*/ 728320 w 730866"/>
                  <a:gd name="connsiteY9" fmla="*/ 186111 h 688387"/>
                  <a:gd name="connsiteX10" fmla="*/ 560895 w 730866"/>
                  <a:gd name="connsiteY10" fmla="*/ 31564 h 688387"/>
                  <a:gd name="connsiteX11" fmla="*/ 187408 w 730866"/>
                  <a:gd name="connsiteY11" fmla="*/ 31564 h 688387"/>
                  <a:gd name="connsiteX12" fmla="*/ 84377 w 730866"/>
                  <a:gd name="connsiteY12" fmla="*/ 340657 h 688387"/>
                  <a:gd name="connsiteX0" fmla="*/ 84377 w 730866"/>
                  <a:gd name="connsiteY0" fmla="*/ 340657 h 688387"/>
                  <a:gd name="connsiteX1" fmla="*/ 32861 w 730866"/>
                  <a:gd name="connsiteY1" fmla="*/ 662629 h 688387"/>
                  <a:gd name="connsiteX2" fmla="*/ 612411 w 730866"/>
                  <a:gd name="connsiteY2" fmla="*/ 688387 h 688387"/>
                  <a:gd name="connsiteX3" fmla="*/ 728320 w 730866"/>
                  <a:gd name="connsiteY3" fmla="*/ 417930 h 688387"/>
                  <a:gd name="connsiteX4" fmla="*/ 559221 w 730866"/>
                  <a:gd name="connsiteY4" fmla="*/ 405051 h 688387"/>
                  <a:gd name="connsiteX5" fmla="*/ 456576 w 730866"/>
                  <a:gd name="connsiteY5" fmla="*/ 523859 h 688387"/>
                  <a:gd name="connsiteX6" fmla="*/ 353159 w 730866"/>
                  <a:gd name="connsiteY6" fmla="*/ 337759 h 688387"/>
                  <a:gd name="connsiteX7" fmla="*/ 468232 w 730866"/>
                  <a:gd name="connsiteY7" fmla="*/ 160353 h 688387"/>
                  <a:gd name="connsiteX8" fmla="*/ 566304 w 730866"/>
                  <a:gd name="connsiteY8" fmla="*/ 285407 h 688387"/>
                  <a:gd name="connsiteX9" fmla="*/ 728320 w 730866"/>
                  <a:gd name="connsiteY9" fmla="*/ 186111 h 688387"/>
                  <a:gd name="connsiteX10" fmla="*/ 560895 w 730866"/>
                  <a:gd name="connsiteY10" fmla="*/ 31564 h 688387"/>
                  <a:gd name="connsiteX11" fmla="*/ 187408 w 730866"/>
                  <a:gd name="connsiteY11" fmla="*/ 31564 h 688387"/>
                  <a:gd name="connsiteX12" fmla="*/ 84377 w 730866"/>
                  <a:gd name="connsiteY12" fmla="*/ 340657 h 688387"/>
                  <a:gd name="connsiteX0" fmla="*/ 84377 w 730866"/>
                  <a:gd name="connsiteY0" fmla="*/ 340657 h 688387"/>
                  <a:gd name="connsiteX1" fmla="*/ 32861 w 730866"/>
                  <a:gd name="connsiteY1" fmla="*/ 662629 h 688387"/>
                  <a:gd name="connsiteX2" fmla="*/ 612411 w 730866"/>
                  <a:gd name="connsiteY2" fmla="*/ 688387 h 688387"/>
                  <a:gd name="connsiteX3" fmla="*/ 728320 w 730866"/>
                  <a:gd name="connsiteY3" fmla="*/ 417930 h 688387"/>
                  <a:gd name="connsiteX4" fmla="*/ 559221 w 730866"/>
                  <a:gd name="connsiteY4" fmla="*/ 405051 h 688387"/>
                  <a:gd name="connsiteX5" fmla="*/ 456576 w 730866"/>
                  <a:gd name="connsiteY5" fmla="*/ 523859 h 688387"/>
                  <a:gd name="connsiteX6" fmla="*/ 353159 w 730866"/>
                  <a:gd name="connsiteY6" fmla="*/ 337759 h 688387"/>
                  <a:gd name="connsiteX7" fmla="*/ 468232 w 730866"/>
                  <a:gd name="connsiteY7" fmla="*/ 160353 h 688387"/>
                  <a:gd name="connsiteX8" fmla="*/ 566304 w 730866"/>
                  <a:gd name="connsiteY8" fmla="*/ 285407 h 688387"/>
                  <a:gd name="connsiteX9" fmla="*/ 728320 w 730866"/>
                  <a:gd name="connsiteY9" fmla="*/ 186111 h 688387"/>
                  <a:gd name="connsiteX10" fmla="*/ 560895 w 730866"/>
                  <a:gd name="connsiteY10" fmla="*/ 31564 h 688387"/>
                  <a:gd name="connsiteX11" fmla="*/ 187408 w 730866"/>
                  <a:gd name="connsiteY11" fmla="*/ 31564 h 688387"/>
                  <a:gd name="connsiteX12" fmla="*/ 84377 w 730866"/>
                  <a:gd name="connsiteY12" fmla="*/ 340657 h 688387"/>
                  <a:gd name="connsiteX0" fmla="*/ 84377 w 730866"/>
                  <a:gd name="connsiteY0" fmla="*/ 340657 h 688387"/>
                  <a:gd name="connsiteX1" fmla="*/ 32861 w 730866"/>
                  <a:gd name="connsiteY1" fmla="*/ 662629 h 688387"/>
                  <a:gd name="connsiteX2" fmla="*/ 612411 w 730866"/>
                  <a:gd name="connsiteY2" fmla="*/ 688387 h 688387"/>
                  <a:gd name="connsiteX3" fmla="*/ 728320 w 730866"/>
                  <a:gd name="connsiteY3" fmla="*/ 417930 h 688387"/>
                  <a:gd name="connsiteX4" fmla="*/ 559221 w 730866"/>
                  <a:gd name="connsiteY4" fmla="*/ 405051 h 688387"/>
                  <a:gd name="connsiteX5" fmla="*/ 460053 w 730866"/>
                  <a:gd name="connsiteY5" fmla="*/ 512296 h 688387"/>
                  <a:gd name="connsiteX6" fmla="*/ 353159 w 730866"/>
                  <a:gd name="connsiteY6" fmla="*/ 337759 h 688387"/>
                  <a:gd name="connsiteX7" fmla="*/ 468232 w 730866"/>
                  <a:gd name="connsiteY7" fmla="*/ 160353 h 688387"/>
                  <a:gd name="connsiteX8" fmla="*/ 566304 w 730866"/>
                  <a:gd name="connsiteY8" fmla="*/ 285407 h 688387"/>
                  <a:gd name="connsiteX9" fmla="*/ 728320 w 730866"/>
                  <a:gd name="connsiteY9" fmla="*/ 186111 h 688387"/>
                  <a:gd name="connsiteX10" fmla="*/ 560895 w 730866"/>
                  <a:gd name="connsiteY10" fmla="*/ 31564 h 688387"/>
                  <a:gd name="connsiteX11" fmla="*/ 187408 w 730866"/>
                  <a:gd name="connsiteY11" fmla="*/ 31564 h 688387"/>
                  <a:gd name="connsiteX12" fmla="*/ 84377 w 730866"/>
                  <a:gd name="connsiteY12" fmla="*/ 340657 h 6883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730866" h="688387">
                    <a:moveTo>
                      <a:pt x="84377" y="340657"/>
                    </a:moveTo>
                    <a:cubicBezTo>
                      <a:pt x="58619" y="445834"/>
                      <a:pt x="-55145" y="604674"/>
                      <a:pt x="32861" y="662629"/>
                    </a:cubicBezTo>
                    <a:cubicBezTo>
                      <a:pt x="120867" y="720584"/>
                      <a:pt x="496501" y="729170"/>
                      <a:pt x="612411" y="688387"/>
                    </a:cubicBezTo>
                    <a:cubicBezTo>
                      <a:pt x="728321" y="647604"/>
                      <a:pt x="737185" y="465153"/>
                      <a:pt x="728320" y="417930"/>
                    </a:cubicBezTo>
                    <a:cubicBezTo>
                      <a:pt x="719455" y="370707"/>
                      <a:pt x="603932" y="389323"/>
                      <a:pt x="559221" y="405051"/>
                    </a:cubicBezTo>
                    <a:cubicBezTo>
                      <a:pt x="514510" y="420779"/>
                      <a:pt x="526401" y="514367"/>
                      <a:pt x="460053" y="512296"/>
                    </a:cubicBezTo>
                    <a:cubicBezTo>
                      <a:pt x="393705" y="510225"/>
                      <a:pt x="351796" y="396416"/>
                      <a:pt x="353159" y="337759"/>
                    </a:cubicBezTo>
                    <a:cubicBezTo>
                      <a:pt x="354522" y="279102"/>
                      <a:pt x="405276" y="155362"/>
                      <a:pt x="468232" y="160353"/>
                    </a:cubicBezTo>
                    <a:cubicBezTo>
                      <a:pt x="531188" y="165344"/>
                      <a:pt x="504668" y="253682"/>
                      <a:pt x="566304" y="285407"/>
                    </a:cubicBezTo>
                    <a:cubicBezTo>
                      <a:pt x="627940" y="317132"/>
                      <a:pt x="729221" y="228418"/>
                      <a:pt x="728320" y="186111"/>
                    </a:cubicBezTo>
                    <a:cubicBezTo>
                      <a:pt x="727419" y="143804"/>
                      <a:pt x="651047" y="57322"/>
                      <a:pt x="560895" y="31564"/>
                    </a:cubicBezTo>
                    <a:cubicBezTo>
                      <a:pt x="470743" y="5806"/>
                      <a:pt x="266828" y="-24245"/>
                      <a:pt x="187408" y="31564"/>
                    </a:cubicBezTo>
                    <a:cubicBezTo>
                      <a:pt x="107988" y="87373"/>
                      <a:pt x="110135" y="235480"/>
                      <a:pt x="84377" y="340657"/>
                    </a:cubicBezTo>
                    <a:close/>
                  </a:path>
                </a:pathLst>
              </a:custGeom>
              <a:gradFill>
                <a:gsLst>
                  <a:gs pos="0">
                    <a:srgbClr val="00FFFF"/>
                  </a:gs>
                  <a:gs pos="44000">
                    <a:srgbClr val="00B0F0"/>
                  </a:gs>
                  <a:gs pos="100000">
                    <a:srgbClr val="0070C0"/>
                  </a:gs>
                </a:gsLst>
                <a:lin ang="5400000" scaled="1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pic>
            <p:nvPicPr>
              <p:cNvPr id="125" name="Picture 5"/>
              <p:cNvPicPr>
                <a:picLocks noChangeAspect="1" noChangeArrowheads="1" noCrop="1"/>
              </p:cNvPicPr>
              <p:nvPr/>
            </p:nvPicPr>
            <p:blipFill>
              <a:blip r:embed="rId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 bwMode="auto">
              <a:xfrm>
                <a:off x="457200" y="2555737"/>
                <a:ext cx="801343" cy="683610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126" name="Freeform 125"/>
              <p:cNvSpPr/>
              <p:nvPr/>
            </p:nvSpPr>
            <p:spPr>
              <a:xfrm>
                <a:off x="2543962" y="1459407"/>
                <a:ext cx="730866" cy="413991"/>
              </a:xfrm>
              <a:custGeom>
                <a:avLst/>
                <a:gdLst>
                  <a:gd name="connsiteX0" fmla="*/ 84377 w 729336"/>
                  <a:gd name="connsiteY0" fmla="*/ 340657 h 688387"/>
                  <a:gd name="connsiteX1" fmla="*/ 32861 w 729336"/>
                  <a:gd name="connsiteY1" fmla="*/ 662629 h 688387"/>
                  <a:gd name="connsiteX2" fmla="*/ 612411 w 729336"/>
                  <a:gd name="connsiteY2" fmla="*/ 688387 h 688387"/>
                  <a:gd name="connsiteX3" fmla="*/ 728320 w 729336"/>
                  <a:gd name="connsiteY3" fmla="*/ 417930 h 688387"/>
                  <a:gd name="connsiteX4" fmla="*/ 586653 w 729336"/>
                  <a:gd name="connsiteY4" fmla="*/ 405051 h 688387"/>
                  <a:gd name="connsiteX5" fmla="*/ 548016 w 729336"/>
                  <a:gd name="connsiteY5" fmla="*/ 546719 h 688387"/>
                  <a:gd name="connsiteX6" fmla="*/ 380591 w 729336"/>
                  <a:gd name="connsiteY6" fmla="*/ 314899 h 688387"/>
                  <a:gd name="connsiteX7" fmla="*/ 509380 w 729336"/>
                  <a:gd name="connsiteY7" fmla="*/ 160353 h 688387"/>
                  <a:gd name="connsiteX8" fmla="*/ 548016 w 729336"/>
                  <a:gd name="connsiteY8" fmla="*/ 276263 h 688387"/>
                  <a:gd name="connsiteX9" fmla="*/ 728320 w 729336"/>
                  <a:gd name="connsiteY9" fmla="*/ 186111 h 688387"/>
                  <a:gd name="connsiteX10" fmla="*/ 560895 w 729336"/>
                  <a:gd name="connsiteY10" fmla="*/ 31564 h 688387"/>
                  <a:gd name="connsiteX11" fmla="*/ 187408 w 729336"/>
                  <a:gd name="connsiteY11" fmla="*/ 31564 h 688387"/>
                  <a:gd name="connsiteX12" fmla="*/ 84377 w 729336"/>
                  <a:gd name="connsiteY12" fmla="*/ 340657 h 688387"/>
                  <a:gd name="connsiteX0" fmla="*/ 84377 w 729336"/>
                  <a:gd name="connsiteY0" fmla="*/ 340657 h 688387"/>
                  <a:gd name="connsiteX1" fmla="*/ 32861 w 729336"/>
                  <a:gd name="connsiteY1" fmla="*/ 662629 h 688387"/>
                  <a:gd name="connsiteX2" fmla="*/ 612411 w 729336"/>
                  <a:gd name="connsiteY2" fmla="*/ 688387 h 688387"/>
                  <a:gd name="connsiteX3" fmla="*/ 728320 w 729336"/>
                  <a:gd name="connsiteY3" fmla="*/ 417930 h 688387"/>
                  <a:gd name="connsiteX4" fmla="*/ 586653 w 729336"/>
                  <a:gd name="connsiteY4" fmla="*/ 405051 h 688387"/>
                  <a:gd name="connsiteX5" fmla="*/ 548016 w 729336"/>
                  <a:gd name="connsiteY5" fmla="*/ 546719 h 688387"/>
                  <a:gd name="connsiteX6" fmla="*/ 357731 w 729336"/>
                  <a:gd name="connsiteY6" fmla="*/ 342331 h 688387"/>
                  <a:gd name="connsiteX7" fmla="*/ 509380 w 729336"/>
                  <a:gd name="connsiteY7" fmla="*/ 160353 h 688387"/>
                  <a:gd name="connsiteX8" fmla="*/ 548016 w 729336"/>
                  <a:gd name="connsiteY8" fmla="*/ 276263 h 688387"/>
                  <a:gd name="connsiteX9" fmla="*/ 728320 w 729336"/>
                  <a:gd name="connsiteY9" fmla="*/ 186111 h 688387"/>
                  <a:gd name="connsiteX10" fmla="*/ 560895 w 729336"/>
                  <a:gd name="connsiteY10" fmla="*/ 31564 h 688387"/>
                  <a:gd name="connsiteX11" fmla="*/ 187408 w 729336"/>
                  <a:gd name="connsiteY11" fmla="*/ 31564 h 688387"/>
                  <a:gd name="connsiteX12" fmla="*/ 84377 w 729336"/>
                  <a:gd name="connsiteY12" fmla="*/ 340657 h 688387"/>
                  <a:gd name="connsiteX0" fmla="*/ 84377 w 729336"/>
                  <a:gd name="connsiteY0" fmla="*/ 340657 h 688387"/>
                  <a:gd name="connsiteX1" fmla="*/ 32861 w 729336"/>
                  <a:gd name="connsiteY1" fmla="*/ 662629 h 688387"/>
                  <a:gd name="connsiteX2" fmla="*/ 612411 w 729336"/>
                  <a:gd name="connsiteY2" fmla="*/ 688387 h 688387"/>
                  <a:gd name="connsiteX3" fmla="*/ 728320 w 729336"/>
                  <a:gd name="connsiteY3" fmla="*/ 417930 h 688387"/>
                  <a:gd name="connsiteX4" fmla="*/ 586653 w 729336"/>
                  <a:gd name="connsiteY4" fmla="*/ 405051 h 688387"/>
                  <a:gd name="connsiteX5" fmla="*/ 548016 w 729336"/>
                  <a:gd name="connsiteY5" fmla="*/ 546719 h 688387"/>
                  <a:gd name="connsiteX6" fmla="*/ 357731 w 729336"/>
                  <a:gd name="connsiteY6" fmla="*/ 342331 h 688387"/>
                  <a:gd name="connsiteX7" fmla="*/ 509380 w 729336"/>
                  <a:gd name="connsiteY7" fmla="*/ 160353 h 688387"/>
                  <a:gd name="connsiteX8" fmla="*/ 548016 w 729336"/>
                  <a:gd name="connsiteY8" fmla="*/ 276263 h 688387"/>
                  <a:gd name="connsiteX9" fmla="*/ 728320 w 729336"/>
                  <a:gd name="connsiteY9" fmla="*/ 186111 h 688387"/>
                  <a:gd name="connsiteX10" fmla="*/ 560895 w 729336"/>
                  <a:gd name="connsiteY10" fmla="*/ 31564 h 688387"/>
                  <a:gd name="connsiteX11" fmla="*/ 187408 w 729336"/>
                  <a:gd name="connsiteY11" fmla="*/ 31564 h 688387"/>
                  <a:gd name="connsiteX12" fmla="*/ 84377 w 729336"/>
                  <a:gd name="connsiteY12" fmla="*/ 340657 h 688387"/>
                  <a:gd name="connsiteX0" fmla="*/ 84377 w 729336"/>
                  <a:gd name="connsiteY0" fmla="*/ 340657 h 688387"/>
                  <a:gd name="connsiteX1" fmla="*/ 32861 w 729336"/>
                  <a:gd name="connsiteY1" fmla="*/ 662629 h 688387"/>
                  <a:gd name="connsiteX2" fmla="*/ 612411 w 729336"/>
                  <a:gd name="connsiteY2" fmla="*/ 688387 h 688387"/>
                  <a:gd name="connsiteX3" fmla="*/ 728320 w 729336"/>
                  <a:gd name="connsiteY3" fmla="*/ 417930 h 688387"/>
                  <a:gd name="connsiteX4" fmla="*/ 586653 w 729336"/>
                  <a:gd name="connsiteY4" fmla="*/ 405051 h 688387"/>
                  <a:gd name="connsiteX5" fmla="*/ 548016 w 729336"/>
                  <a:gd name="connsiteY5" fmla="*/ 546719 h 688387"/>
                  <a:gd name="connsiteX6" fmla="*/ 357731 w 729336"/>
                  <a:gd name="connsiteY6" fmla="*/ 356047 h 688387"/>
                  <a:gd name="connsiteX7" fmla="*/ 509380 w 729336"/>
                  <a:gd name="connsiteY7" fmla="*/ 160353 h 688387"/>
                  <a:gd name="connsiteX8" fmla="*/ 548016 w 729336"/>
                  <a:gd name="connsiteY8" fmla="*/ 276263 h 688387"/>
                  <a:gd name="connsiteX9" fmla="*/ 728320 w 729336"/>
                  <a:gd name="connsiteY9" fmla="*/ 186111 h 688387"/>
                  <a:gd name="connsiteX10" fmla="*/ 560895 w 729336"/>
                  <a:gd name="connsiteY10" fmla="*/ 31564 h 688387"/>
                  <a:gd name="connsiteX11" fmla="*/ 187408 w 729336"/>
                  <a:gd name="connsiteY11" fmla="*/ 31564 h 688387"/>
                  <a:gd name="connsiteX12" fmla="*/ 84377 w 729336"/>
                  <a:gd name="connsiteY12" fmla="*/ 340657 h 688387"/>
                  <a:gd name="connsiteX0" fmla="*/ 84377 w 729336"/>
                  <a:gd name="connsiteY0" fmla="*/ 340657 h 688387"/>
                  <a:gd name="connsiteX1" fmla="*/ 32861 w 729336"/>
                  <a:gd name="connsiteY1" fmla="*/ 662629 h 688387"/>
                  <a:gd name="connsiteX2" fmla="*/ 612411 w 729336"/>
                  <a:gd name="connsiteY2" fmla="*/ 688387 h 688387"/>
                  <a:gd name="connsiteX3" fmla="*/ 728320 w 729336"/>
                  <a:gd name="connsiteY3" fmla="*/ 417930 h 688387"/>
                  <a:gd name="connsiteX4" fmla="*/ 586653 w 729336"/>
                  <a:gd name="connsiteY4" fmla="*/ 405051 h 688387"/>
                  <a:gd name="connsiteX5" fmla="*/ 548016 w 729336"/>
                  <a:gd name="connsiteY5" fmla="*/ 546719 h 688387"/>
                  <a:gd name="connsiteX6" fmla="*/ 357731 w 729336"/>
                  <a:gd name="connsiteY6" fmla="*/ 356047 h 688387"/>
                  <a:gd name="connsiteX7" fmla="*/ 532240 w 729336"/>
                  <a:gd name="connsiteY7" fmla="*/ 164925 h 688387"/>
                  <a:gd name="connsiteX8" fmla="*/ 548016 w 729336"/>
                  <a:gd name="connsiteY8" fmla="*/ 276263 h 688387"/>
                  <a:gd name="connsiteX9" fmla="*/ 728320 w 729336"/>
                  <a:gd name="connsiteY9" fmla="*/ 186111 h 688387"/>
                  <a:gd name="connsiteX10" fmla="*/ 560895 w 729336"/>
                  <a:gd name="connsiteY10" fmla="*/ 31564 h 688387"/>
                  <a:gd name="connsiteX11" fmla="*/ 187408 w 729336"/>
                  <a:gd name="connsiteY11" fmla="*/ 31564 h 688387"/>
                  <a:gd name="connsiteX12" fmla="*/ 84377 w 729336"/>
                  <a:gd name="connsiteY12" fmla="*/ 340657 h 688387"/>
                  <a:gd name="connsiteX0" fmla="*/ 84377 w 729336"/>
                  <a:gd name="connsiteY0" fmla="*/ 340657 h 688387"/>
                  <a:gd name="connsiteX1" fmla="*/ 32861 w 729336"/>
                  <a:gd name="connsiteY1" fmla="*/ 662629 h 688387"/>
                  <a:gd name="connsiteX2" fmla="*/ 612411 w 729336"/>
                  <a:gd name="connsiteY2" fmla="*/ 688387 h 688387"/>
                  <a:gd name="connsiteX3" fmla="*/ 728320 w 729336"/>
                  <a:gd name="connsiteY3" fmla="*/ 417930 h 688387"/>
                  <a:gd name="connsiteX4" fmla="*/ 586653 w 729336"/>
                  <a:gd name="connsiteY4" fmla="*/ 405051 h 688387"/>
                  <a:gd name="connsiteX5" fmla="*/ 548016 w 729336"/>
                  <a:gd name="connsiteY5" fmla="*/ 546719 h 688387"/>
                  <a:gd name="connsiteX6" fmla="*/ 357731 w 729336"/>
                  <a:gd name="connsiteY6" fmla="*/ 356047 h 688387"/>
                  <a:gd name="connsiteX7" fmla="*/ 532240 w 729336"/>
                  <a:gd name="connsiteY7" fmla="*/ 164925 h 688387"/>
                  <a:gd name="connsiteX8" fmla="*/ 548016 w 729336"/>
                  <a:gd name="connsiteY8" fmla="*/ 276263 h 688387"/>
                  <a:gd name="connsiteX9" fmla="*/ 728320 w 729336"/>
                  <a:gd name="connsiteY9" fmla="*/ 186111 h 688387"/>
                  <a:gd name="connsiteX10" fmla="*/ 560895 w 729336"/>
                  <a:gd name="connsiteY10" fmla="*/ 31564 h 688387"/>
                  <a:gd name="connsiteX11" fmla="*/ 187408 w 729336"/>
                  <a:gd name="connsiteY11" fmla="*/ 31564 h 688387"/>
                  <a:gd name="connsiteX12" fmla="*/ 84377 w 729336"/>
                  <a:gd name="connsiteY12" fmla="*/ 340657 h 688387"/>
                  <a:gd name="connsiteX0" fmla="*/ 84377 w 729336"/>
                  <a:gd name="connsiteY0" fmla="*/ 340657 h 688387"/>
                  <a:gd name="connsiteX1" fmla="*/ 32861 w 729336"/>
                  <a:gd name="connsiteY1" fmla="*/ 662629 h 688387"/>
                  <a:gd name="connsiteX2" fmla="*/ 612411 w 729336"/>
                  <a:gd name="connsiteY2" fmla="*/ 688387 h 688387"/>
                  <a:gd name="connsiteX3" fmla="*/ 728320 w 729336"/>
                  <a:gd name="connsiteY3" fmla="*/ 417930 h 688387"/>
                  <a:gd name="connsiteX4" fmla="*/ 586653 w 729336"/>
                  <a:gd name="connsiteY4" fmla="*/ 405051 h 688387"/>
                  <a:gd name="connsiteX5" fmla="*/ 529728 w 729336"/>
                  <a:gd name="connsiteY5" fmla="*/ 533003 h 688387"/>
                  <a:gd name="connsiteX6" fmla="*/ 357731 w 729336"/>
                  <a:gd name="connsiteY6" fmla="*/ 356047 h 688387"/>
                  <a:gd name="connsiteX7" fmla="*/ 532240 w 729336"/>
                  <a:gd name="connsiteY7" fmla="*/ 164925 h 688387"/>
                  <a:gd name="connsiteX8" fmla="*/ 548016 w 729336"/>
                  <a:gd name="connsiteY8" fmla="*/ 276263 h 688387"/>
                  <a:gd name="connsiteX9" fmla="*/ 728320 w 729336"/>
                  <a:gd name="connsiteY9" fmla="*/ 186111 h 688387"/>
                  <a:gd name="connsiteX10" fmla="*/ 560895 w 729336"/>
                  <a:gd name="connsiteY10" fmla="*/ 31564 h 688387"/>
                  <a:gd name="connsiteX11" fmla="*/ 187408 w 729336"/>
                  <a:gd name="connsiteY11" fmla="*/ 31564 h 688387"/>
                  <a:gd name="connsiteX12" fmla="*/ 84377 w 729336"/>
                  <a:gd name="connsiteY12" fmla="*/ 340657 h 688387"/>
                  <a:gd name="connsiteX0" fmla="*/ 84377 w 729336"/>
                  <a:gd name="connsiteY0" fmla="*/ 340657 h 688387"/>
                  <a:gd name="connsiteX1" fmla="*/ 32861 w 729336"/>
                  <a:gd name="connsiteY1" fmla="*/ 662629 h 688387"/>
                  <a:gd name="connsiteX2" fmla="*/ 612411 w 729336"/>
                  <a:gd name="connsiteY2" fmla="*/ 688387 h 688387"/>
                  <a:gd name="connsiteX3" fmla="*/ 728320 w 729336"/>
                  <a:gd name="connsiteY3" fmla="*/ 417930 h 688387"/>
                  <a:gd name="connsiteX4" fmla="*/ 586653 w 729336"/>
                  <a:gd name="connsiteY4" fmla="*/ 405051 h 688387"/>
                  <a:gd name="connsiteX5" fmla="*/ 529728 w 729336"/>
                  <a:gd name="connsiteY5" fmla="*/ 533003 h 688387"/>
                  <a:gd name="connsiteX6" fmla="*/ 357731 w 729336"/>
                  <a:gd name="connsiteY6" fmla="*/ 356047 h 688387"/>
                  <a:gd name="connsiteX7" fmla="*/ 532240 w 729336"/>
                  <a:gd name="connsiteY7" fmla="*/ 164925 h 688387"/>
                  <a:gd name="connsiteX8" fmla="*/ 548016 w 729336"/>
                  <a:gd name="connsiteY8" fmla="*/ 276263 h 688387"/>
                  <a:gd name="connsiteX9" fmla="*/ 728320 w 729336"/>
                  <a:gd name="connsiteY9" fmla="*/ 186111 h 688387"/>
                  <a:gd name="connsiteX10" fmla="*/ 560895 w 729336"/>
                  <a:gd name="connsiteY10" fmla="*/ 31564 h 688387"/>
                  <a:gd name="connsiteX11" fmla="*/ 187408 w 729336"/>
                  <a:gd name="connsiteY11" fmla="*/ 31564 h 688387"/>
                  <a:gd name="connsiteX12" fmla="*/ 84377 w 729336"/>
                  <a:gd name="connsiteY12" fmla="*/ 340657 h 688387"/>
                  <a:gd name="connsiteX0" fmla="*/ 84377 w 730333"/>
                  <a:gd name="connsiteY0" fmla="*/ 340657 h 688387"/>
                  <a:gd name="connsiteX1" fmla="*/ 32861 w 730333"/>
                  <a:gd name="connsiteY1" fmla="*/ 662629 h 688387"/>
                  <a:gd name="connsiteX2" fmla="*/ 612411 w 730333"/>
                  <a:gd name="connsiteY2" fmla="*/ 688387 h 688387"/>
                  <a:gd name="connsiteX3" fmla="*/ 728320 w 730333"/>
                  <a:gd name="connsiteY3" fmla="*/ 417930 h 688387"/>
                  <a:gd name="connsiteX4" fmla="*/ 568365 w 730333"/>
                  <a:gd name="connsiteY4" fmla="*/ 405051 h 688387"/>
                  <a:gd name="connsiteX5" fmla="*/ 529728 w 730333"/>
                  <a:gd name="connsiteY5" fmla="*/ 533003 h 688387"/>
                  <a:gd name="connsiteX6" fmla="*/ 357731 w 730333"/>
                  <a:gd name="connsiteY6" fmla="*/ 356047 h 688387"/>
                  <a:gd name="connsiteX7" fmla="*/ 532240 w 730333"/>
                  <a:gd name="connsiteY7" fmla="*/ 164925 h 688387"/>
                  <a:gd name="connsiteX8" fmla="*/ 548016 w 730333"/>
                  <a:gd name="connsiteY8" fmla="*/ 276263 h 688387"/>
                  <a:gd name="connsiteX9" fmla="*/ 728320 w 730333"/>
                  <a:gd name="connsiteY9" fmla="*/ 186111 h 688387"/>
                  <a:gd name="connsiteX10" fmla="*/ 560895 w 730333"/>
                  <a:gd name="connsiteY10" fmla="*/ 31564 h 688387"/>
                  <a:gd name="connsiteX11" fmla="*/ 187408 w 730333"/>
                  <a:gd name="connsiteY11" fmla="*/ 31564 h 688387"/>
                  <a:gd name="connsiteX12" fmla="*/ 84377 w 730333"/>
                  <a:gd name="connsiteY12" fmla="*/ 340657 h 688387"/>
                  <a:gd name="connsiteX0" fmla="*/ 84377 w 730333"/>
                  <a:gd name="connsiteY0" fmla="*/ 340657 h 688387"/>
                  <a:gd name="connsiteX1" fmla="*/ 32861 w 730333"/>
                  <a:gd name="connsiteY1" fmla="*/ 662629 h 688387"/>
                  <a:gd name="connsiteX2" fmla="*/ 612411 w 730333"/>
                  <a:gd name="connsiteY2" fmla="*/ 688387 h 688387"/>
                  <a:gd name="connsiteX3" fmla="*/ 728320 w 730333"/>
                  <a:gd name="connsiteY3" fmla="*/ 417930 h 688387"/>
                  <a:gd name="connsiteX4" fmla="*/ 568365 w 730333"/>
                  <a:gd name="connsiteY4" fmla="*/ 405051 h 688387"/>
                  <a:gd name="connsiteX5" fmla="*/ 529728 w 730333"/>
                  <a:gd name="connsiteY5" fmla="*/ 533003 h 688387"/>
                  <a:gd name="connsiteX6" fmla="*/ 357731 w 730333"/>
                  <a:gd name="connsiteY6" fmla="*/ 356047 h 688387"/>
                  <a:gd name="connsiteX7" fmla="*/ 518524 w 730333"/>
                  <a:gd name="connsiteY7" fmla="*/ 155781 h 688387"/>
                  <a:gd name="connsiteX8" fmla="*/ 548016 w 730333"/>
                  <a:gd name="connsiteY8" fmla="*/ 276263 h 688387"/>
                  <a:gd name="connsiteX9" fmla="*/ 728320 w 730333"/>
                  <a:gd name="connsiteY9" fmla="*/ 186111 h 688387"/>
                  <a:gd name="connsiteX10" fmla="*/ 560895 w 730333"/>
                  <a:gd name="connsiteY10" fmla="*/ 31564 h 688387"/>
                  <a:gd name="connsiteX11" fmla="*/ 187408 w 730333"/>
                  <a:gd name="connsiteY11" fmla="*/ 31564 h 688387"/>
                  <a:gd name="connsiteX12" fmla="*/ 84377 w 730333"/>
                  <a:gd name="connsiteY12" fmla="*/ 340657 h 688387"/>
                  <a:gd name="connsiteX0" fmla="*/ 84377 w 730333"/>
                  <a:gd name="connsiteY0" fmla="*/ 340657 h 688387"/>
                  <a:gd name="connsiteX1" fmla="*/ 32861 w 730333"/>
                  <a:gd name="connsiteY1" fmla="*/ 662629 h 688387"/>
                  <a:gd name="connsiteX2" fmla="*/ 612411 w 730333"/>
                  <a:gd name="connsiteY2" fmla="*/ 688387 h 688387"/>
                  <a:gd name="connsiteX3" fmla="*/ 728320 w 730333"/>
                  <a:gd name="connsiteY3" fmla="*/ 417930 h 688387"/>
                  <a:gd name="connsiteX4" fmla="*/ 568365 w 730333"/>
                  <a:gd name="connsiteY4" fmla="*/ 405051 h 688387"/>
                  <a:gd name="connsiteX5" fmla="*/ 488580 w 730333"/>
                  <a:gd name="connsiteY5" fmla="*/ 523859 h 688387"/>
                  <a:gd name="connsiteX6" fmla="*/ 357731 w 730333"/>
                  <a:gd name="connsiteY6" fmla="*/ 356047 h 688387"/>
                  <a:gd name="connsiteX7" fmla="*/ 518524 w 730333"/>
                  <a:gd name="connsiteY7" fmla="*/ 155781 h 688387"/>
                  <a:gd name="connsiteX8" fmla="*/ 548016 w 730333"/>
                  <a:gd name="connsiteY8" fmla="*/ 276263 h 688387"/>
                  <a:gd name="connsiteX9" fmla="*/ 728320 w 730333"/>
                  <a:gd name="connsiteY9" fmla="*/ 186111 h 688387"/>
                  <a:gd name="connsiteX10" fmla="*/ 560895 w 730333"/>
                  <a:gd name="connsiteY10" fmla="*/ 31564 h 688387"/>
                  <a:gd name="connsiteX11" fmla="*/ 187408 w 730333"/>
                  <a:gd name="connsiteY11" fmla="*/ 31564 h 688387"/>
                  <a:gd name="connsiteX12" fmla="*/ 84377 w 730333"/>
                  <a:gd name="connsiteY12" fmla="*/ 340657 h 688387"/>
                  <a:gd name="connsiteX0" fmla="*/ 84377 w 730333"/>
                  <a:gd name="connsiteY0" fmla="*/ 340657 h 688387"/>
                  <a:gd name="connsiteX1" fmla="*/ 32861 w 730333"/>
                  <a:gd name="connsiteY1" fmla="*/ 662629 h 688387"/>
                  <a:gd name="connsiteX2" fmla="*/ 612411 w 730333"/>
                  <a:gd name="connsiteY2" fmla="*/ 688387 h 688387"/>
                  <a:gd name="connsiteX3" fmla="*/ 728320 w 730333"/>
                  <a:gd name="connsiteY3" fmla="*/ 417930 h 688387"/>
                  <a:gd name="connsiteX4" fmla="*/ 568365 w 730333"/>
                  <a:gd name="connsiteY4" fmla="*/ 405051 h 688387"/>
                  <a:gd name="connsiteX5" fmla="*/ 488580 w 730333"/>
                  <a:gd name="connsiteY5" fmla="*/ 523859 h 688387"/>
                  <a:gd name="connsiteX6" fmla="*/ 357731 w 730333"/>
                  <a:gd name="connsiteY6" fmla="*/ 356047 h 688387"/>
                  <a:gd name="connsiteX7" fmla="*/ 468232 w 730333"/>
                  <a:gd name="connsiteY7" fmla="*/ 160353 h 688387"/>
                  <a:gd name="connsiteX8" fmla="*/ 548016 w 730333"/>
                  <a:gd name="connsiteY8" fmla="*/ 276263 h 688387"/>
                  <a:gd name="connsiteX9" fmla="*/ 728320 w 730333"/>
                  <a:gd name="connsiteY9" fmla="*/ 186111 h 688387"/>
                  <a:gd name="connsiteX10" fmla="*/ 560895 w 730333"/>
                  <a:gd name="connsiteY10" fmla="*/ 31564 h 688387"/>
                  <a:gd name="connsiteX11" fmla="*/ 187408 w 730333"/>
                  <a:gd name="connsiteY11" fmla="*/ 31564 h 688387"/>
                  <a:gd name="connsiteX12" fmla="*/ 84377 w 730333"/>
                  <a:gd name="connsiteY12" fmla="*/ 340657 h 688387"/>
                  <a:gd name="connsiteX0" fmla="*/ 84377 w 730333"/>
                  <a:gd name="connsiteY0" fmla="*/ 340657 h 688387"/>
                  <a:gd name="connsiteX1" fmla="*/ 32861 w 730333"/>
                  <a:gd name="connsiteY1" fmla="*/ 662629 h 688387"/>
                  <a:gd name="connsiteX2" fmla="*/ 612411 w 730333"/>
                  <a:gd name="connsiteY2" fmla="*/ 688387 h 688387"/>
                  <a:gd name="connsiteX3" fmla="*/ 728320 w 730333"/>
                  <a:gd name="connsiteY3" fmla="*/ 417930 h 688387"/>
                  <a:gd name="connsiteX4" fmla="*/ 568365 w 730333"/>
                  <a:gd name="connsiteY4" fmla="*/ 405051 h 688387"/>
                  <a:gd name="connsiteX5" fmla="*/ 488580 w 730333"/>
                  <a:gd name="connsiteY5" fmla="*/ 523859 h 688387"/>
                  <a:gd name="connsiteX6" fmla="*/ 357731 w 730333"/>
                  <a:gd name="connsiteY6" fmla="*/ 356047 h 688387"/>
                  <a:gd name="connsiteX7" fmla="*/ 468232 w 730333"/>
                  <a:gd name="connsiteY7" fmla="*/ 160353 h 688387"/>
                  <a:gd name="connsiteX8" fmla="*/ 548016 w 730333"/>
                  <a:gd name="connsiteY8" fmla="*/ 276263 h 688387"/>
                  <a:gd name="connsiteX9" fmla="*/ 728320 w 730333"/>
                  <a:gd name="connsiteY9" fmla="*/ 186111 h 688387"/>
                  <a:gd name="connsiteX10" fmla="*/ 560895 w 730333"/>
                  <a:gd name="connsiteY10" fmla="*/ 31564 h 688387"/>
                  <a:gd name="connsiteX11" fmla="*/ 187408 w 730333"/>
                  <a:gd name="connsiteY11" fmla="*/ 31564 h 688387"/>
                  <a:gd name="connsiteX12" fmla="*/ 84377 w 730333"/>
                  <a:gd name="connsiteY12" fmla="*/ 340657 h 688387"/>
                  <a:gd name="connsiteX0" fmla="*/ 84377 w 730333"/>
                  <a:gd name="connsiteY0" fmla="*/ 340657 h 688387"/>
                  <a:gd name="connsiteX1" fmla="*/ 32861 w 730333"/>
                  <a:gd name="connsiteY1" fmla="*/ 662629 h 688387"/>
                  <a:gd name="connsiteX2" fmla="*/ 612411 w 730333"/>
                  <a:gd name="connsiteY2" fmla="*/ 688387 h 688387"/>
                  <a:gd name="connsiteX3" fmla="*/ 728320 w 730333"/>
                  <a:gd name="connsiteY3" fmla="*/ 417930 h 688387"/>
                  <a:gd name="connsiteX4" fmla="*/ 568365 w 730333"/>
                  <a:gd name="connsiteY4" fmla="*/ 405051 h 688387"/>
                  <a:gd name="connsiteX5" fmla="*/ 456576 w 730333"/>
                  <a:gd name="connsiteY5" fmla="*/ 523859 h 688387"/>
                  <a:gd name="connsiteX6" fmla="*/ 357731 w 730333"/>
                  <a:gd name="connsiteY6" fmla="*/ 356047 h 688387"/>
                  <a:gd name="connsiteX7" fmla="*/ 468232 w 730333"/>
                  <a:gd name="connsiteY7" fmla="*/ 160353 h 688387"/>
                  <a:gd name="connsiteX8" fmla="*/ 548016 w 730333"/>
                  <a:gd name="connsiteY8" fmla="*/ 276263 h 688387"/>
                  <a:gd name="connsiteX9" fmla="*/ 728320 w 730333"/>
                  <a:gd name="connsiteY9" fmla="*/ 186111 h 688387"/>
                  <a:gd name="connsiteX10" fmla="*/ 560895 w 730333"/>
                  <a:gd name="connsiteY10" fmla="*/ 31564 h 688387"/>
                  <a:gd name="connsiteX11" fmla="*/ 187408 w 730333"/>
                  <a:gd name="connsiteY11" fmla="*/ 31564 h 688387"/>
                  <a:gd name="connsiteX12" fmla="*/ 84377 w 730333"/>
                  <a:gd name="connsiteY12" fmla="*/ 340657 h 688387"/>
                  <a:gd name="connsiteX0" fmla="*/ 84377 w 730333"/>
                  <a:gd name="connsiteY0" fmla="*/ 340657 h 688387"/>
                  <a:gd name="connsiteX1" fmla="*/ 32861 w 730333"/>
                  <a:gd name="connsiteY1" fmla="*/ 662629 h 688387"/>
                  <a:gd name="connsiteX2" fmla="*/ 612411 w 730333"/>
                  <a:gd name="connsiteY2" fmla="*/ 688387 h 688387"/>
                  <a:gd name="connsiteX3" fmla="*/ 728320 w 730333"/>
                  <a:gd name="connsiteY3" fmla="*/ 417930 h 688387"/>
                  <a:gd name="connsiteX4" fmla="*/ 568365 w 730333"/>
                  <a:gd name="connsiteY4" fmla="*/ 405051 h 688387"/>
                  <a:gd name="connsiteX5" fmla="*/ 456576 w 730333"/>
                  <a:gd name="connsiteY5" fmla="*/ 523859 h 688387"/>
                  <a:gd name="connsiteX6" fmla="*/ 357731 w 730333"/>
                  <a:gd name="connsiteY6" fmla="*/ 356047 h 688387"/>
                  <a:gd name="connsiteX7" fmla="*/ 468232 w 730333"/>
                  <a:gd name="connsiteY7" fmla="*/ 160353 h 688387"/>
                  <a:gd name="connsiteX8" fmla="*/ 548016 w 730333"/>
                  <a:gd name="connsiteY8" fmla="*/ 276263 h 688387"/>
                  <a:gd name="connsiteX9" fmla="*/ 728320 w 730333"/>
                  <a:gd name="connsiteY9" fmla="*/ 186111 h 688387"/>
                  <a:gd name="connsiteX10" fmla="*/ 560895 w 730333"/>
                  <a:gd name="connsiteY10" fmla="*/ 31564 h 688387"/>
                  <a:gd name="connsiteX11" fmla="*/ 187408 w 730333"/>
                  <a:gd name="connsiteY11" fmla="*/ 31564 h 688387"/>
                  <a:gd name="connsiteX12" fmla="*/ 84377 w 730333"/>
                  <a:gd name="connsiteY12" fmla="*/ 340657 h 688387"/>
                  <a:gd name="connsiteX0" fmla="*/ 84377 w 730866"/>
                  <a:gd name="connsiteY0" fmla="*/ 340657 h 688387"/>
                  <a:gd name="connsiteX1" fmla="*/ 32861 w 730866"/>
                  <a:gd name="connsiteY1" fmla="*/ 662629 h 688387"/>
                  <a:gd name="connsiteX2" fmla="*/ 612411 w 730866"/>
                  <a:gd name="connsiteY2" fmla="*/ 688387 h 688387"/>
                  <a:gd name="connsiteX3" fmla="*/ 728320 w 730866"/>
                  <a:gd name="connsiteY3" fmla="*/ 417930 h 688387"/>
                  <a:gd name="connsiteX4" fmla="*/ 559221 w 730866"/>
                  <a:gd name="connsiteY4" fmla="*/ 405051 h 688387"/>
                  <a:gd name="connsiteX5" fmla="*/ 456576 w 730866"/>
                  <a:gd name="connsiteY5" fmla="*/ 523859 h 688387"/>
                  <a:gd name="connsiteX6" fmla="*/ 357731 w 730866"/>
                  <a:gd name="connsiteY6" fmla="*/ 356047 h 688387"/>
                  <a:gd name="connsiteX7" fmla="*/ 468232 w 730866"/>
                  <a:gd name="connsiteY7" fmla="*/ 160353 h 688387"/>
                  <a:gd name="connsiteX8" fmla="*/ 548016 w 730866"/>
                  <a:gd name="connsiteY8" fmla="*/ 276263 h 688387"/>
                  <a:gd name="connsiteX9" fmla="*/ 728320 w 730866"/>
                  <a:gd name="connsiteY9" fmla="*/ 186111 h 688387"/>
                  <a:gd name="connsiteX10" fmla="*/ 560895 w 730866"/>
                  <a:gd name="connsiteY10" fmla="*/ 31564 h 688387"/>
                  <a:gd name="connsiteX11" fmla="*/ 187408 w 730866"/>
                  <a:gd name="connsiteY11" fmla="*/ 31564 h 688387"/>
                  <a:gd name="connsiteX12" fmla="*/ 84377 w 730866"/>
                  <a:gd name="connsiteY12" fmla="*/ 340657 h 688387"/>
                  <a:gd name="connsiteX0" fmla="*/ 84377 w 730866"/>
                  <a:gd name="connsiteY0" fmla="*/ 340657 h 688387"/>
                  <a:gd name="connsiteX1" fmla="*/ 32861 w 730866"/>
                  <a:gd name="connsiteY1" fmla="*/ 662629 h 688387"/>
                  <a:gd name="connsiteX2" fmla="*/ 612411 w 730866"/>
                  <a:gd name="connsiteY2" fmla="*/ 688387 h 688387"/>
                  <a:gd name="connsiteX3" fmla="*/ 728320 w 730866"/>
                  <a:gd name="connsiteY3" fmla="*/ 417930 h 688387"/>
                  <a:gd name="connsiteX4" fmla="*/ 559221 w 730866"/>
                  <a:gd name="connsiteY4" fmla="*/ 405051 h 688387"/>
                  <a:gd name="connsiteX5" fmla="*/ 456576 w 730866"/>
                  <a:gd name="connsiteY5" fmla="*/ 523859 h 688387"/>
                  <a:gd name="connsiteX6" fmla="*/ 357731 w 730866"/>
                  <a:gd name="connsiteY6" fmla="*/ 356047 h 688387"/>
                  <a:gd name="connsiteX7" fmla="*/ 468232 w 730866"/>
                  <a:gd name="connsiteY7" fmla="*/ 160353 h 688387"/>
                  <a:gd name="connsiteX8" fmla="*/ 566304 w 730866"/>
                  <a:gd name="connsiteY8" fmla="*/ 285407 h 688387"/>
                  <a:gd name="connsiteX9" fmla="*/ 728320 w 730866"/>
                  <a:gd name="connsiteY9" fmla="*/ 186111 h 688387"/>
                  <a:gd name="connsiteX10" fmla="*/ 560895 w 730866"/>
                  <a:gd name="connsiteY10" fmla="*/ 31564 h 688387"/>
                  <a:gd name="connsiteX11" fmla="*/ 187408 w 730866"/>
                  <a:gd name="connsiteY11" fmla="*/ 31564 h 688387"/>
                  <a:gd name="connsiteX12" fmla="*/ 84377 w 730866"/>
                  <a:gd name="connsiteY12" fmla="*/ 340657 h 688387"/>
                  <a:gd name="connsiteX0" fmla="*/ 84377 w 730866"/>
                  <a:gd name="connsiteY0" fmla="*/ 340657 h 688387"/>
                  <a:gd name="connsiteX1" fmla="*/ 32861 w 730866"/>
                  <a:gd name="connsiteY1" fmla="*/ 662629 h 688387"/>
                  <a:gd name="connsiteX2" fmla="*/ 612411 w 730866"/>
                  <a:gd name="connsiteY2" fmla="*/ 688387 h 688387"/>
                  <a:gd name="connsiteX3" fmla="*/ 728320 w 730866"/>
                  <a:gd name="connsiteY3" fmla="*/ 417930 h 688387"/>
                  <a:gd name="connsiteX4" fmla="*/ 559221 w 730866"/>
                  <a:gd name="connsiteY4" fmla="*/ 405051 h 688387"/>
                  <a:gd name="connsiteX5" fmla="*/ 456576 w 730866"/>
                  <a:gd name="connsiteY5" fmla="*/ 523859 h 688387"/>
                  <a:gd name="connsiteX6" fmla="*/ 357731 w 730866"/>
                  <a:gd name="connsiteY6" fmla="*/ 356047 h 688387"/>
                  <a:gd name="connsiteX7" fmla="*/ 468232 w 730866"/>
                  <a:gd name="connsiteY7" fmla="*/ 160353 h 688387"/>
                  <a:gd name="connsiteX8" fmla="*/ 566304 w 730866"/>
                  <a:gd name="connsiteY8" fmla="*/ 285407 h 688387"/>
                  <a:gd name="connsiteX9" fmla="*/ 728320 w 730866"/>
                  <a:gd name="connsiteY9" fmla="*/ 186111 h 688387"/>
                  <a:gd name="connsiteX10" fmla="*/ 560895 w 730866"/>
                  <a:gd name="connsiteY10" fmla="*/ 31564 h 688387"/>
                  <a:gd name="connsiteX11" fmla="*/ 187408 w 730866"/>
                  <a:gd name="connsiteY11" fmla="*/ 31564 h 688387"/>
                  <a:gd name="connsiteX12" fmla="*/ 84377 w 730866"/>
                  <a:gd name="connsiteY12" fmla="*/ 340657 h 688387"/>
                  <a:gd name="connsiteX0" fmla="*/ 84377 w 730866"/>
                  <a:gd name="connsiteY0" fmla="*/ 340657 h 688387"/>
                  <a:gd name="connsiteX1" fmla="*/ 32861 w 730866"/>
                  <a:gd name="connsiteY1" fmla="*/ 662629 h 688387"/>
                  <a:gd name="connsiteX2" fmla="*/ 612411 w 730866"/>
                  <a:gd name="connsiteY2" fmla="*/ 688387 h 688387"/>
                  <a:gd name="connsiteX3" fmla="*/ 728320 w 730866"/>
                  <a:gd name="connsiteY3" fmla="*/ 417930 h 688387"/>
                  <a:gd name="connsiteX4" fmla="*/ 559221 w 730866"/>
                  <a:gd name="connsiteY4" fmla="*/ 405051 h 688387"/>
                  <a:gd name="connsiteX5" fmla="*/ 456576 w 730866"/>
                  <a:gd name="connsiteY5" fmla="*/ 523859 h 688387"/>
                  <a:gd name="connsiteX6" fmla="*/ 357731 w 730866"/>
                  <a:gd name="connsiteY6" fmla="*/ 356047 h 688387"/>
                  <a:gd name="connsiteX7" fmla="*/ 468232 w 730866"/>
                  <a:gd name="connsiteY7" fmla="*/ 160353 h 688387"/>
                  <a:gd name="connsiteX8" fmla="*/ 566304 w 730866"/>
                  <a:gd name="connsiteY8" fmla="*/ 285407 h 688387"/>
                  <a:gd name="connsiteX9" fmla="*/ 728320 w 730866"/>
                  <a:gd name="connsiteY9" fmla="*/ 186111 h 688387"/>
                  <a:gd name="connsiteX10" fmla="*/ 560895 w 730866"/>
                  <a:gd name="connsiteY10" fmla="*/ 31564 h 688387"/>
                  <a:gd name="connsiteX11" fmla="*/ 187408 w 730866"/>
                  <a:gd name="connsiteY11" fmla="*/ 31564 h 688387"/>
                  <a:gd name="connsiteX12" fmla="*/ 84377 w 730866"/>
                  <a:gd name="connsiteY12" fmla="*/ 340657 h 688387"/>
                  <a:gd name="connsiteX0" fmla="*/ 84377 w 730866"/>
                  <a:gd name="connsiteY0" fmla="*/ 340657 h 688387"/>
                  <a:gd name="connsiteX1" fmla="*/ 32861 w 730866"/>
                  <a:gd name="connsiteY1" fmla="*/ 662629 h 688387"/>
                  <a:gd name="connsiteX2" fmla="*/ 612411 w 730866"/>
                  <a:gd name="connsiteY2" fmla="*/ 688387 h 688387"/>
                  <a:gd name="connsiteX3" fmla="*/ 728320 w 730866"/>
                  <a:gd name="connsiteY3" fmla="*/ 417930 h 688387"/>
                  <a:gd name="connsiteX4" fmla="*/ 559221 w 730866"/>
                  <a:gd name="connsiteY4" fmla="*/ 405051 h 688387"/>
                  <a:gd name="connsiteX5" fmla="*/ 456576 w 730866"/>
                  <a:gd name="connsiteY5" fmla="*/ 523859 h 688387"/>
                  <a:gd name="connsiteX6" fmla="*/ 353159 w 730866"/>
                  <a:gd name="connsiteY6" fmla="*/ 337759 h 688387"/>
                  <a:gd name="connsiteX7" fmla="*/ 468232 w 730866"/>
                  <a:gd name="connsiteY7" fmla="*/ 160353 h 688387"/>
                  <a:gd name="connsiteX8" fmla="*/ 566304 w 730866"/>
                  <a:gd name="connsiteY8" fmla="*/ 285407 h 688387"/>
                  <a:gd name="connsiteX9" fmla="*/ 728320 w 730866"/>
                  <a:gd name="connsiteY9" fmla="*/ 186111 h 688387"/>
                  <a:gd name="connsiteX10" fmla="*/ 560895 w 730866"/>
                  <a:gd name="connsiteY10" fmla="*/ 31564 h 688387"/>
                  <a:gd name="connsiteX11" fmla="*/ 187408 w 730866"/>
                  <a:gd name="connsiteY11" fmla="*/ 31564 h 688387"/>
                  <a:gd name="connsiteX12" fmla="*/ 84377 w 730866"/>
                  <a:gd name="connsiteY12" fmla="*/ 340657 h 688387"/>
                  <a:gd name="connsiteX0" fmla="*/ 84377 w 730866"/>
                  <a:gd name="connsiteY0" fmla="*/ 340657 h 688387"/>
                  <a:gd name="connsiteX1" fmla="*/ 32861 w 730866"/>
                  <a:gd name="connsiteY1" fmla="*/ 662629 h 688387"/>
                  <a:gd name="connsiteX2" fmla="*/ 612411 w 730866"/>
                  <a:gd name="connsiteY2" fmla="*/ 688387 h 688387"/>
                  <a:gd name="connsiteX3" fmla="*/ 728320 w 730866"/>
                  <a:gd name="connsiteY3" fmla="*/ 417930 h 688387"/>
                  <a:gd name="connsiteX4" fmla="*/ 559221 w 730866"/>
                  <a:gd name="connsiteY4" fmla="*/ 405051 h 688387"/>
                  <a:gd name="connsiteX5" fmla="*/ 456576 w 730866"/>
                  <a:gd name="connsiteY5" fmla="*/ 523859 h 688387"/>
                  <a:gd name="connsiteX6" fmla="*/ 353159 w 730866"/>
                  <a:gd name="connsiteY6" fmla="*/ 337759 h 688387"/>
                  <a:gd name="connsiteX7" fmla="*/ 468232 w 730866"/>
                  <a:gd name="connsiteY7" fmla="*/ 160353 h 688387"/>
                  <a:gd name="connsiteX8" fmla="*/ 566304 w 730866"/>
                  <a:gd name="connsiteY8" fmla="*/ 285407 h 688387"/>
                  <a:gd name="connsiteX9" fmla="*/ 728320 w 730866"/>
                  <a:gd name="connsiteY9" fmla="*/ 186111 h 688387"/>
                  <a:gd name="connsiteX10" fmla="*/ 560895 w 730866"/>
                  <a:gd name="connsiteY10" fmla="*/ 31564 h 688387"/>
                  <a:gd name="connsiteX11" fmla="*/ 187408 w 730866"/>
                  <a:gd name="connsiteY11" fmla="*/ 31564 h 688387"/>
                  <a:gd name="connsiteX12" fmla="*/ 84377 w 730866"/>
                  <a:gd name="connsiteY12" fmla="*/ 340657 h 688387"/>
                  <a:gd name="connsiteX0" fmla="*/ 84377 w 730866"/>
                  <a:gd name="connsiteY0" fmla="*/ 340657 h 688387"/>
                  <a:gd name="connsiteX1" fmla="*/ 32861 w 730866"/>
                  <a:gd name="connsiteY1" fmla="*/ 662629 h 688387"/>
                  <a:gd name="connsiteX2" fmla="*/ 612411 w 730866"/>
                  <a:gd name="connsiteY2" fmla="*/ 688387 h 688387"/>
                  <a:gd name="connsiteX3" fmla="*/ 728320 w 730866"/>
                  <a:gd name="connsiteY3" fmla="*/ 417930 h 688387"/>
                  <a:gd name="connsiteX4" fmla="*/ 559221 w 730866"/>
                  <a:gd name="connsiteY4" fmla="*/ 405051 h 688387"/>
                  <a:gd name="connsiteX5" fmla="*/ 456576 w 730866"/>
                  <a:gd name="connsiteY5" fmla="*/ 523859 h 688387"/>
                  <a:gd name="connsiteX6" fmla="*/ 353159 w 730866"/>
                  <a:gd name="connsiteY6" fmla="*/ 337759 h 688387"/>
                  <a:gd name="connsiteX7" fmla="*/ 468232 w 730866"/>
                  <a:gd name="connsiteY7" fmla="*/ 160353 h 688387"/>
                  <a:gd name="connsiteX8" fmla="*/ 566304 w 730866"/>
                  <a:gd name="connsiteY8" fmla="*/ 285407 h 688387"/>
                  <a:gd name="connsiteX9" fmla="*/ 728320 w 730866"/>
                  <a:gd name="connsiteY9" fmla="*/ 186111 h 688387"/>
                  <a:gd name="connsiteX10" fmla="*/ 560895 w 730866"/>
                  <a:gd name="connsiteY10" fmla="*/ 31564 h 688387"/>
                  <a:gd name="connsiteX11" fmla="*/ 187408 w 730866"/>
                  <a:gd name="connsiteY11" fmla="*/ 31564 h 688387"/>
                  <a:gd name="connsiteX12" fmla="*/ 84377 w 730866"/>
                  <a:gd name="connsiteY12" fmla="*/ 340657 h 688387"/>
                  <a:gd name="connsiteX0" fmla="*/ 84377 w 730866"/>
                  <a:gd name="connsiteY0" fmla="*/ 340657 h 688387"/>
                  <a:gd name="connsiteX1" fmla="*/ 32861 w 730866"/>
                  <a:gd name="connsiteY1" fmla="*/ 662629 h 688387"/>
                  <a:gd name="connsiteX2" fmla="*/ 612411 w 730866"/>
                  <a:gd name="connsiteY2" fmla="*/ 688387 h 688387"/>
                  <a:gd name="connsiteX3" fmla="*/ 728320 w 730866"/>
                  <a:gd name="connsiteY3" fmla="*/ 417930 h 688387"/>
                  <a:gd name="connsiteX4" fmla="*/ 559221 w 730866"/>
                  <a:gd name="connsiteY4" fmla="*/ 405051 h 688387"/>
                  <a:gd name="connsiteX5" fmla="*/ 460053 w 730866"/>
                  <a:gd name="connsiteY5" fmla="*/ 512296 h 688387"/>
                  <a:gd name="connsiteX6" fmla="*/ 353159 w 730866"/>
                  <a:gd name="connsiteY6" fmla="*/ 337759 h 688387"/>
                  <a:gd name="connsiteX7" fmla="*/ 468232 w 730866"/>
                  <a:gd name="connsiteY7" fmla="*/ 160353 h 688387"/>
                  <a:gd name="connsiteX8" fmla="*/ 566304 w 730866"/>
                  <a:gd name="connsiteY8" fmla="*/ 285407 h 688387"/>
                  <a:gd name="connsiteX9" fmla="*/ 728320 w 730866"/>
                  <a:gd name="connsiteY9" fmla="*/ 186111 h 688387"/>
                  <a:gd name="connsiteX10" fmla="*/ 560895 w 730866"/>
                  <a:gd name="connsiteY10" fmla="*/ 31564 h 688387"/>
                  <a:gd name="connsiteX11" fmla="*/ 187408 w 730866"/>
                  <a:gd name="connsiteY11" fmla="*/ 31564 h 688387"/>
                  <a:gd name="connsiteX12" fmla="*/ 84377 w 730866"/>
                  <a:gd name="connsiteY12" fmla="*/ 340657 h 6883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730866" h="688387">
                    <a:moveTo>
                      <a:pt x="84377" y="340657"/>
                    </a:moveTo>
                    <a:cubicBezTo>
                      <a:pt x="58619" y="445834"/>
                      <a:pt x="-55145" y="604674"/>
                      <a:pt x="32861" y="662629"/>
                    </a:cubicBezTo>
                    <a:cubicBezTo>
                      <a:pt x="120867" y="720584"/>
                      <a:pt x="496501" y="729170"/>
                      <a:pt x="612411" y="688387"/>
                    </a:cubicBezTo>
                    <a:cubicBezTo>
                      <a:pt x="728321" y="647604"/>
                      <a:pt x="737185" y="465153"/>
                      <a:pt x="728320" y="417930"/>
                    </a:cubicBezTo>
                    <a:cubicBezTo>
                      <a:pt x="719455" y="370707"/>
                      <a:pt x="603932" y="389323"/>
                      <a:pt x="559221" y="405051"/>
                    </a:cubicBezTo>
                    <a:cubicBezTo>
                      <a:pt x="514510" y="420779"/>
                      <a:pt x="526401" y="514367"/>
                      <a:pt x="460053" y="512296"/>
                    </a:cubicBezTo>
                    <a:cubicBezTo>
                      <a:pt x="393705" y="510225"/>
                      <a:pt x="351796" y="396416"/>
                      <a:pt x="353159" y="337759"/>
                    </a:cubicBezTo>
                    <a:cubicBezTo>
                      <a:pt x="354522" y="279102"/>
                      <a:pt x="405276" y="155362"/>
                      <a:pt x="468232" y="160353"/>
                    </a:cubicBezTo>
                    <a:cubicBezTo>
                      <a:pt x="531188" y="165344"/>
                      <a:pt x="504668" y="253682"/>
                      <a:pt x="566304" y="285407"/>
                    </a:cubicBezTo>
                    <a:cubicBezTo>
                      <a:pt x="627940" y="317132"/>
                      <a:pt x="729221" y="228418"/>
                      <a:pt x="728320" y="186111"/>
                    </a:cubicBezTo>
                    <a:cubicBezTo>
                      <a:pt x="727419" y="143804"/>
                      <a:pt x="651047" y="57322"/>
                      <a:pt x="560895" y="31564"/>
                    </a:cubicBezTo>
                    <a:cubicBezTo>
                      <a:pt x="470743" y="5806"/>
                      <a:pt x="266828" y="-24245"/>
                      <a:pt x="187408" y="31564"/>
                    </a:cubicBezTo>
                    <a:cubicBezTo>
                      <a:pt x="107988" y="87373"/>
                      <a:pt x="110135" y="235480"/>
                      <a:pt x="84377" y="340657"/>
                    </a:cubicBezTo>
                    <a:close/>
                  </a:path>
                </a:pathLst>
              </a:custGeom>
              <a:gradFill>
                <a:gsLst>
                  <a:gs pos="0">
                    <a:srgbClr val="00FFFF"/>
                  </a:gs>
                  <a:gs pos="44000">
                    <a:srgbClr val="00B0F0"/>
                  </a:gs>
                  <a:gs pos="100000">
                    <a:srgbClr val="0070C0"/>
                  </a:gs>
                </a:gsLst>
                <a:lin ang="5400000" scaled="1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27" name="Group 126"/>
              <p:cNvGrpSpPr/>
              <p:nvPr/>
            </p:nvGrpSpPr>
            <p:grpSpPr>
              <a:xfrm>
                <a:off x="1619470" y="2858540"/>
                <a:ext cx="324280" cy="376037"/>
                <a:chOff x="7049785" y="5014702"/>
                <a:chExt cx="324280" cy="376037"/>
              </a:xfrm>
            </p:grpSpPr>
            <p:sp>
              <p:nvSpPr>
                <p:cNvPr id="132" name="Oval 131"/>
                <p:cNvSpPr/>
                <p:nvPr/>
              </p:nvSpPr>
              <p:spPr>
                <a:xfrm>
                  <a:off x="7221665" y="5238339"/>
                  <a:ext cx="152400" cy="152400"/>
                </a:xfrm>
                <a:prstGeom prst="ellipse">
                  <a:avLst/>
                </a:prstGeom>
                <a:gradFill flip="none" rotWithShape="1">
                  <a:gsLst>
                    <a:gs pos="100000">
                      <a:srgbClr val="0070C0"/>
                    </a:gs>
                    <a:gs pos="0">
                      <a:schemeClr val="accent1">
                        <a:lumMod val="20000"/>
                        <a:lumOff val="80000"/>
                      </a:schemeClr>
                    </a:gs>
                  </a:gsLst>
                  <a:path path="circle">
                    <a:fillToRect r="100000" b="100000"/>
                  </a:path>
                  <a:tileRect l="-100000" t="-100000"/>
                </a:gradFill>
                <a:ln>
                  <a:noFill/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3" name="Oval 132"/>
                <p:cNvSpPr/>
                <p:nvPr/>
              </p:nvSpPr>
              <p:spPr>
                <a:xfrm>
                  <a:off x="7049785" y="5151574"/>
                  <a:ext cx="202794" cy="202794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chemeClr val="tx1"/>
                    </a:gs>
                    <a:gs pos="56000">
                      <a:srgbClr val="FF0000"/>
                    </a:gs>
                    <a:gs pos="100000">
                      <a:srgbClr val="800000"/>
                    </a:gs>
                    <a:gs pos="85000">
                      <a:srgbClr val="C00000"/>
                    </a:gs>
                  </a:gsLst>
                  <a:path path="circle">
                    <a:fillToRect r="100000" b="100000"/>
                  </a:path>
                  <a:tileRect l="-100000" t="-100000"/>
                </a:gradFill>
                <a:ln>
                  <a:noFill/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4" name="Oval 133"/>
                <p:cNvSpPr/>
                <p:nvPr/>
              </p:nvSpPr>
              <p:spPr>
                <a:xfrm>
                  <a:off x="7067170" y="5014702"/>
                  <a:ext cx="152400" cy="152400"/>
                </a:xfrm>
                <a:prstGeom prst="ellipse">
                  <a:avLst/>
                </a:prstGeom>
                <a:gradFill flip="none" rotWithShape="1">
                  <a:gsLst>
                    <a:gs pos="100000">
                      <a:srgbClr val="0070C0"/>
                    </a:gs>
                    <a:gs pos="0">
                      <a:schemeClr val="accent1">
                        <a:lumMod val="20000"/>
                        <a:lumOff val="80000"/>
                      </a:schemeClr>
                    </a:gs>
                  </a:gsLst>
                  <a:path path="circle">
                    <a:fillToRect r="100000" b="100000"/>
                  </a:path>
                  <a:tileRect l="-100000" t="-100000"/>
                </a:gradFill>
                <a:ln>
                  <a:noFill/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28" name="Group 127"/>
              <p:cNvGrpSpPr/>
              <p:nvPr/>
            </p:nvGrpSpPr>
            <p:grpSpPr>
              <a:xfrm>
                <a:off x="1699754" y="1351024"/>
                <a:ext cx="218799" cy="343663"/>
                <a:chOff x="7033780" y="5017658"/>
                <a:chExt cx="218799" cy="343663"/>
              </a:xfrm>
            </p:grpSpPr>
            <p:sp>
              <p:nvSpPr>
                <p:cNvPr id="129" name="Oval 128"/>
                <p:cNvSpPr/>
                <p:nvPr/>
              </p:nvSpPr>
              <p:spPr>
                <a:xfrm>
                  <a:off x="7033780" y="5208921"/>
                  <a:ext cx="152400" cy="152400"/>
                </a:xfrm>
                <a:prstGeom prst="ellipse">
                  <a:avLst/>
                </a:prstGeom>
                <a:gradFill flip="none" rotWithShape="1">
                  <a:gsLst>
                    <a:gs pos="100000">
                      <a:srgbClr val="0070C0"/>
                    </a:gs>
                    <a:gs pos="0">
                      <a:schemeClr val="accent1">
                        <a:lumMod val="20000"/>
                        <a:lumOff val="80000"/>
                      </a:schemeClr>
                    </a:gs>
                  </a:gsLst>
                  <a:path path="circle">
                    <a:fillToRect r="100000" b="100000"/>
                  </a:path>
                  <a:tileRect l="-100000" t="-100000"/>
                </a:gradFill>
                <a:ln>
                  <a:noFill/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0" name="Oval 129"/>
                <p:cNvSpPr/>
                <p:nvPr/>
              </p:nvSpPr>
              <p:spPr>
                <a:xfrm>
                  <a:off x="7049785" y="5151574"/>
                  <a:ext cx="202794" cy="202794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chemeClr val="tx1"/>
                    </a:gs>
                    <a:gs pos="56000">
                      <a:srgbClr val="FF0000"/>
                    </a:gs>
                    <a:gs pos="100000">
                      <a:srgbClr val="800000"/>
                    </a:gs>
                    <a:gs pos="85000">
                      <a:srgbClr val="C00000"/>
                    </a:gs>
                  </a:gsLst>
                  <a:path path="circle">
                    <a:fillToRect r="100000" b="100000"/>
                  </a:path>
                  <a:tileRect l="-100000" t="-100000"/>
                </a:gradFill>
                <a:ln>
                  <a:noFill/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1" name="Oval 130"/>
                <p:cNvSpPr/>
                <p:nvPr/>
              </p:nvSpPr>
              <p:spPr>
                <a:xfrm>
                  <a:off x="7071406" y="5017658"/>
                  <a:ext cx="152400" cy="152400"/>
                </a:xfrm>
                <a:prstGeom prst="ellipse">
                  <a:avLst/>
                </a:prstGeom>
                <a:gradFill flip="none" rotWithShape="1">
                  <a:gsLst>
                    <a:gs pos="100000">
                      <a:srgbClr val="0070C0"/>
                    </a:gs>
                    <a:gs pos="0">
                      <a:schemeClr val="accent1">
                        <a:lumMod val="20000"/>
                        <a:lumOff val="80000"/>
                      </a:schemeClr>
                    </a:gs>
                  </a:gsLst>
                  <a:path path="circle">
                    <a:fillToRect r="100000" b="100000"/>
                  </a:path>
                  <a:tileRect l="-100000" t="-100000"/>
                </a:gradFill>
                <a:ln>
                  <a:noFill/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</p:grpSp>
      <p:grpSp>
        <p:nvGrpSpPr>
          <p:cNvPr id="10" name="Group 9"/>
          <p:cNvGrpSpPr/>
          <p:nvPr/>
        </p:nvGrpSpPr>
        <p:grpSpPr>
          <a:xfrm>
            <a:off x="782943" y="4343400"/>
            <a:ext cx="3048079" cy="1287620"/>
            <a:chOff x="990600" y="4343400"/>
            <a:chExt cx="3048079" cy="1287620"/>
          </a:xfrm>
        </p:grpSpPr>
        <p:grpSp>
          <p:nvGrpSpPr>
            <p:cNvPr id="90" name="Group 89"/>
            <p:cNvGrpSpPr/>
            <p:nvPr/>
          </p:nvGrpSpPr>
          <p:grpSpPr>
            <a:xfrm>
              <a:off x="990600" y="4343400"/>
              <a:ext cx="1266663" cy="1266663"/>
              <a:chOff x="3132964" y="5027947"/>
              <a:chExt cx="979353" cy="979353"/>
            </a:xfrm>
          </p:grpSpPr>
          <p:sp>
            <p:nvSpPr>
              <p:cNvPr id="91" name="Oval 90"/>
              <p:cNvSpPr/>
              <p:nvPr/>
            </p:nvSpPr>
            <p:spPr>
              <a:xfrm>
                <a:off x="3440777" y="5335760"/>
                <a:ext cx="363727" cy="363727"/>
              </a:xfrm>
              <a:prstGeom prst="ellipse">
                <a:avLst/>
              </a:prstGeom>
              <a:gradFill flip="none" rotWithShape="1">
                <a:gsLst>
                  <a:gs pos="0">
                    <a:srgbClr val="00FFFF"/>
                  </a:gs>
                  <a:gs pos="75000">
                    <a:srgbClr val="00B0F0"/>
                  </a:gs>
                  <a:gs pos="100000">
                    <a:srgbClr val="005CBF"/>
                  </a:gs>
                </a:gsLst>
                <a:path path="circle">
                  <a:fillToRect r="100000" b="100000"/>
                </a:path>
                <a:tileRect l="-100000" t="-10000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2" name="Oval 91"/>
              <p:cNvSpPr/>
              <p:nvPr/>
            </p:nvSpPr>
            <p:spPr>
              <a:xfrm>
                <a:off x="3132964" y="5027947"/>
                <a:ext cx="979353" cy="979353"/>
              </a:xfrm>
              <a:prstGeom prst="ellipse">
                <a:avLst/>
              </a:prstGeom>
              <a:gradFill flip="none" rotWithShape="1">
                <a:gsLst>
                  <a:gs pos="0">
                    <a:srgbClr val="00FFFF">
                      <a:alpha val="65000"/>
                    </a:srgbClr>
                  </a:gs>
                  <a:gs pos="38000">
                    <a:srgbClr val="00B0F0">
                      <a:alpha val="50000"/>
                    </a:srgbClr>
                  </a:gs>
                  <a:gs pos="56000">
                    <a:schemeClr val="bg2">
                      <a:alpha val="50000"/>
                    </a:scheme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37" name="Group 136"/>
            <p:cNvGrpSpPr/>
            <p:nvPr/>
          </p:nvGrpSpPr>
          <p:grpSpPr>
            <a:xfrm>
              <a:off x="2389389" y="4364359"/>
              <a:ext cx="1266663" cy="1266661"/>
              <a:chOff x="4126984" y="4756832"/>
              <a:chExt cx="732228" cy="732227"/>
            </a:xfrm>
          </p:grpSpPr>
          <p:sp>
            <p:nvSpPr>
              <p:cNvPr id="138" name="Oval 137"/>
              <p:cNvSpPr/>
              <p:nvPr/>
            </p:nvSpPr>
            <p:spPr>
              <a:xfrm>
                <a:off x="4357124" y="4982659"/>
                <a:ext cx="271945" cy="271946"/>
              </a:xfrm>
              <a:prstGeom prst="ellipse">
                <a:avLst/>
              </a:prstGeom>
              <a:gradFill flip="none" rotWithShape="1">
                <a:gsLst>
                  <a:gs pos="0">
                    <a:srgbClr val="FFFF00"/>
                  </a:gs>
                  <a:gs pos="64000">
                    <a:srgbClr val="FFC000"/>
                  </a:gs>
                  <a:gs pos="100000">
                    <a:schemeClr val="accent6">
                      <a:lumMod val="75000"/>
                    </a:schemeClr>
                  </a:gs>
                </a:gsLst>
                <a:path path="circle">
                  <a:fillToRect r="100000" b="100000"/>
                </a:path>
                <a:tileRect l="-100000" t="-10000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9" name="Oval 138"/>
              <p:cNvSpPr/>
              <p:nvPr/>
            </p:nvSpPr>
            <p:spPr>
              <a:xfrm>
                <a:off x="4126984" y="4756832"/>
                <a:ext cx="732228" cy="732227"/>
              </a:xfrm>
              <a:prstGeom prst="ellipse">
                <a:avLst/>
              </a:prstGeom>
              <a:gradFill flip="none" rotWithShape="1">
                <a:gsLst>
                  <a:gs pos="0">
                    <a:srgbClr val="FFFF00">
                      <a:alpha val="50000"/>
                    </a:srgbClr>
                  </a:gs>
                  <a:gs pos="38000">
                    <a:srgbClr val="FFC000">
                      <a:alpha val="50000"/>
                    </a:srgbClr>
                  </a:gs>
                  <a:gs pos="56000">
                    <a:schemeClr val="bg2">
                      <a:alpha val="50000"/>
                    </a:scheme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140" name="Freeform 139"/>
            <p:cNvSpPr/>
            <p:nvPr/>
          </p:nvSpPr>
          <p:spPr>
            <a:xfrm>
              <a:off x="2267158" y="4474056"/>
              <a:ext cx="1771521" cy="549322"/>
            </a:xfrm>
            <a:custGeom>
              <a:avLst/>
              <a:gdLst>
                <a:gd name="connsiteX0" fmla="*/ 0 w 564204"/>
                <a:gd name="connsiteY0" fmla="*/ 87573 h 202696"/>
                <a:gd name="connsiteX1" fmla="*/ 38910 w 564204"/>
                <a:gd name="connsiteY1" fmla="*/ 4888 h 202696"/>
                <a:gd name="connsiteX2" fmla="*/ 102140 w 564204"/>
                <a:gd name="connsiteY2" fmla="*/ 189713 h 202696"/>
                <a:gd name="connsiteX3" fmla="*/ 165370 w 564204"/>
                <a:gd name="connsiteY3" fmla="*/ 4888 h 202696"/>
                <a:gd name="connsiteX4" fmla="*/ 233463 w 564204"/>
                <a:gd name="connsiteY4" fmla="*/ 175122 h 202696"/>
                <a:gd name="connsiteX5" fmla="*/ 291829 w 564204"/>
                <a:gd name="connsiteY5" fmla="*/ 24 h 202696"/>
                <a:gd name="connsiteX6" fmla="*/ 359923 w 564204"/>
                <a:gd name="connsiteY6" fmla="*/ 189713 h 202696"/>
                <a:gd name="connsiteX7" fmla="*/ 423153 w 564204"/>
                <a:gd name="connsiteY7" fmla="*/ 24 h 202696"/>
                <a:gd name="connsiteX8" fmla="*/ 476655 w 564204"/>
                <a:gd name="connsiteY8" fmla="*/ 199441 h 202696"/>
                <a:gd name="connsiteX9" fmla="*/ 510702 w 564204"/>
                <a:gd name="connsiteY9" fmla="*/ 121620 h 202696"/>
                <a:gd name="connsiteX10" fmla="*/ 564204 w 564204"/>
                <a:gd name="connsiteY10" fmla="*/ 92437 h 202696"/>
                <a:gd name="connsiteX0" fmla="*/ 0 w 564204"/>
                <a:gd name="connsiteY0" fmla="*/ 87560 h 202683"/>
                <a:gd name="connsiteX1" fmla="*/ 38910 w 564204"/>
                <a:gd name="connsiteY1" fmla="*/ 4875 h 202683"/>
                <a:gd name="connsiteX2" fmla="*/ 102140 w 564204"/>
                <a:gd name="connsiteY2" fmla="*/ 189700 h 202683"/>
                <a:gd name="connsiteX3" fmla="*/ 165370 w 564204"/>
                <a:gd name="connsiteY3" fmla="*/ 4875 h 202683"/>
                <a:gd name="connsiteX4" fmla="*/ 233463 w 564204"/>
                <a:gd name="connsiteY4" fmla="*/ 194564 h 202683"/>
                <a:gd name="connsiteX5" fmla="*/ 291829 w 564204"/>
                <a:gd name="connsiteY5" fmla="*/ 11 h 202683"/>
                <a:gd name="connsiteX6" fmla="*/ 359923 w 564204"/>
                <a:gd name="connsiteY6" fmla="*/ 189700 h 202683"/>
                <a:gd name="connsiteX7" fmla="*/ 423153 w 564204"/>
                <a:gd name="connsiteY7" fmla="*/ 11 h 202683"/>
                <a:gd name="connsiteX8" fmla="*/ 476655 w 564204"/>
                <a:gd name="connsiteY8" fmla="*/ 199428 h 202683"/>
                <a:gd name="connsiteX9" fmla="*/ 510702 w 564204"/>
                <a:gd name="connsiteY9" fmla="*/ 121607 h 202683"/>
                <a:gd name="connsiteX10" fmla="*/ 564204 w 564204"/>
                <a:gd name="connsiteY10" fmla="*/ 92424 h 202683"/>
                <a:gd name="connsiteX0" fmla="*/ 0 w 564204"/>
                <a:gd name="connsiteY0" fmla="*/ 87561 h 194567"/>
                <a:gd name="connsiteX1" fmla="*/ 38910 w 564204"/>
                <a:gd name="connsiteY1" fmla="*/ 4876 h 194567"/>
                <a:gd name="connsiteX2" fmla="*/ 102140 w 564204"/>
                <a:gd name="connsiteY2" fmla="*/ 189701 h 194567"/>
                <a:gd name="connsiteX3" fmla="*/ 165370 w 564204"/>
                <a:gd name="connsiteY3" fmla="*/ 4876 h 194567"/>
                <a:gd name="connsiteX4" fmla="*/ 233463 w 564204"/>
                <a:gd name="connsiteY4" fmla="*/ 194565 h 194567"/>
                <a:gd name="connsiteX5" fmla="*/ 291829 w 564204"/>
                <a:gd name="connsiteY5" fmla="*/ 12 h 194567"/>
                <a:gd name="connsiteX6" fmla="*/ 359923 w 564204"/>
                <a:gd name="connsiteY6" fmla="*/ 189701 h 194567"/>
                <a:gd name="connsiteX7" fmla="*/ 423153 w 564204"/>
                <a:gd name="connsiteY7" fmla="*/ 12 h 194567"/>
                <a:gd name="connsiteX8" fmla="*/ 471791 w 564204"/>
                <a:gd name="connsiteY8" fmla="*/ 179973 h 194567"/>
                <a:gd name="connsiteX9" fmla="*/ 510702 w 564204"/>
                <a:gd name="connsiteY9" fmla="*/ 121608 h 194567"/>
                <a:gd name="connsiteX10" fmla="*/ 564204 w 564204"/>
                <a:gd name="connsiteY10" fmla="*/ 92425 h 194567"/>
                <a:gd name="connsiteX0" fmla="*/ 0 w 564204"/>
                <a:gd name="connsiteY0" fmla="*/ 87561 h 194567"/>
                <a:gd name="connsiteX1" fmla="*/ 38910 w 564204"/>
                <a:gd name="connsiteY1" fmla="*/ 4876 h 194567"/>
                <a:gd name="connsiteX2" fmla="*/ 102140 w 564204"/>
                <a:gd name="connsiteY2" fmla="*/ 189701 h 194567"/>
                <a:gd name="connsiteX3" fmla="*/ 165370 w 564204"/>
                <a:gd name="connsiteY3" fmla="*/ 4876 h 194567"/>
                <a:gd name="connsiteX4" fmla="*/ 233463 w 564204"/>
                <a:gd name="connsiteY4" fmla="*/ 194565 h 194567"/>
                <a:gd name="connsiteX5" fmla="*/ 291829 w 564204"/>
                <a:gd name="connsiteY5" fmla="*/ 12 h 194567"/>
                <a:gd name="connsiteX6" fmla="*/ 359923 w 564204"/>
                <a:gd name="connsiteY6" fmla="*/ 189701 h 194567"/>
                <a:gd name="connsiteX7" fmla="*/ 423153 w 564204"/>
                <a:gd name="connsiteY7" fmla="*/ 12 h 194567"/>
                <a:gd name="connsiteX8" fmla="*/ 471791 w 564204"/>
                <a:gd name="connsiteY8" fmla="*/ 179973 h 194567"/>
                <a:gd name="connsiteX9" fmla="*/ 510702 w 564204"/>
                <a:gd name="connsiteY9" fmla="*/ 97289 h 194567"/>
                <a:gd name="connsiteX10" fmla="*/ 564204 w 564204"/>
                <a:gd name="connsiteY10" fmla="*/ 92425 h 194567"/>
                <a:gd name="connsiteX0" fmla="*/ 0 w 627434"/>
                <a:gd name="connsiteY0" fmla="*/ 87561 h 194567"/>
                <a:gd name="connsiteX1" fmla="*/ 38910 w 627434"/>
                <a:gd name="connsiteY1" fmla="*/ 4876 h 194567"/>
                <a:gd name="connsiteX2" fmla="*/ 102140 w 627434"/>
                <a:gd name="connsiteY2" fmla="*/ 189701 h 194567"/>
                <a:gd name="connsiteX3" fmla="*/ 165370 w 627434"/>
                <a:gd name="connsiteY3" fmla="*/ 4876 h 194567"/>
                <a:gd name="connsiteX4" fmla="*/ 233463 w 627434"/>
                <a:gd name="connsiteY4" fmla="*/ 194565 h 194567"/>
                <a:gd name="connsiteX5" fmla="*/ 291829 w 627434"/>
                <a:gd name="connsiteY5" fmla="*/ 12 h 194567"/>
                <a:gd name="connsiteX6" fmla="*/ 359923 w 627434"/>
                <a:gd name="connsiteY6" fmla="*/ 189701 h 194567"/>
                <a:gd name="connsiteX7" fmla="*/ 423153 w 627434"/>
                <a:gd name="connsiteY7" fmla="*/ 12 h 194567"/>
                <a:gd name="connsiteX8" fmla="*/ 471791 w 627434"/>
                <a:gd name="connsiteY8" fmla="*/ 179973 h 194567"/>
                <a:gd name="connsiteX9" fmla="*/ 510702 w 627434"/>
                <a:gd name="connsiteY9" fmla="*/ 97289 h 194567"/>
                <a:gd name="connsiteX10" fmla="*/ 627434 w 627434"/>
                <a:gd name="connsiteY10" fmla="*/ 92425 h 194567"/>
                <a:gd name="connsiteX0" fmla="*/ 0 w 627434"/>
                <a:gd name="connsiteY0" fmla="*/ 87561 h 194567"/>
                <a:gd name="connsiteX1" fmla="*/ 38910 w 627434"/>
                <a:gd name="connsiteY1" fmla="*/ 4876 h 194567"/>
                <a:gd name="connsiteX2" fmla="*/ 102140 w 627434"/>
                <a:gd name="connsiteY2" fmla="*/ 189701 h 194567"/>
                <a:gd name="connsiteX3" fmla="*/ 165370 w 627434"/>
                <a:gd name="connsiteY3" fmla="*/ 4876 h 194567"/>
                <a:gd name="connsiteX4" fmla="*/ 233463 w 627434"/>
                <a:gd name="connsiteY4" fmla="*/ 194565 h 194567"/>
                <a:gd name="connsiteX5" fmla="*/ 291829 w 627434"/>
                <a:gd name="connsiteY5" fmla="*/ 12 h 194567"/>
                <a:gd name="connsiteX6" fmla="*/ 359923 w 627434"/>
                <a:gd name="connsiteY6" fmla="*/ 189701 h 194567"/>
                <a:gd name="connsiteX7" fmla="*/ 423153 w 627434"/>
                <a:gd name="connsiteY7" fmla="*/ 12 h 194567"/>
                <a:gd name="connsiteX8" fmla="*/ 471791 w 627434"/>
                <a:gd name="connsiteY8" fmla="*/ 179973 h 194567"/>
                <a:gd name="connsiteX9" fmla="*/ 510702 w 627434"/>
                <a:gd name="connsiteY9" fmla="*/ 97289 h 194567"/>
                <a:gd name="connsiteX10" fmla="*/ 627434 w 627434"/>
                <a:gd name="connsiteY10" fmla="*/ 92425 h 194567"/>
                <a:gd name="connsiteX0" fmla="*/ 0 w 627434"/>
                <a:gd name="connsiteY0" fmla="*/ 87561 h 194567"/>
                <a:gd name="connsiteX1" fmla="*/ 38910 w 627434"/>
                <a:gd name="connsiteY1" fmla="*/ 4876 h 194567"/>
                <a:gd name="connsiteX2" fmla="*/ 102140 w 627434"/>
                <a:gd name="connsiteY2" fmla="*/ 189701 h 194567"/>
                <a:gd name="connsiteX3" fmla="*/ 165370 w 627434"/>
                <a:gd name="connsiteY3" fmla="*/ 4876 h 194567"/>
                <a:gd name="connsiteX4" fmla="*/ 233463 w 627434"/>
                <a:gd name="connsiteY4" fmla="*/ 194565 h 194567"/>
                <a:gd name="connsiteX5" fmla="*/ 291829 w 627434"/>
                <a:gd name="connsiteY5" fmla="*/ 12 h 194567"/>
                <a:gd name="connsiteX6" fmla="*/ 359923 w 627434"/>
                <a:gd name="connsiteY6" fmla="*/ 189701 h 194567"/>
                <a:gd name="connsiteX7" fmla="*/ 423153 w 627434"/>
                <a:gd name="connsiteY7" fmla="*/ 12 h 194567"/>
                <a:gd name="connsiteX8" fmla="*/ 471791 w 627434"/>
                <a:gd name="connsiteY8" fmla="*/ 179973 h 194567"/>
                <a:gd name="connsiteX9" fmla="*/ 505838 w 627434"/>
                <a:gd name="connsiteY9" fmla="*/ 111880 h 194567"/>
                <a:gd name="connsiteX10" fmla="*/ 627434 w 627434"/>
                <a:gd name="connsiteY10" fmla="*/ 92425 h 194567"/>
                <a:gd name="connsiteX0" fmla="*/ 0 w 627434"/>
                <a:gd name="connsiteY0" fmla="*/ 87561 h 194567"/>
                <a:gd name="connsiteX1" fmla="*/ 38910 w 627434"/>
                <a:gd name="connsiteY1" fmla="*/ 4876 h 194567"/>
                <a:gd name="connsiteX2" fmla="*/ 102140 w 627434"/>
                <a:gd name="connsiteY2" fmla="*/ 189701 h 194567"/>
                <a:gd name="connsiteX3" fmla="*/ 165370 w 627434"/>
                <a:gd name="connsiteY3" fmla="*/ 4876 h 194567"/>
                <a:gd name="connsiteX4" fmla="*/ 233463 w 627434"/>
                <a:gd name="connsiteY4" fmla="*/ 194565 h 194567"/>
                <a:gd name="connsiteX5" fmla="*/ 291829 w 627434"/>
                <a:gd name="connsiteY5" fmla="*/ 12 h 194567"/>
                <a:gd name="connsiteX6" fmla="*/ 359923 w 627434"/>
                <a:gd name="connsiteY6" fmla="*/ 189701 h 194567"/>
                <a:gd name="connsiteX7" fmla="*/ 423153 w 627434"/>
                <a:gd name="connsiteY7" fmla="*/ 12 h 194567"/>
                <a:gd name="connsiteX8" fmla="*/ 471791 w 627434"/>
                <a:gd name="connsiteY8" fmla="*/ 179973 h 194567"/>
                <a:gd name="connsiteX9" fmla="*/ 505838 w 627434"/>
                <a:gd name="connsiteY9" fmla="*/ 111880 h 194567"/>
                <a:gd name="connsiteX10" fmla="*/ 627434 w 627434"/>
                <a:gd name="connsiteY10" fmla="*/ 92425 h 194567"/>
                <a:gd name="connsiteX0" fmla="*/ 0 w 627434"/>
                <a:gd name="connsiteY0" fmla="*/ 87561 h 194567"/>
                <a:gd name="connsiteX1" fmla="*/ 38910 w 627434"/>
                <a:gd name="connsiteY1" fmla="*/ 4876 h 194567"/>
                <a:gd name="connsiteX2" fmla="*/ 102140 w 627434"/>
                <a:gd name="connsiteY2" fmla="*/ 189701 h 194567"/>
                <a:gd name="connsiteX3" fmla="*/ 165370 w 627434"/>
                <a:gd name="connsiteY3" fmla="*/ 4876 h 194567"/>
                <a:gd name="connsiteX4" fmla="*/ 233463 w 627434"/>
                <a:gd name="connsiteY4" fmla="*/ 194565 h 194567"/>
                <a:gd name="connsiteX5" fmla="*/ 291829 w 627434"/>
                <a:gd name="connsiteY5" fmla="*/ 12 h 194567"/>
                <a:gd name="connsiteX6" fmla="*/ 359923 w 627434"/>
                <a:gd name="connsiteY6" fmla="*/ 189701 h 194567"/>
                <a:gd name="connsiteX7" fmla="*/ 423153 w 627434"/>
                <a:gd name="connsiteY7" fmla="*/ 12 h 194567"/>
                <a:gd name="connsiteX8" fmla="*/ 471791 w 627434"/>
                <a:gd name="connsiteY8" fmla="*/ 179973 h 194567"/>
                <a:gd name="connsiteX9" fmla="*/ 505838 w 627434"/>
                <a:gd name="connsiteY9" fmla="*/ 111880 h 194567"/>
                <a:gd name="connsiteX10" fmla="*/ 627434 w 627434"/>
                <a:gd name="connsiteY10" fmla="*/ 92425 h 194567"/>
                <a:gd name="connsiteX0" fmla="*/ 0 w 627434"/>
                <a:gd name="connsiteY0" fmla="*/ 87552 h 194558"/>
                <a:gd name="connsiteX1" fmla="*/ 38910 w 627434"/>
                <a:gd name="connsiteY1" fmla="*/ 4867 h 194558"/>
                <a:gd name="connsiteX2" fmla="*/ 102140 w 627434"/>
                <a:gd name="connsiteY2" fmla="*/ 189692 h 194558"/>
                <a:gd name="connsiteX3" fmla="*/ 165370 w 627434"/>
                <a:gd name="connsiteY3" fmla="*/ 4867 h 194558"/>
                <a:gd name="connsiteX4" fmla="*/ 233463 w 627434"/>
                <a:gd name="connsiteY4" fmla="*/ 194556 h 194558"/>
                <a:gd name="connsiteX5" fmla="*/ 291829 w 627434"/>
                <a:gd name="connsiteY5" fmla="*/ 3 h 194558"/>
                <a:gd name="connsiteX6" fmla="*/ 359923 w 627434"/>
                <a:gd name="connsiteY6" fmla="*/ 189692 h 194558"/>
                <a:gd name="connsiteX7" fmla="*/ 423153 w 627434"/>
                <a:gd name="connsiteY7" fmla="*/ 3 h 194558"/>
                <a:gd name="connsiteX8" fmla="*/ 457199 w 627434"/>
                <a:gd name="connsiteY8" fmla="*/ 184827 h 194558"/>
                <a:gd name="connsiteX9" fmla="*/ 505838 w 627434"/>
                <a:gd name="connsiteY9" fmla="*/ 111871 h 194558"/>
                <a:gd name="connsiteX10" fmla="*/ 627434 w 627434"/>
                <a:gd name="connsiteY10" fmla="*/ 92416 h 1945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27434" h="194558">
                  <a:moveTo>
                    <a:pt x="0" y="87552"/>
                  </a:moveTo>
                  <a:cubicBezTo>
                    <a:pt x="10943" y="37698"/>
                    <a:pt x="21887" y="-12156"/>
                    <a:pt x="38910" y="4867"/>
                  </a:cubicBezTo>
                  <a:cubicBezTo>
                    <a:pt x="55933" y="21890"/>
                    <a:pt x="81063" y="189692"/>
                    <a:pt x="102140" y="189692"/>
                  </a:cubicBezTo>
                  <a:cubicBezTo>
                    <a:pt x="123217" y="189692"/>
                    <a:pt x="143483" y="4056"/>
                    <a:pt x="165370" y="4867"/>
                  </a:cubicBezTo>
                  <a:cubicBezTo>
                    <a:pt x="187257" y="5678"/>
                    <a:pt x="212387" y="195367"/>
                    <a:pt x="233463" y="194556"/>
                  </a:cubicBezTo>
                  <a:cubicBezTo>
                    <a:pt x="254539" y="193745"/>
                    <a:pt x="270752" y="814"/>
                    <a:pt x="291829" y="3"/>
                  </a:cubicBezTo>
                  <a:cubicBezTo>
                    <a:pt x="312906" y="-808"/>
                    <a:pt x="338036" y="189692"/>
                    <a:pt x="359923" y="189692"/>
                  </a:cubicBezTo>
                  <a:cubicBezTo>
                    <a:pt x="381810" y="189692"/>
                    <a:pt x="406940" y="814"/>
                    <a:pt x="423153" y="3"/>
                  </a:cubicBezTo>
                  <a:cubicBezTo>
                    <a:pt x="439366" y="-808"/>
                    <a:pt x="443418" y="166182"/>
                    <a:pt x="457199" y="184827"/>
                  </a:cubicBezTo>
                  <a:cubicBezTo>
                    <a:pt x="470980" y="203472"/>
                    <a:pt x="477466" y="127273"/>
                    <a:pt x="505838" y="111871"/>
                  </a:cubicBezTo>
                  <a:cubicBezTo>
                    <a:pt x="534210" y="96469"/>
                    <a:pt x="627434" y="92416"/>
                    <a:pt x="627434" y="92416"/>
                  </a:cubicBezTo>
                </a:path>
              </a:pathLst>
            </a:custGeom>
            <a:noFill/>
            <a:ln>
              <a:solidFill>
                <a:srgbClr val="00FFFF"/>
              </a:solidFill>
              <a:headEnd type="none" w="med" len="med"/>
              <a:tailEnd type="triangle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1" name="Group 10"/>
          <p:cNvGrpSpPr/>
          <p:nvPr/>
        </p:nvGrpSpPr>
        <p:grpSpPr>
          <a:xfrm>
            <a:off x="5257800" y="4087571"/>
            <a:ext cx="3043053" cy="1703629"/>
            <a:chOff x="5334000" y="4087571"/>
            <a:chExt cx="3043053" cy="1703629"/>
          </a:xfrm>
        </p:grpSpPr>
        <p:sp>
          <p:nvSpPr>
            <p:cNvPr id="141" name="Rectangle 140"/>
            <p:cNvSpPr/>
            <p:nvPr/>
          </p:nvSpPr>
          <p:spPr>
            <a:xfrm>
              <a:off x="5334000" y="4100823"/>
              <a:ext cx="604653" cy="923330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en-US" sz="5400" b="1" cap="none" spc="0" dirty="0" smtClean="0">
                  <a:ln w="10541" cmpd="sng">
                    <a:solidFill>
                      <a:schemeClr val="accent1">
                        <a:shade val="88000"/>
                        <a:satMod val="110000"/>
                      </a:schemeClr>
                    </a:solidFill>
                    <a:prstDash val="solid"/>
                  </a:ln>
                  <a:solidFill>
                    <a:srgbClr val="00FFFF"/>
                  </a:solidFill>
                  <a:effectLst/>
                </a:rPr>
                <a:t>A</a:t>
              </a:r>
              <a:endParaRPr lang="en-US" sz="5400" b="1" cap="none" spc="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FFFF"/>
                </a:solidFill>
                <a:effectLst/>
              </a:endParaRPr>
            </a:p>
          </p:txBody>
        </p:sp>
        <p:sp>
          <p:nvSpPr>
            <p:cNvPr id="143" name="Rectangle 142"/>
            <p:cNvSpPr/>
            <p:nvPr/>
          </p:nvSpPr>
          <p:spPr>
            <a:xfrm>
              <a:off x="6919125" y="4087571"/>
              <a:ext cx="572593" cy="923330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  <a:scene3d>
                <a:camera prst="orthographicFront"/>
                <a:lightRig rig="glow" dir="tl">
                  <a:rot lat="0" lon="0" rev="5400000"/>
                </a:lightRig>
              </a:scene3d>
              <a:sp3d contourW="12700">
                <a:bevelT w="25400" h="25400"/>
                <a:contourClr>
                  <a:schemeClr val="accent6">
                    <a:shade val="73000"/>
                  </a:schemeClr>
                </a:contourClr>
              </a:sp3d>
            </a:bodyPr>
            <a:lstStyle/>
            <a:p>
              <a:pPr algn="ctr"/>
              <a:r>
                <a:rPr lang="en-US" sz="5400" b="1" cap="none" spc="0" dirty="0" smtClean="0">
                  <a:ln w="11430"/>
                  <a:gradFill>
                    <a:gsLst>
                      <a:gs pos="0">
                        <a:schemeClr val="accent6">
                          <a:tint val="90000"/>
                          <a:satMod val="120000"/>
                        </a:schemeClr>
                      </a:gs>
                      <a:gs pos="25000">
                        <a:schemeClr val="accent6">
                          <a:tint val="93000"/>
                          <a:satMod val="120000"/>
                        </a:schemeClr>
                      </a:gs>
                      <a:gs pos="50000">
                        <a:schemeClr val="accent6">
                          <a:shade val="89000"/>
                          <a:satMod val="110000"/>
                        </a:schemeClr>
                      </a:gs>
                      <a:gs pos="75000">
                        <a:schemeClr val="accent6">
                          <a:tint val="93000"/>
                          <a:satMod val="120000"/>
                        </a:schemeClr>
                      </a:gs>
                      <a:gs pos="100000">
                        <a:schemeClr val="accent6">
                          <a:tint val="90000"/>
                          <a:satMod val="120000"/>
                        </a:schemeClr>
                      </a:gs>
                    </a:gsLst>
                    <a:lin ang="5400000"/>
                  </a:gradFill>
                  <a:effectLst>
                    <a:outerShdw blurRad="80000" dist="40000" dir="5040000" algn="tl">
                      <a:srgbClr val="000000">
                        <a:alpha val="30000"/>
                      </a:srgbClr>
                    </a:outerShdw>
                  </a:effectLst>
                </a:rPr>
                <a:t>B</a:t>
              </a:r>
              <a:endParaRPr lang="en-US" sz="5400" b="1" cap="none" spc="0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endParaRPr>
            </a:p>
          </p:txBody>
        </p:sp>
        <p:grpSp>
          <p:nvGrpSpPr>
            <p:cNvPr id="144" name="Group 143"/>
            <p:cNvGrpSpPr/>
            <p:nvPr/>
          </p:nvGrpSpPr>
          <p:grpSpPr>
            <a:xfrm>
              <a:off x="5997581" y="4477467"/>
              <a:ext cx="920932" cy="914400"/>
              <a:chOff x="1645129" y="3091596"/>
              <a:chExt cx="920932" cy="914400"/>
            </a:xfrm>
          </p:grpSpPr>
          <p:sp>
            <p:nvSpPr>
              <p:cNvPr id="145" name="Oval 144"/>
              <p:cNvSpPr/>
              <p:nvPr/>
            </p:nvSpPr>
            <p:spPr>
              <a:xfrm>
                <a:off x="1645129" y="3091596"/>
                <a:ext cx="914400" cy="914400"/>
              </a:xfrm>
              <a:prstGeom prst="ellipse">
                <a:avLst/>
              </a:prstGeom>
              <a:gradFill flip="none" rotWithShape="1">
                <a:gsLst>
                  <a:gs pos="0">
                    <a:srgbClr val="21D6E0"/>
                  </a:gs>
                  <a:gs pos="63000">
                    <a:srgbClr val="0087E6"/>
                  </a:gs>
                  <a:gs pos="100000">
                    <a:srgbClr val="005CBF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solidFill>
                  <a:srgbClr val="0070C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6" name="Freeform 145"/>
              <p:cNvSpPr/>
              <p:nvPr/>
            </p:nvSpPr>
            <p:spPr>
              <a:xfrm>
                <a:off x="2097794" y="3432395"/>
                <a:ext cx="468267" cy="466606"/>
              </a:xfrm>
              <a:custGeom>
                <a:avLst/>
                <a:gdLst>
                  <a:gd name="connsiteX0" fmla="*/ 453542 w 453542"/>
                  <a:gd name="connsiteY0" fmla="*/ 84125 h 354788"/>
                  <a:gd name="connsiteX1" fmla="*/ 0 w 453542"/>
                  <a:gd name="connsiteY1" fmla="*/ 0 h 354788"/>
                  <a:gd name="connsiteX2" fmla="*/ 299923 w 453542"/>
                  <a:gd name="connsiteY2" fmla="*/ 354788 h 354788"/>
                  <a:gd name="connsiteX3" fmla="*/ 405994 w 453542"/>
                  <a:gd name="connsiteY3" fmla="*/ 226772 h 354788"/>
                  <a:gd name="connsiteX4" fmla="*/ 453542 w 453542"/>
                  <a:gd name="connsiteY4" fmla="*/ 84125 h 354788"/>
                  <a:gd name="connsiteX0" fmla="*/ 446227 w 446227"/>
                  <a:gd name="connsiteY0" fmla="*/ 87782 h 358445"/>
                  <a:gd name="connsiteX1" fmla="*/ 0 w 446227"/>
                  <a:gd name="connsiteY1" fmla="*/ 0 h 358445"/>
                  <a:gd name="connsiteX2" fmla="*/ 292608 w 446227"/>
                  <a:gd name="connsiteY2" fmla="*/ 358445 h 358445"/>
                  <a:gd name="connsiteX3" fmla="*/ 398679 w 446227"/>
                  <a:gd name="connsiteY3" fmla="*/ 230429 h 358445"/>
                  <a:gd name="connsiteX4" fmla="*/ 446227 w 446227"/>
                  <a:gd name="connsiteY4" fmla="*/ 87782 h 358445"/>
                  <a:gd name="connsiteX0" fmla="*/ 446227 w 470482"/>
                  <a:gd name="connsiteY0" fmla="*/ 87782 h 365848"/>
                  <a:gd name="connsiteX1" fmla="*/ 0 w 470482"/>
                  <a:gd name="connsiteY1" fmla="*/ 0 h 365848"/>
                  <a:gd name="connsiteX2" fmla="*/ 292608 w 470482"/>
                  <a:gd name="connsiteY2" fmla="*/ 358445 h 365848"/>
                  <a:gd name="connsiteX3" fmla="*/ 398679 w 470482"/>
                  <a:gd name="connsiteY3" fmla="*/ 230429 h 365848"/>
                  <a:gd name="connsiteX4" fmla="*/ 446227 w 470482"/>
                  <a:gd name="connsiteY4" fmla="*/ 87782 h 365848"/>
                  <a:gd name="connsiteX0" fmla="*/ 446227 w 470482"/>
                  <a:gd name="connsiteY0" fmla="*/ 87782 h 365848"/>
                  <a:gd name="connsiteX1" fmla="*/ 0 w 470482"/>
                  <a:gd name="connsiteY1" fmla="*/ 0 h 365848"/>
                  <a:gd name="connsiteX2" fmla="*/ 292608 w 470482"/>
                  <a:gd name="connsiteY2" fmla="*/ 358445 h 365848"/>
                  <a:gd name="connsiteX3" fmla="*/ 398679 w 470482"/>
                  <a:gd name="connsiteY3" fmla="*/ 230429 h 365848"/>
                  <a:gd name="connsiteX4" fmla="*/ 446227 w 470482"/>
                  <a:gd name="connsiteY4" fmla="*/ 87782 h 365848"/>
                  <a:gd name="connsiteX0" fmla="*/ 446227 w 446227"/>
                  <a:gd name="connsiteY0" fmla="*/ 87782 h 365848"/>
                  <a:gd name="connsiteX1" fmla="*/ 0 w 446227"/>
                  <a:gd name="connsiteY1" fmla="*/ 0 h 365848"/>
                  <a:gd name="connsiteX2" fmla="*/ 292608 w 446227"/>
                  <a:gd name="connsiteY2" fmla="*/ 358445 h 365848"/>
                  <a:gd name="connsiteX3" fmla="*/ 398679 w 446227"/>
                  <a:gd name="connsiteY3" fmla="*/ 230429 h 365848"/>
                  <a:gd name="connsiteX4" fmla="*/ 446227 w 446227"/>
                  <a:gd name="connsiteY4" fmla="*/ 87782 h 365848"/>
                  <a:gd name="connsiteX0" fmla="*/ 446227 w 446227"/>
                  <a:gd name="connsiteY0" fmla="*/ 87782 h 358445"/>
                  <a:gd name="connsiteX1" fmla="*/ 0 w 446227"/>
                  <a:gd name="connsiteY1" fmla="*/ 0 h 358445"/>
                  <a:gd name="connsiteX2" fmla="*/ 292608 w 446227"/>
                  <a:gd name="connsiteY2" fmla="*/ 358445 h 358445"/>
                  <a:gd name="connsiteX3" fmla="*/ 398679 w 446227"/>
                  <a:gd name="connsiteY3" fmla="*/ 230429 h 358445"/>
                  <a:gd name="connsiteX4" fmla="*/ 446227 w 446227"/>
                  <a:gd name="connsiteY4" fmla="*/ 87782 h 358445"/>
                  <a:gd name="connsiteX0" fmla="*/ 446227 w 446227"/>
                  <a:gd name="connsiteY0" fmla="*/ 87782 h 358445"/>
                  <a:gd name="connsiteX1" fmla="*/ 0 w 446227"/>
                  <a:gd name="connsiteY1" fmla="*/ 0 h 358445"/>
                  <a:gd name="connsiteX2" fmla="*/ 292608 w 446227"/>
                  <a:gd name="connsiteY2" fmla="*/ 358445 h 358445"/>
                  <a:gd name="connsiteX3" fmla="*/ 398679 w 446227"/>
                  <a:gd name="connsiteY3" fmla="*/ 230429 h 358445"/>
                  <a:gd name="connsiteX4" fmla="*/ 446227 w 446227"/>
                  <a:gd name="connsiteY4" fmla="*/ 87782 h 358445"/>
                  <a:gd name="connsiteX0" fmla="*/ 446227 w 446227"/>
                  <a:gd name="connsiteY0" fmla="*/ 87782 h 358445"/>
                  <a:gd name="connsiteX1" fmla="*/ 0 w 446227"/>
                  <a:gd name="connsiteY1" fmla="*/ 0 h 358445"/>
                  <a:gd name="connsiteX2" fmla="*/ 292608 w 446227"/>
                  <a:gd name="connsiteY2" fmla="*/ 358445 h 358445"/>
                  <a:gd name="connsiteX3" fmla="*/ 398679 w 446227"/>
                  <a:gd name="connsiteY3" fmla="*/ 230429 h 358445"/>
                  <a:gd name="connsiteX4" fmla="*/ 446227 w 446227"/>
                  <a:gd name="connsiteY4" fmla="*/ 87782 h 358445"/>
                  <a:gd name="connsiteX0" fmla="*/ 441203 w 441203"/>
                  <a:gd name="connsiteY0" fmla="*/ 0 h 466606"/>
                  <a:gd name="connsiteX1" fmla="*/ 0 w 441203"/>
                  <a:gd name="connsiteY1" fmla="*/ 108161 h 466606"/>
                  <a:gd name="connsiteX2" fmla="*/ 292608 w 441203"/>
                  <a:gd name="connsiteY2" fmla="*/ 466606 h 466606"/>
                  <a:gd name="connsiteX3" fmla="*/ 398679 w 441203"/>
                  <a:gd name="connsiteY3" fmla="*/ 338590 h 466606"/>
                  <a:gd name="connsiteX4" fmla="*/ 441203 w 441203"/>
                  <a:gd name="connsiteY4" fmla="*/ 0 h 466606"/>
                  <a:gd name="connsiteX0" fmla="*/ 441203 w 453914"/>
                  <a:gd name="connsiteY0" fmla="*/ 0 h 466606"/>
                  <a:gd name="connsiteX1" fmla="*/ 0 w 453914"/>
                  <a:gd name="connsiteY1" fmla="*/ 108161 h 466606"/>
                  <a:gd name="connsiteX2" fmla="*/ 292608 w 453914"/>
                  <a:gd name="connsiteY2" fmla="*/ 466606 h 466606"/>
                  <a:gd name="connsiteX3" fmla="*/ 398679 w 453914"/>
                  <a:gd name="connsiteY3" fmla="*/ 338590 h 466606"/>
                  <a:gd name="connsiteX4" fmla="*/ 441203 w 453914"/>
                  <a:gd name="connsiteY4" fmla="*/ 0 h 466606"/>
                  <a:gd name="connsiteX0" fmla="*/ 441203 w 456538"/>
                  <a:gd name="connsiteY0" fmla="*/ 0 h 466606"/>
                  <a:gd name="connsiteX1" fmla="*/ 0 w 456538"/>
                  <a:gd name="connsiteY1" fmla="*/ 108161 h 466606"/>
                  <a:gd name="connsiteX2" fmla="*/ 292608 w 456538"/>
                  <a:gd name="connsiteY2" fmla="*/ 466606 h 466606"/>
                  <a:gd name="connsiteX3" fmla="*/ 413751 w 456538"/>
                  <a:gd name="connsiteY3" fmla="*/ 278300 h 466606"/>
                  <a:gd name="connsiteX4" fmla="*/ 441203 w 456538"/>
                  <a:gd name="connsiteY4" fmla="*/ 0 h 466606"/>
                  <a:gd name="connsiteX0" fmla="*/ 441203 w 457645"/>
                  <a:gd name="connsiteY0" fmla="*/ 0 h 466606"/>
                  <a:gd name="connsiteX1" fmla="*/ 0 w 457645"/>
                  <a:gd name="connsiteY1" fmla="*/ 108161 h 466606"/>
                  <a:gd name="connsiteX2" fmla="*/ 292608 w 457645"/>
                  <a:gd name="connsiteY2" fmla="*/ 466606 h 466606"/>
                  <a:gd name="connsiteX3" fmla="*/ 418775 w 457645"/>
                  <a:gd name="connsiteY3" fmla="*/ 278300 h 466606"/>
                  <a:gd name="connsiteX4" fmla="*/ 441203 w 457645"/>
                  <a:gd name="connsiteY4" fmla="*/ 0 h 466606"/>
                  <a:gd name="connsiteX0" fmla="*/ 441203 w 455419"/>
                  <a:gd name="connsiteY0" fmla="*/ 0 h 466606"/>
                  <a:gd name="connsiteX1" fmla="*/ 0 w 455419"/>
                  <a:gd name="connsiteY1" fmla="*/ 108161 h 466606"/>
                  <a:gd name="connsiteX2" fmla="*/ 292608 w 455419"/>
                  <a:gd name="connsiteY2" fmla="*/ 466606 h 466606"/>
                  <a:gd name="connsiteX3" fmla="*/ 418775 w 455419"/>
                  <a:gd name="connsiteY3" fmla="*/ 278300 h 466606"/>
                  <a:gd name="connsiteX4" fmla="*/ 441203 w 455419"/>
                  <a:gd name="connsiteY4" fmla="*/ 0 h 466606"/>
                  <a:gd name="connsiteX0" fmla="*/ 441203 w 457086"/>
                  <a:gd name="connsiteY0" fmla="*/ 0 h 466606"/>
                  <a:gd name="connsiteX1" fmla="*/ 0 w 457086"/>
                  <a:gd name="connsiteY1" fmla="*/ 108161 h 466606"/>
                  <a:gd name="connsiteX2" fmla="*/ 292608 w 457086"/>
                  <a:gd name="connsiteY2" fmla="*/ 466606 h 466606"/>
                  <a:gd name="connsiteX3" fmla="*/ 425306 w 457086"/>
                  <a:gd name="connsiteY3" fmla="*/ 268503 h 466606"/>
                  <a:gd name="connsiteX4" fmla="*/ 441203 w 457086"/>
                  <a:gd name="connsiteY4" fmla="*/ 0 h 466606"/>
                  <a:gd name="connsiteX0" fmla="*/ 441203 w 455625"/>
                  <a:gd name="connsiteY0" fmla="*/ 0 h 466606"/>
                  <a:gd name="connsiteX1" fmla="*/ 0 w 455625"/>
                  <a:gd name="connsiteY1" fmla="*/ 108161 h 466606"/>
                  <a:gd name="connsiteX2" fmla="*/ 292608 w 455625"/>
                  <a:gd name="connsiteY2" fmla="*/ 466606 h 466606"/>
                  <a:gd name="connsiteX3" fmla="*/ 425306 w 455625"/>
                  <a:gd name="connsiteY3" fmla="*/ 268503 h 466606"/>
                  <a:gd name="connsiteX4" fmla="*/ 441203 w 455625"/>
                  <a:gd name="connsiteY4" fmla="*/ 0 h 466606"/>
                  <a:gd name="connsiteX0" fmla="*/ 453845 w 468267"/>
                  <a:gd name="connsiteY0" fmla="*/ 0 h 466606"/>
                  <a:gd name="connsiteX1" fmla="*/ 0 w 468267"/>
                  <a:gd name="connsiteY1" fmla="*/ 120802 h 466606"/>
                  <a:gd name="connsiteX2" fmla="*/ 305250 w 468267"/>
                  <a:gd name="connsiteY2" fmla="*/ 466606 h 466606"/>
                  <a:gd name="connsiteX3" fmla="*/ 437948 w 468267"/>
                  <a:gd name="connsiteY3" fmla="*/ 268503 h 466606"/>
                  <a:gd name="connsiteX4" fmla="*/ 453845 w 468267"/>
                  <a:gd name="connsiteY4" fmla="*/ 0 h 4666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468267" h="466606">
                    <a:moveTo>
                      <a:pt x="453845" y="0"/>
                    </a:moveTo>
                    <a:lnTo>
                      <a:pt x="0" y="120802"/>
                    </a:lnTo>
                    <a:lnTo>
                      <a:pt x="305250" y="466606"/>
                    </a:lnTo>
                    <a:cubicBezTo>
                      <a:pt x="365891" y="412700"/>
                      <a:pt x="419713" y="329943"/>
                      <a:pt x="437948" y="268503"/>
                    </a:cubicBezTo>
                    <a:cubicBezTo>
                      <a:pt x="456183" y="207063"/>
                      <a:pt x="486409" y="115175"/>
                      <a:pt x="453845" y="0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00"/>
                  </a:gs>
                  <a:gs pos="63000">
                    <a:srgbClr val="FFC000"/>
                  </a:gs>
                  <a:gs pos="100000">
                    <a:schemeClr val="accent6">
                      <a:lumMod val="75000"/>
                    </a:schemeClr>
                  </a:gs>
                </a:gsLst>
                <a:lin ang="13500000" scaled="1"/>
                <a:tileRect/>
              </a:gradFill>
              <a:ln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147" name="Isosceles Triangle 146"/>
            <p:cNvSpPr/>
            <p:nvPr/>
          </p:nvSpPr>
          <p:spPr>
            <a:xfrm rot="5400000">
              <a:off x="5884298" y="4673760"/>
              <a:ext cx="152478" cy="521814"/>
            </a:xfrm>
            <a:prstGeom prst="triangle">
              <a:avLst/>
            </a:prstGeom>
            <a:gradFill flip="none" rotWithShape="1">
              <a:gsLst>
                <a:gs pos="0">
                  <a:schemeClr val="tx1"/>
                </a:gs>
                <a:gs pos="100000">
                  <a:schemeClr val="bg2">
                    <a:lumMod val="20000"/>
                    <a:lumOff val="80000"/>
                  </a:schemeClr>
                </a:gs>
              </a:gsLst>
              <a:lin ang="0" scaled="1"/>
              <a:tileRect/>
            </a:gradFill>
            <a:ln>
              <a:solidFill>
                <a:schemeClr val="bg2">
                  <a:lumMod val="20000"/>
                  <a:lumOff val="80000"/>
                </a:schemeClr>
              </a:solidFill>
            </a:ln>
            <a:effectLst>
              <a:outerShdw blurRad="127000" dist="50800" dir="2700000" algn="ctr" rotWithShape="0">
                <a:schemeClr val="bg1">
                  <a:alpha val="5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48" name="Picture 2" descr="C:\Users\dliao\Documents\My Notebook\Physics\UCSF PostDoc\Tlsty Journal Club\PersisterJournalClub20110131\LeiblerDice.png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300125" y="4793581"/>
              <a:ext cx="1076928" cy="99761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49" name="TextBox 148"/>
          <p:cNvSpPr txBox="1"/>
          <p:nvPr/>
        </p:nvSpPr>
        <p:spPr>
          <a:xfrm>
            <a:off x="5450277" y="703790"/>
            <a:ext cx="26580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Practically unpredictable</a:t>
            </a:r>
            <a:endParaRPr lang="en-US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150" name="TextBox 149"/>
          <p:cNvSpPr txBox="1"/>
          <p:nvPr/>
        </p:nvSpPr>
        <p:spPr>
          <a:xfrm>
            <a:off x="685800" y="3645955"/>
            <a:ext cx="32423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Fundamentally </a:t>
            </a:r>
            <a:r>
              <a:rPr lang="en-US" dirty="0" err="1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indeterministic</a:t>
            </a:r>
            <a:endParaRPr lang="en-US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152" name="Rectangle 151"/>
          <p:cNvSpPr/>
          <p:nvPr/>
        </p:nvSpPr>
        <p:spPr>
          <a:xfrm flipV="1">
            <a:off x="-152400" y="3479066"/>
            <a:ext cx="9448800" cy="3607531"/>
          </a:xfrm>
          <a:prstGeom prst="rect">
            <a:avLst/>
          </a:prstGeom>
          <a:noFill/>
          <a:ln w="38100"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TextBox 63"/>
          <p:cNvSpPr txBox="1"/>
          <p:nvPr/>
        </p:nvSpPr>
        <p:spPr>
          <a:xfrm>
            <a:off x="4948054" y="3645955"/>
            <a:ext cx="36625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Illustrating memory-free processes</a:t>
            </a:r>
            <a:endParaRPr lang="en-US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84244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pPr>
              <a:defRPr/>
            </a:pPr>
            <a:fld id="{4B7943FE-5ACA-4D49-B86A-9C786B9DD70D}" type="slidenum">
              <a:rPr lang="en-US"/>
              <a:pPr>
                <a:defRPr/>
              </a:pPr>
              <a:t>6</a:t>
            </a:fld>
            <a:endParaRPr lang="en-US"/>
          </a:p>
        </p:txBody>
      </p:sp>
      <p:sp>
        <p:nvSpPr>
          <p:cNvPr id="8" name="Rectangle 2"/>
          <p:cNvSpPr txBox="1">
            <a:spLocks noChangeArrowheads="1"/>
          </p:cNvSpPr>
          <p:nvPr/>
        </p:nvSpPr>
        <p:spPr bwMode="auto">
          <a:xfrm>
            <a:off x="0" y="0"/>
            <a:ext cx="9144000" cy="5334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  <a:effectLst>
            <a:outerShdw blurRad="254000" dist="63500" dir="5400000" sx="105000" sy="105000" algn="ctr" rotWithShape="0">
              <a:schemeClr val="bg1">
                <a:alpha val="50000"/>
              </a:schemeClr>
            </a:outerShdw>
          </a:effec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US" sz="2400" dirty="0" smtClean="0">
                <a:solidFill>
                  <a:srgbClr val="FFFF66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Unpredictability and indeterminism at a fundamental level</a:t>
            </a:r>
            <a:endParaRPr lang="en-US" sz="2400" dirty="0">
              <a:solidFill>
                <a:srgbClr val="FFFF66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152400" y="533400"/>
            <a:ext cx="9448800" cy="6553200"/>
          </a:xfrm>
          <a:prstGeom prst="rect">
            <a:avLst/>
          </a:prstGeom>
          <a:noFill/>
          <a:ln w="381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4" name="Group 13"/>
          <p:cNvGrpSpPr/>
          <p:nvPr/>
        </p:nvGrpSpPr>
        <p:grpSpPr>
          <a:xfrm>
            <a:off x="1570140" y="4572000"/>
            <a:ext cx="1193526" cy="1193526"/>
            <a:chOff x="4126984" y="5437289"/>
            <a:chExt cx="732228" cy="732228"/>
          </a:xfrm>
        </p:grpSpPr>
        <p:sp>
          <p:nvSpPr>
            <p:cNvPr id="15" name="Oval 14"/>
            <p:cNvSpPr/>
            <p:nvPr/>
          </p:nvSpPr>
          <p:spPr>
            <a:xfrm>
              <a:off x="4357125" y="5667430"/>
              <a:ext cx="271946" cy="271946"/>
            </a:xfrm>
            <a:prstGeom prst="ellipse">
              <a:avLst/>
            </a:prstGeom>
            <a:gradFill flip="none" rotWithShape="1">
              <a:gsLst>
                <a:gs pos="0">
                  <a:srgbClr val="FFFF00"/>
                </a:gs>
                <a:gs pos="64000">
                  <a:srgbClr val="FFC000"/>
                </a:gs>
                <a:gs pos="100000">
                  <a:schemeClr val="accent6">
                    <a:lumMod val="75000"/>
                  </a:schemeClr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Oval 15"/>
            <p:cNvSpPr/>
            <p:nvPr/>
          </p:nvSpPr>
          <p:spPr>
            <a:xfrm>
              <a:off x="4126984" y="5437289"/>
              <a:ext cx="732228" cy="732228"/>
            </a:xfrm>
            <a:prstGeom prst="ellipse">
              <a:avLst/>
            </a:prstGeom>
            <a:gradFill flip="none" rotWithShape="1">
              <a:gsLst>
                <a:gs pos="0">
                  <a:srgbClr val="FFFF00">
                    <a:alpha val="50000"/>
                  </a:srgbClr>
                </a:gs>
                <a:gs pos="38000">
                  <a:srgbClr val="FFC000">
                    <a:alpha val="50000"/>
                  </a:srgbClr>
                </a:gs>
                <a:gs pos="56000">
                  <a:schemeClr val="bg2">
                    <a:alpha val="5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7" name="Group 16"/>
          <p:cNvGrpSpPr/>
          <p:nvPr/>
        </p:nvGrpSpPr>
        <p:grpSpPr>
          <a:xfrm>
            <a:off x="139932" y="864002"/>
            <a:ext cx="1193526" cy="1193526"/>
            <a:chOff x="3132964" y="5027947"/>
            <a:chExt cx="979353" cy="979353"/>
          </a:xfrm>
        </p:grpSpPr>
        <p:sp>
          <p:nvSpPr>
            <p:cNvPr id="18" name="Oval 17"/>
            <p:cNvSpPr/>
            <p:nvPr/>
          </p:nvSpPr>
          <p:spPr>
            <a:xfrm>
              <a:off x="3440777" y="5335760"/>
              <a:ext cx="363727" cy="363727"/>
            </a:xfrm>
            <a:prstGeom prst="ellipse">
              <a:avLst/>
            </a:prstGeom>
            <a:gradFill flip="none" rotWithShape="1">
              <a:gsLst>
                <a:gs pos="0">
                  <a:srgbClr val="00FFFF"/>
                </a:gs>
                <a:gs pos="75000">
                  <a:srgbClr val="00B0F0"/>
                </a:gs>
                <a:gs pos="100000">
                  <a:srgbClr val="005CBF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Oval 18"/>
            <p:cNvSpPr/>
            <p:nvPr/>
          </p:nvSpPr>
          <p:spPr>
            <a:xfrm>
              <a:off x="3132964" y="5027947"/>
              <a:ext cx="979353" cy="979353"/>
            </a:xfrm>
            <a:prstGeom prst="ellipse">
              <a:avLst/>
            </a:prstGeom>
            <a:gradFill flip="none" rotWithShape="1">
              <a:gsLst>
                <a:gs pos="0">
                  <a:srgbClr val="00FFFF">
                    <a:alpha val="65000"/>
                  </a:srgbClr>
                </a:gs>
                <a:gs pos="38000">
                  <a:srgbClr val="00B0F0">
                    <a:alpha val="50000"/>
                  </a:srgbClr>
                </a:gs>
                <a:gs pos="56000">
                  <a:schemeClr val="bg2">
                    <a:alpha val="5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139932" y="2095680"/>
            <a:ext cx="1193526" cy="1193526"/>
            <a:chOff x="3132964" y="5027947"/>
            <a:chExt cx="979353" cy="979353"/>
          </a:xfrm>
        </p:grpSpPr>
        <p:sp>
          <p:nvSpPr>
            <p:cNvPr id="21" name="Oval 20"/>
            <p:cNvSpPr/>
            <p:nvPr/>
          </p:nvSpPr>
          <p:spPr>
            <a:xfrm>
              <a:off x="3440777" y="5335760"/>
              <a:ext cx="363727" cy="363727"/>
            </a:xfrm>
            <a:prstGeom prst="ellipse">
              <a:avLst/>
            </a:prstGeom>
            <a:gradFill flip="none" rotWithShape="1">
              <a:gsLst>
                <a:gs pos="0">
                  <a:srgbClr val="00FFFF"/>
                </a:gs>
                <a:gs pos="75000">
                  <a:srgbClr val="00B0F0"/>
                </a:gs>
                <a:gs pos="100000">
                  <a:srgbClr val="005CBF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Oval 21"/>
            <p:cNvSpPr/>
            <p:nvPr/>
          </p:nvSpPr>
          <p:spPr>
            <a:xfrm>
              <a:off x="3132964" y="5027947"/>
              <a:ext cx="979353" cy="979353"/>
            </a:xfrm>
            <a:prstGeom prst="ellipse">
              <a:avLst/>
            </a:prstGeom>
            <a:gradFill flip="none" rotWithShape="1">
              <a:gsLst>
                <a:gs pos="0">
                  <a:srgbClr val="00FFFF">
                    <a:alpha val="65000"/>
                  </a:srgbClr>
                </a:gs>
                <a:gs pos="38000">
                  <a:srgbClr val="00B0F0">
                    <a:alpha val="50000"/>
                  </a:srgbClr>
                </a:gs>
                <a:gs pos="56000">
                  <a:schemeClr val="bg2">
                    <a:alpha val="5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3" name="Freeform 22"/>
          <p:cNvSpPr/>
          <p:nvPr/>
        </p:nvSpPr>
        <p:spPr>
          <a:xfrm>
            <a:off x="1454965" y="4675362"/>
            <a:ext cx="1669235" cy="517605"/>
          </a:xfrm>
          <a:custGeom>
            <a:avLst/>
            <a:gdLst>
              <a:gd name="connsiteX0" fmla="*/ 0 w 564204"/>
              <a:gd name="connsiteY0" fmla="*/ 87573 h 202696"/>
              <a:gd name="connsiteX1" fmla="*/ 38910 w 564204"/>
              <a:gd name="connsiteY1" fmla="*/ 4888 h 202696"/>
              <a:gd name="connsiteX2" fmla="*/ 102140 w 564204"/>
              <a:gd name="connsiteY2" fmla="*/ 189713 h 202696"/>
              <a:gd name="connsiteX3" fmla="*/ 165370 w 564204"/>
              <a:gd name="connsiteY3" fmla="*/ 4888 h 202696"/>
              <a:gd name="connsiteX4" fmla="*/ 233463 w 564204"/>
              <a:gd name="connsiteY4" fmla="*/ 175122 h 202696"/>
              <a:gd name="connsiteX5" fmla="*/ 291829 w 564204"/>
              <a:gd name="connsiteY5" fmla="*/ 24 h 202696"/>
              <a:gd name="connsiteX6" fmla="*/ 359923 w 564204"/>
              <a:gd name="connsiteY6" fmla="*/ 189713 h 202696"/>
              <a:gd name="connsiteX7" fmla="*/ 423153 w 564204"/>
              <a:gd name="connsiteY7" fmla="*/ 24 h 202696"/>
              <a:gd name="connsiteX8" fmla="*/ 476655 w 564204"/>
              <a:gd name="connsiteY8" fmla="*/ 199441 h 202696"/>
              <a:gd name="connsiteX9" fmla="*/ 510702 w 564204"/>
              <a:gd name="connsiteY9" fmla="*/ 121620 h 202696"/>
              <a:gd name="connsiteX10" fmla="*/ 564204 w 564204"/>
              <a:gd name="connsiteY10" fmla="*/ 92437 h 202696"/>
              <a:gd name="connsiteX0" fmla="*/ 0 w 564204"/>
              <a:gd name="connsiteY0" fmla="*/ 87560 h 202683"/>
              <a:gd name="connsiteX1" fmla="*/ 38910 w 564204"/>
              <a:gd name="connsiteY1" fmla="*/ 4875 h 202683"/>
              <a:gd name="connsiteX2" fmla="*/ 102140 w 564204"/>
              <a:gd name="connsiteY2" fmla="*/ 189700 h 202683"/>
              <a:gd name="connsiteX3" fmla="*/ 165370 w 564204"/>
              <a:gd name="connsiteY3" fmla="*/ 4875 h 202683"/>
              <a:gd name="connsiteX4" fmla="*/ 233463 w 564204"/>
              <a:gd name="connsiteY4" fmla="*/ 194564 h 202683"/>
              <a:gd name="connsiteX5" fmla="*/ 291829 w 564204"/>
              <a:gd name="connsiteY5" fmla="*/ 11 h 202683"/>
              <a:gd name="connsiteX6" fmla="*/ 359923 w 564204"/>
              <a:gd name="connsiteY6" fmla="*/ 189700 h 202683"/>
              <a:gd name="connsiteX7" fmla="*/ 423153 w 564204"/>
              <a:gd name="connsiteY7" fmla="*/ 11 h 202683"/>
              <a:gd name="connsiteX8" fmla="*/ 476655 w 564204"/>
              <a:gd name="connsiteY8" fmla="*/ 199428 h 202683"/>
              <a:gd name="connsiteX9" fmla="*/ 510702 w 564204"/>
              <a:gd name="connsiteY9" fmla="*/ 121607 h 202683"/>
              <a:gd name="connsiteX10" fmla="*/ 564204 w 564204"/>
              <a:gd name="connsiteY10" fmla="*/ 92424 h 202683"/>
              <a:gd name="connsiteX0" fmla="*/ 0 w 564204"/>
              <a:gd name="connsiteY0" fmla="*/ 87561 h 194567"/>
              <a:gd name="connsiteX1" fmla="*/ 38910 w 564204"/>
              <a:gd name="connsiteY1" fmla="*/ 4876 h 194567"/>
              <a:gd name="connsiteX2" fmla="*/ 102140 w 564204"/>
              <a:gd name="connsiteY2" fmla="*/ 189701 h 194567"/>
              <a:gd name="connsiteX3" fmla="*/ 165370 w 564204"/>
              <a:gd name="connsiteY3" fmla="*/ 4876 h 194567"/>
              <a:gd name="connsiteX4" fmla="*/ 233463 w 564204"/>
              <a:gd name="connsiteY4" fmla="*/ 194565 h 194567"/>
              <a:gd name="connsiteX5" fmla="*/ 291829 w 564204"/>
              <a:gd name="connsiteY5" fmla="*/ 12 h 194567"/>
              <a:gd name="connsiteX6" fmla="*/ 359923 w 564204"/>
              <a:gd name="connsiteY6" fmla="*/ 189701 h 194567"/>
              <a:gd name="connsiteX7" fmla="*/ 423153 w 564204"/>
              <a:gd name="connsiteY7" fmla="*/ 12 h 194567"/>
              <a:gd name="connsiteX8" fmla="*/ 471791 w 564204"/>
              <a:gd name="connsiteY8" fmla="*/ 179973 h 194567"/>
              <a:gd name="connsiteX9" fmla="*/ 510702 w 564204"/>
              <a:gd name="connsiteY9" fmla="*/ 121608 h 194567"/>
              <a:gd name="connsiteX10" fmla="*/ 564204 w 564204"/>
              <a:gd name="connsiteY10" fmla="*/ 92425 h 194567"/>
              <a:gd name="connsiteX0" fmla="*/ 0 w 564204"/>
              <a:gd name="connsiteY0" fmla="*/ 87561 h 194567"/>
              <a:gd name="connsiteX1" fmla="*/ 38910 w 564204"/>
              <a:gd name="connsiteY1" fmla="*/ 4876 h 194567"/>
              <a:gd name="connsiteX2" fmla="*/ 102140 w 564204"/>
              <a:gd name="connsiteY2" fmla="*/ 189701 h 194567"/>
              <a:gd name="connsiteX3" fmla="*/ 165370 w 564204"/>
              <a:gd name="connsiteY3" fmla="*/ 4876 h 194567"/>
              <a:gd name="connsiteX4" fmla="*/ 233463 w 564204"/>
              <a:gd name="connsiteY4" fmla="*/ 194565 h 194567"/>
              <a:gd name="connsiteX5" fmla="*/ 291829 w 564204"/>
              <a:gd name="connsiteY5" fmla="*/ 12 h 194567"/>
              <a:gd name="connsiteX6" fmla="*/ 359923 w 564204"/>
              <a:gd name="connsiteY6" fmla="*/ 189701 h 194567"/>
              <a:gd name="connsiteX7" fmla="*/ 423153 w 564204"/>
              <a:gd name="connsiteY7" fmla="*/ 12 h 194567"/>
              <a:gd name="connsiteX8" fmla="*/ 471791 w 564204"/>
              <a:gd name="connsiteY8" fmla="*/ 179973 h 194567"/>
              <a:gd name="connsiteX9" fmla="*/ 510702 w 564204"/>
              <a:gd name="connsiteY9" fmla="*/ 97289 h 194567"/>
              <a:gd name="connsiteX10" fmla="*/ 564204 w 564204"/>
              <a:gd name="connsiteY10" fmla="*/ 92425 h 194567"/>
              <a:gd name="connsiteX0" fmla="*/ 0 w 627434"/>
              <a:gd name="connsiteY0" fmla="*/ 87561 h 194567"/>
              <a:gd name="connsiteX1" fmla="*/ 38910 w 627434"/>
              <a:gd name="connsiteY1" fmla="*/ 4876 h 194567"/>
              <a:gd name="connsiteX2" fmla="*/ 102140 w 627434"/>
              <a:gd name="connsiteY2" fmla="*/ 189701 h 194567"/>
              <a:gd name="connsiteX3" fmla="*/ 165370 w 627434"/>
              <a:gd name="connsiteY3" fmla="*/ 4876 h 194567"/>
              <a:gd name="connsiteX4" fmla="*/ 233463 w 627434"/>
              <a:gd name="connsiteY4" fmla="*/ 194565 h 194567"/>
              <a:gd name="connsiteX5" fmla="*/ 291829 w 627434"/>
              <a:gd name="connsiteY5" fmla="*/ 12 h 194567"/>
              <a:gd name="connsiteX6" fmla="*/ 359923 w 627434"/>
              <a:gd name="connsiteY6" fmla="*/ 189701 h 194567"/>
              <a:gd name="connsiteX7" fmla="*/ 423153 w 627434"/>
              <a:gd name="connsiteY7" fmla="*/ 12 h 194567"/>
              <a:gd name="connsiteX8" fmla="*/ 471791 w 627434"/>
              <a:gd name="connsiteY8" fmla="*/ 179973 h 194567"/>
              <a:gd name="connsiteX9" fmla="*/ 510702 w 627434"/>
              <a:gd name="connsiteY9" fmla="*/ 97289 h 194567"/>
              <a:gd name="connsiteX10" fmla="*/ 627434 w 627434"/>
              <a:gd name="connsiteY10" fmla="*/ 92425 h 194567"/>
              <a:gd name="connsiteX0" fmla="*/ 0 w 627434"/>
              <a:gd name="connsiteY0" fmla="*/ 87561 h 194567"/>
              <a:gd name="connsiteX1" fmla="*/ 38910 w 627434"/>
              <a:gd name="connsiteY1" fmla="*/ 4876 h 194567"/>
              <a:gd name="connsiteX2" fmla="*/ 102140 w 627434"/>
              <a:gd name="connsiteY2" fmla="*/ 189701 h 194567"/>
              <a:gd name="connsiteX3" fmla="*/ 165370 w 627434"/>
              <a:gd name="connsiteY3" fmla="*/ 4876 h 194567"/>
              <a:gd name="connsiteX4" fmla="*/ 233463 w 627434"/>
              <a:gd name="connsiteY4" fmla="*/ 194565 h 194567"/>
              <a:gd name="connsiteX5" fmla="*/ 291829 w 627434"/>
              <a:gd name="connsiteY5" fmla="*/ 12 h 194567"/>
              <a:gd name="connsiteX6" fmla="*/ 359923 w 627434"/>
              <a:gd name="connsiteY6" fmla="*/ 189701 h 194567"/>
              <a:gd name="connsiteX7" fmla="*/ 423153 w 627434"/>
              <a:gd name="connsiteY7" fmla="*/ 12 h 194567"/>
              <a:gd name="connsiteX8" fmla="*/ 471791 w 627434"/>
              <a:gd name="connsiteY8" fmla="*/ 179973 h 194567"/>
              <a:gd name="connsiteX9" fmla="*/ 510702 w 627434"/>
              <a:gd name="connsiteY9" fmla="*/ 97289 h 194567"/>
              <a:gd name="connsiteX10" fmla="*/ 627434 w 627434"/>
              <a:gd name="connsiteY10" fmla="*/ 92425 h 194567"/>
              <a:gd name="connsiteX0" fmla="*/ 0 w 627434"/>
              <a:gd name="connsiteY0" fmla="*/ 87561 h 194567"/>
              <a:gd name="connsiteX1" fmla="*/ 38910 w 627434"/>
              <a:gd name="connsiteY1" fmla="*/ 4876 h 194567"/>
              <a:gd name="connsiteX2" fmla="*/ 102140 w 627434"/>
              <a:gd name="connsiteY2" fmla="*/ 189701 h 194567"/>
              <a:gd name="connsiteX3" fmla="*/ 165370 w 627434"/>
              <a:gd name="connsiteY3" fmla="*/ 4876 h 194567"/>
              <a:gd name="connsiteX4" fmla="*/ 233463 w 627434"/>
              <a:gd name="connsiteY4" fmla="*/ 194565 h 194567"/>
              <a:gd name="connsiteX5" fmla="*/ 291829 w 627434"/>
              <a:gd name="connsiteY5" fmla="*/ 12 h 194567"/>
              <a:gd name="connsiteX6" fmla="*/ 359923 w 627434"/>
              <a:gd name="connsiteY6" fmla="*/ 189701 h 194567"/>
              <a:gd name="connsiteX7" fmla="*/ 423153 w 627434"/>
              <a:gd name="connsiteY7" fmla="*/ 12 h 194567"/>
              <a:gd name="connsiteX8" fmla="*/ 471791 w 627434"/>
              <a:gd name="connsiteY8" fmla="*/ 179973 h 194567"/>
              <a:gd name="connsiteX9" fmla="*/ 505838 w 627434"/>
              <a:gd name="connsiteY9" fmla="*/ 111880 h 194567"/>
              <a:gd name="connsiteX10" fmla="*/ 627434 w 627434"/>
              <a:gd name="connsiteY10" fmla="*/ 92425 h 194567"/>
              <a:gd name="connsiteX0" fmla="*/ 0 w 627434"/>
              <a:gd name="connsiteY0" fmla="*/ 87561 h 194567"/>
              <a:gd name="connsiteX1" fmla="*/ 38910 w 627434"/>
              <a:gd name="connsiteY1" fmla="*/ 4876 h 194567"/>
              <a:gd name="connsiteX2" fmla="*/ 102140 w 627434"/>
              <a:gd name="connsiteY2" fmla="*/ 189701 h 194567"/>
              <a:gd name="connsiteX3" fmla="*/ 165370 w 627434"/>
              <a:gd name="connsiteY3" fmla="*/ 4876 h 194567"/>
              <a:gd name="connsiteX4" fmla="*/ 233463 w 627434"/>
              <a:gd name="connsiteY4" fmla="*/ 194565 h 194567"/>
              <a:gd name="connsiteX5" fmla="*/ 291829 w 627434"/>
              <a:gd name="connsiteY5" fmla="*/ 12 h 194567"/>
              <a:gd name="connsiteX6" fmla="*/ 359923 w 627434"/>
              <a:gd name="connsiteY6" fmla="*/ 189701 h 194567"/>
              <a:gd name="connsiteX7" fmla="*/ 423153 w 627434"/>
              <a:gd name="connsiteY7" fmla="*/ 12 h 194567"/>
              <a:gd name="connsiteX8" fmla="*/ 471791 w 627434"/>
              <a:gd name="connsiteY8" fmla="*/ 179973 h 194567"/>
              <a:gd name="connsiteX9" fmla="*/ 505838 w 627434"/>
              <a:gd name="connsiteY9" fmla="*/ 111880 h 194567"/>
              <a:gd name="connsiteX10" fmla="*/ 627434 w 627434"/>
              <a:gd name="connsiteY10" fmla="*/ 92425 h 194567"/>
              <a:gd name="connsiteX0" fmla="*/ 0 w 627434"/>
              <a:gd name="connsiteY0" fmla="*/ 87561 h 194567"/>
              <a:gd name="connsiteX1" fmla="*/ 38910 w 627434"/>
              <a:gd name="connsiteY1" fmla="*/ 4876 h 194567"/>
              <a:gd name="connsiteX2" fmla="*/ 102140 w 627434"/>
              <a:gd name="connsiteY2" fmla="*/ 189701 h 194567"/>
              <a:gd name="connsiteX3" fmla="*/ 165370 w 627434"/>
              <a:gd name="connsiteY3" fmla="*/ 4876 h 194567"/>
              <a:gd name="connsiteX4" fmla="*/ 233463 w 627434"/>
              <a:gd name="connsiteY4" fmla="*/ 194565 h 194567"/>
              <a:gd name="connsiteX5" fmla="*/ 291829 w 627434"/>
              <a:gd name="connsiteY5" fmla="*/ 12 h 194567"/>
              <a:gd name="connsiteX6" fmla="*/ 359923 w 627434"/>
              <a:gd name="connsiteY6" fmla="*/ 189701 h 194567"/>
              <a:gd name="connsiteX7" fmla="*/ 423153 w 627434"/>
              <a:gd name="connsiteY7" fmla="*/ 12 h 194567"/>
              <a:gd name="connsiteX8" fmla="*/ 471791 w 627434"/>
              <a:gd name="connsiteY8" fmla="*/ 179973 h 194567"/>
              <a:gd name="connsiteX9" fmla="*/ 505838 w 627434"/>
              <a:gd name="connsiteY9" fmla="*/ 111880 h 194567"/>
              <a:gd name="connsiteX10" fmla="*/ 627434 w 627434"/>
              <a:gd name="connsiteY10" fmla="*/ 92425 h 194567"/>
              <a:gd name="connsiteX0" fmla="*/ 0 w 627434"/>
              <a:gd name="connsiteY0" fmla="*/ 87552 h 194558"/>
              <a:gd name="connsiteX1" fmla="*/ 38910 w 627434"/>
              <a:gd name="connsiteY1" fmla="*/ 4867 h 194558"/>
              <a:gd name="connsiteX2" fmla="*/ 102140 w 627434"/>
              <a:gd name="connsiteY2" fmla="*/ 189692 h 194558"/>
              <a:gd name="connsiteX3" fmla="*/ 165370 w 627434"/>
              <a:gd name="connsiteY3" fmla="*/ 4867 h 194558"/>
              <a:gd name="connsiteX4" fmla="*/ 233463 w 627434"/>
              <a:gd name="connsiteY4" fmla="*/ 194556 h 194558"/>
              <a:gd name="connsiteX5" fmla="*/ 291829 w 627434"/>
              <a:gd name="connsiteY5" fmla="*/ 3 h 194558"/>
              <a:gd name="connsiteX6" fmla="*/ 359923 w 627434"/>
              <a:gd name="connsiteY6" fmla="*/ 189692 h 194558"/>
              <a:gd name="connsiteX7" fmla="*/ 423153 w 627434"/>
              <a:gd name="connsiteY7" fmla="*/ 3 h 194558"/>
              <a:gd name="connsiteX8" fmla="*/ 457199 w 627434"/>
              <a:gd name="connsiteY8" fmla="*/ 184827 h 194558"/>
              <a:gd name="connsiteX9" fmla="*/ 505838 w 627434"/>
              <a:gd name="connsiteY9" fmla="*/ 111871 h 194558"/>
              <a:gd name="connsiteX10" fmla="*/ 627434 w 627434"/>
              <a:gd name="connsiteY10" fmla="*/ 92416 h 1945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627434" h="194558">
                <a:moveTo>
                  <a:pt x="0" y="87552"/>
                </a:moveTo>
                <a:cubicBezTo>
                  <a:pt x="10943" y="37698"/>
                  <a:pt x="21887" y="-12156"/>
                  <a:pt x="38910" y="4867"/>
                </a:cubicBezTo>
                <a:cubicBezTo>
                  <a:pt x="55933" y="21890"/>
                  <a:pt x="81063" y="189692"/>
                  <a:pt x="102140" y="189692"/>
                </a:cubicBezTo>
                <a:cubicBezTo>
                  <a:pt x="123217" y="189692"/>
                  <a:pt x="143483" y="4056"/>
                  <a:pt x="165370" y="4867"/>
                </a:cubicBezTo>
                <a:cubicBezTo>
                  <a:pt x="187257" y="5678"/>
                  <a:pt x="212387" y="195367"/>
                  <a:pt x="233463" y="194556"/>
                </a:cubicBezTo>
                <a:cubicBezTo>
                  <a:pt x="254539" y="193745"/>
                  <a:pt x="270752" y="814"/>
                  <a:pt x="291829" y="3"/>
                </a:cubicBezTo>
                <a:cubicBezTo>
                  <a:pt x="312906" y="-808"/>
                  <a:pt x="338036" y="189692"/>
                  <a:pt x="359923" y="189692"/>
                </a:cubicBezTo>
                <a:cubicBezTo>
                  <a:pt x="381810" y="189692"/>
                  <a:pt x="406940" y="814"/>
                  <a:pt x="423153" y="3"/>
                </a:cubicBezTo>
                <a:cubicBezTo>
                  <a:pt x="439366" y="-808"/>
                  <a:pt x="443418" y="166182"/>
                  <a:pt x="457199" y="184827"/>
                </a:cubicBezTo>
                <a:cubicBezTo>
                  <a:pt x="470980" y="203472"/>
                  <a:pt x="477466" y="127273"/>
                  <a:pt x="505838" y="111871"/>
                </a:cubicBezTo>
                <a:cubicBezTo>
                  <a:pt x="534210" y="96469"/>
                  <a:pt x="627434" y="92416"/>
                  <a:pt x="627434" y="92416"/>
                </a:cubicBezTo>
              </a:path>
            </a:pathLst>
          </a:custGeom>
          <a:noFill/>
          <a:ln>
            <a:solidFill>
              <a:srgbClr val="00FFFF"/>
            </a:solidFill>
            <a:headEnd type="none" w="med" len="med"/>
            <a:tailEnd type="triangl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4" name="Group 23"/>
          <p:cNvGrpSpPr/>
          <p:nvPr/>
        </p:nvGrpSpPr>
        <p:grpSpPr>
          <a:xfrm>
            <a:off x="139932" y="3327358"/>
            <a:ext cx="1193526" cy="1193526"/>
            <a:chOff x="3132964" y="5027947"/>
            <a:chExt cx="979353" cy="979353"/>
          </a:xfrm>
        </p:grpSpPr>
        <p:sp>
          <p:nvSpPr>
            <p:cNvPr id="25" name="Oval 24"/>
            <p:cNvSpPr/>
            <p:nvPr/>
          </p:nvSpPr>
          <p:spPr>
            <a:xfrm>
              <a:off x="3440777" y="5335760"/>
              <a:ext cx="363727" cy="363727"/>
            </a:xfrm>
            <a:prstGeom prst="ellipse">
              <a:avLst/>
            </a:prstGeom>
            <a:gradFill flip="none" rotWithShape="1">
              <a:gsLst>
                <a:gs pos="0">
                  <a:srgbClr val="00FFFF"/>
                </a:gs>
                <a:gs pos="75000">
                  <a:srgbClr val="00B0F0"/>
                </a:gs>
                <a:gs pos="100000">
                  <a:srgbClr val="005CBF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Oval 25"/>
            <p:cNvSpPr/>
            <p:nvPr/>
          </p:nvSpPr>
          <p:spPr>
            <a:xfrm>
              <a:off x="3132964" y="5027947"/>
              <a:ext cx="979353" cy="979353"/>
            </a:xfrm>
            <a:prstGeom prst="ellipse">
              <a:avLst/>
            </a:prstGeom>
            <a:gradFill flip="none" rotWithShape="1">
              <a:gsLst>
                <a:gs pos="0">
                  <a:srgbClr val="00FFFF">
                    <a:alpha val="65000"/>
                  </a:srgbClr>
                </a:gs>
                <a:gs pos="38000">
                  <a:srgbClr val="00B0F0">
                    <a:alpha val="50000"/>
                  </a:srgbClr>
                </a:gs>
                <a:gs pos="56000">
                  <a:schemeClr val="bg2">
                    <a:alpha val="5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0" name="Group 29"/>
          <p:cNvGrpSpPr/>
          <p:nvPr/>
        </p:nvGrpSpPr>
        <p:grpSpPr>
          <a:xfrm>
            <a:off x="550528" y="5766516"/>
            <a:ext cx="8057013" cy="635632"/>
            <a:chOff x="550528" y="5766516"/>
            <a:chExt cx="8057013" cy="635632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1" name="TextBox 30"/>
                <p:cNvSpPr txBox="1"/>
                <p:nvPr/>
              </p:nvSpPr>
              <p:spPr>
                <a:xfrm>
                  <a:off x="8272962" y="5766516"/>
                  <a:ext cx="334579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solidFill>
                              <a:srgbClr val="00FFFF"/>
                            </a:solidFill>
                            <a:latin typeface="Cambria Math"/>
                          </a:rPr>
                          <m:t>𝑡</m:t>
                        </m:r>
                      </m:oMath>
                    </m:oMathPara>
                  </a14:m>
                  <a:endParaRPr lang="en-US" dirty="0">
                    <a:solidFill>
                      <a:schemeClr val="bg2">
                        <a:lumMod val="40000"/>
                        <a:lumOff val="60000"/>
                      </a:schemeClr>
                    </a:solidFill>
                  </a:endParaRPr>
                </a:p>
              </p:txBody>
            </p:sp>
          </mc:Choice>
          <mc:Fallback xmlns="">
            <p:sp>
              <p:nvSpPr>
                <p:cNvPr id="31" name="TextBox 30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272962" y="5766516"/>
                  <a:ext cx="334579" cy="369332"/>
                </a:xfrm>
                <a:prstGeom prst="rect">
                  <a:avLst/>
                </a:prstGeom>
                <a:blipFill rotWithShape="1"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32" name="Straight Arrow Connector 31"/>
            <p:cNvCxnSpPr/>
            <p:nvPr/>
          </p:nvCxnSpPr>
          <p:spPr>
            <a:xfrm flipV="1">
              <a:off x="550528" y="5949193"/>
              <a:ext cx="7751962" cy="1"/>
            </a:xfrm>
            <a:prstGeom prst="straightConnector1">
              <a:avLst/>
            </a:prstGeom>
            <a:ln w="38100">
              <a:solidFill>
                <a:schemeClr val="bg2">
                  <a:lumMod val="40000"/>
                  <a:lumOff val="60000"/>
                </a:schemeClr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33" name="Group 32"/>
            <p:cNvGrpSpPr/>
            <p:nvPr/>
          </p:nvGrpSpPr>
          <p:grpSpPr>
            <a:xfrm>
              <a:off x="727808" y="5873630"/>
              <a:ext cx="7196991" cy="159185"/>
              <a:chOff x="2212675" y="3537308"/>
              <a:chExt cx="5386824" cy="152400"/>
            </a:xfrm>
          </p:grpSpPr>
          <p:cxnSp>
            <p:nvCxnSpPr>
              <p:cNvPr id="46" name="Straight Connector 45"/>
              <p:cNvCxnSpPr/>
              <p:nvPr/>
            </p:nvCxnSpPr>
            <p:spPr>
              <a:xfrm>
                <a:off x="2212675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8" name="Straight Connector 47"/>
              <p:cNvCxnSpPr/>
              <p:nvPr/>
            </p:nvCxnSpPr>
            <p:spPr>
              <a:xfrm>
                <a:off x="3290039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0" name="Straight Connector 49"/>
              <p:cNvCxnSpPr/>
              <p:nvPr/>
            </p:nvCxnSpPr>
            <p:spPr>
              <a:xfrm>
                <a:off x="4367403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3" name="Straight Connector 52"/>
              <p:cNvCxnSpPr/>
              <p:nvPr/>
            </p:nvCxnSpPr>
            <p:spPr>
              <a:xfrm>
                <a:off x="6522131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4" name="Straight Connector 53"/>
              <p:cNvCxnSpPr/>
              <p:nvPr/>
            </p:nvCxnSpPr>
            <p:spPr>
              <a:xfrm>
                <a:off x="5444767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6" name="Straight Connector 55"/>
              <p:cNvCxnSpPr/>
              <p:nvPr/>
            </p:nvCxnSpPr>
            <p:spPr>
              <a:xfrm>
                <a:off x="7599499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4" name="TextBox 33"/>
            <p:cNvSpPr txBox="1"/>
            <p:nvPr/>
          </p:nvSpPr>
          <p:spPr>
            <a:xfrm>
              <a:off x="2028586" y="6029834"/>
              <a:ext cx="301686" cy="369332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1</a:t>
              </a:r>
              <a:endParaRPr lang="en-US" dirty="0">
                <a:solidFill>
                  <a:schemeClr val="bg2">
                    <a:lumMod val="40000"/>
                    <a:lumOff val="60000"/>
                  </a:schemeClr>
                </a:solidFill>
              </a:endParaRPr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3478508" y="6029834"/>
              <a:ext cx="301686" cy="369332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2</a:t>
              </a:r>
              <a:endParaRPr lang="en-US" dirty="0">
                <a:solidFill>
                  <a:schemeClr val="bg2">
                    <a:lumMod val="40000"/>
                    <a:lumOff val="60000"/>
                  </a:schemeClr>
                </a:solidFill>
              </a:endParaRPr>
            </a:p>
          </p:txBody>
        </p:sp>
        <p:sp>
          <p:nvSpPr>
            <p:cNvPr id="38" name="TextBox 37"/>
            <p:cNvSpPr txBox="1"/>
            <p:nvPr/>
          </p:nvSpPr>
          <p:spPr>
            <a:xfrm>
              <a:off x="4901507" y="6029834"/>
              <a:ext cx="301686" cy="369332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3</a:t>
              </a:r>
              <a:endParaRPr lang="en-US" dirty="0">
                <a:solidFill>
                  <a:schemeClr val="bg2">
                    <a:lumMod val="40000"/>
                    <a:lumOff val="60000"/>
                  </a:schemeClr>
                </a:solidFill>
              </a:endParaRPr>
            </a:p>
          </p:txBody>
        </p:sp>
        <p:sp>
          <p:nvSpPr>
            <p:cNvPr id="40" name="TextBox 39"/>
            <p:cNvSpPr txBox="1"/>
            <p:nvPr/>
          </p:nvSpPr>
          <p:spPr>
            <a:xfrm>
              <a:off x="6350017" y="6029834"/>
              <a:ext cx="301686" cy="369332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4</a:t>
              </a:r>
              <a:endParaRPr lang="en-US" dirty="0">
                <a:solidFill>
                  <a:schemeClr val="bg2">
                    <a:lumMod val="40000"/>
                    <a:lumOff val="60000"/>
                  </a:schemeClr>
                </a:solidFill>
              </a:endParaRPr>
            </a:p>
          </p:txBody>
        </p:sp>
        <p:sp>
          <p:nvSpPr>
            <p:cNvPr id="43" name="TextBox 42"/>
            <p:cNvSpPr txBox="1"/>
            <p:nvPr/>
          </p:nvSpPr>
          <p:spPr>
            <a:xfrm>
              <a:off x="568362" y="6029834"/>
              <a:ext cx="301686" cy="369332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b="1" dirty="0" smtClean="0">
                  <a:solidFill>
                    <a:schemeClr val="bg2">
                      <a:lumMod val="20000"/>
                      <a:lumOff val="80000"/>
                    </a:schemeClr>
                  </a:solidFill>
                </a:rPr>
                <a:t>0</a:t>
              </a:r>
              <a:endParaRPr lang="en-US" b="1" dirty="0">
                <a:solidFill>
                  <a:schemeClr val="bg2">
                    <a:lumMod val="20000"/>
                    <a:lumOff val="80000"/>
                  </a:schemeClr>
                </a:solidFill>
              </a:endParaRPr>
            </a:p>
          </p:txBody>
        </p:sp>
        <p:sp>
          <p:nvSpPr>
            <p:cNvPr id="45" name="TextBox 44"/>
            <p:cNvSpPr txBox="1"/>
            <p:nvPr/>
          </p:nvSpPr>
          <p:spPr>
            <a:xfrm>
              <a:off x="7775514" y="6032816"/>
              <a:ext cx="301686" cy="369332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b="1" dirty="0" smtClean="0">
                  <a:solidFill>
                    <a:schemeClr val="bg2">
                      <a:lumMod val="20000"/>
                      <a:lumOff val="80000"/>
                    </a:schemeClr>
                  </a:solidFill>
                </a:rPr>
                <a:t>5</a:t>
              </a:r>
              <a:endParaRPr lang="en-US" b="1" dirty="0">
                <a:solidFill>
                  <a:schemeClr val="bg2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57" name="Group 56"/>
          <p:cNvGrpSpPr/>
          <p:nvPr/>
        </p:nvGrpSpPr>
        <p:grpSpPr>
          <a:xfrm>
            <a:off x="139932" y="4559037"/>
            <a:ext cx="1193526" cy="1193526"/>
            <a:chOff x="3132964" y="5027947"/>
            <a:chExt cx="979353" cy="979353"/>
          </a:xfrm>
        </p:grpSpPr>
        <p:sp>
          <p:nvSpPr>
            <p:cNvPr id="58" name="Oval 57"/>
            <p:cNvSpPr/>
            <p:nvPr/>
          </p:nvSpPr>
          <p:spPr>
            <a:xfrm>
              <a:off x="3440777" y="5335760"/>
              <a:ext cx="363727" cy="363727"/>
            </a:xfrm>
            <a:prstGeom prst="ellipse">
              <a:avLst/>
            </a:prstGeom>
            <a:gradFill flip="none" rotWithShape="1">
              <a:gsLst>
                <a:gs pos="0">
                  <a:srgbClr val="00FFFF"/>
                </a:gs>
                <a:gs pos="75000">
                  <a:srgbClr val="00B0F0"/>
                </a:gs>
                <a:gs pos="100000">
                  <a:srgbClr val="005CBF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Oval 58"/>
            <p:cNvSpPr/>
            <p:nvPr/>
          </p:nvSpPr>
          <p:spPr>
            <a:xfrm>
              <a:off x="3132964" y="5027947"/>
              <a:ext cx="979353" cy="979353"/>
            </a:xfrm>
            <a:prstGeom prst="ellipse">
              <a:avLst/>
            </a:prstGeom>
            <a:gradFill flip="none" rotWithShape="1">
              <a:gsLst>
                <a:gs pos="0">
                  <a:srgbClr val="00FFFF">
                    <a:alpha val="65000"/>
                  </a:srgbClr>
                </a:gs>
                <a:gs pos="38000">
                  <a:srgbClr val="00B0F0">
                    <a:alpha val="50000"/>
                  </a:srgbClr>
                </a:gs>
                <a:gs pos="56000">
                  <a:schemeClr val="bg2">
                    <a:alpha val="5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66" name="Group 65"/>
          <p:cNvGrpSpPr/>
          <p:nvPr/>
        </p:nvGrpSpPr>
        <p:grpSpPr>
          <a:xfrm>
            <a:off x="1549674" y="876837"/>
            <a:ext cx="1193526" cy="1193526"/>
            <a:chOff x="3132964" y="5027947"/>
            <a:chExt cx="979353" cy="979353"/>
          </a:xfrm>
        </p:grpSpPr>
        <p:sp>
          <p:nvSpPr>
            <p:cNvPr id="67" name="Oval 66"/>
            <p:cNvSpPr/>
            <p:nvPr/>
          </p:nvSpPr>
          <p:spPr>
            <a:xfrm>
              <a:off x="3440777" y="5335760"/>
              <a:ext cx="363727" cy="363727"/>
            </a:xfrm>
            <a:prstGeom prst="ellipse">
              <a:avLst/>
            </a:prstGeom>
            <a:gradFill flip="none" rotWithShape="1">
              <a:gsLst>
                <a:gs pos="0">
                  <a:srgbClr val="00FFFF"/>
                </a:gs>
                <a:gs pos="75000">
                  <a:srgbClr val="00B0F0"/>
                </a:gs>
                <a:gs pos="100000">
                  <a:srgbClr val="005CBF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Oval 67"/>
            <p:cNvSpPr/>
            <p:nvPr/>
          </p:nvSpPr>
          <p:spPr>
            <a:xfrm>
              <a:off x="3132964" y="5027947"/>
              <a:ext cx="979353" cy="979353"/>
            </a:xfrm>
            <a:prstGeom prst="ellipse">
              <a:avLst/>
            </a:prstGeom>
            <a:gradFill flip="none" rotWithShape="1">
              <a:gsLst>
                <a:gs pos="0">
                  <a:srgbClr val="00FFFF">
                    <a:alpha val="65000"/>
                  </a:srgbClr>
                </a:gs>
                <a:gs pos="38000">
                  <a:srgbClr val="00B0F0">
                    <a:alpha val="50000"/>
                  </a:srgbClr>
                </a:gs>
                <a:gs pos="56000">
                  <a:schemeClr val="bg2">
                    <a:alpha val="5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69" name="Group 68"/>
          <p:cNvGrpSpPr/>
          <p:nvPr/>
        </p:nvGrpSpPr>
        <p:grpSpPr>
          <a:xfrm>
            <a:off x="1549674" y="2108515"/>
            <a:ext cx="1193526" cy="1193526"/>
            <a:chOff x="3132964" y="5027947"/>
            <a:chExt cx="979353" cy="979353"/>
          </a:xfrm>
        </p:grpSpPr>
        <p:sp>
          <p:nvSpPr>
            <p:cNvPr id="70" name="Oval 69"/>
            <p:cNvSpPr/>
            <p:nvPr/>
          </p:nvSpPr>
          <p:spPr>
            <a:xfrm>
              <a:off x="3440777" y="5335760"/>
              <a:ext cx="363727" cy="363727"/>
            </a:xfrm>
            <a:prstGeom prst="ellipse">
              <a:avLst/>
            </a:prstGeom>
            <a:gradFill flip="none" rotWithShape="1">
              <a:gsLst>
                <a:gs pos="0">
                  <a:srgbClr val="00FFFF"/>
                </a:gs>
                <a:gs pos="75000">
                  <a:srgbClr val="00B0F0"/>
                </a:gs>
                <a:gs pos="100000">
                  <a:srgbClr val="005CBF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Oval 70"/>
            <p:cNvSpPr/>
            <p:nvPr/>
          </p:nvSpPr>
          <p:spPr>
            <a:xfrm>
              <a:off x="3132964" y="5027947"/>
              <a:ext cx="979353" cy="979353"/>
            </a:xfrm>
            <a:prstGeom prst="ellipse">
              <a:avLst/>
            </a:prstGeom>
            <a:gradFill flip="none" rotWithShape="1">
              <a:gsLst>
                <a:gs pos="0">
                  <a:srgbClr val="00FFFF">
                    <a:alpha val="65000"/>
                  </a:srgbClr>
                </a:gs>
                <a:gs pos="38000">
                  <a:srgbClr val="00B0F0">
                    <a:alpha val="50000"/>
                  </a:srgbClr>
                </a:gs>
                <a:gs pos="56000">
                  <a:schemeClr val="bg2">
                    <a:alpha val="5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2" name="Group 71"/>
          <p:cNvGrpSpPr/>
          <p:nvPr/>
        </p:nvGrpSpPr>
        <p:grpSpPr>
          <a:xfrm>
            <a:off x="1549674" y="3340193"/>
            <a:ext cx="1193526" cy="1193526"/>
            <a:chOff x="3132964" y="5027947"/>
            <a:chExt cx="979353" cy="979353"/>
          </a:xfrm>
        </p:grpSpPr>
        <p:sp>
          <p:nvSpPr>
            <p:cNvPr id="73" name="Oval 72"/>
            <p:cNvSpPr/>
            <p:nvPr/>
          </p:nvSpPr>
          <p:spPr>
            <a:xfrm>
              <a:off x="3440777" y="5335760"/>
              <a:ext cx="363727" cy="363727"/>
            </a:xfrm>
            <a:prstGeom prst="ellipse">
              <a:avLst/>
            </a:prstGeom>
            <a:gradFill flip="none" rotWithShape="1">
              <a:gsLst>
                <a:gs pos="0">
                  <a:srgbClr val="00FFFF"/>
                </a:gs>
                <a:gs pos="75000">
                  <a:srgbClr val="00B0F0"/>
                </a:gs>
                <a:gs pos="100000">
                  <a:srgbClr val="005CBF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Oval 73"/>
            <p:cNvSpPr/>
            <p:nvPr/>
          </p:nvSpPr>
          <p:spPr>
            <a:xfrm>
              <a:off x="3132964" y="5027947"/>
              <a:ext cx="979353" cy="979353"/>
            </a:xfrm>
            <a:prstGeom prst="ellipse">
              <a:avLst/>
            </a:prstGeom>
            <a:gradFill flip="none" rotWithShape="1">
              <a:gsLst>
                <a:gs pos="0">
                  <a:srgbClr val="00FFFF">
                    <a:alpha val="65000"/>
                  </a:srgbClr>
                </a:gs>
                <a:gs pos="38000">
                  <a:srgbClr val="00B0F0">
                    <a:alpha val="50000"/>
                  </a:srgbClr>
                </a:gs>
                <a:gs pos="56000">
                  <a:schemeClr val="bg2">
                    <a:alpha val="5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5" name="Group 74"/>
          <p:cNvGrpSpPr/>
          <p:nvPr/>
        </p:nvGrpSpPr>
        <p:grpSpPr>
          <a:xfrm>
            <a:off x="3048000" y="876481"/>
            <a:ext cx="1193526" cy="1193526"/>
            <a:chOff x="3132964" y="5027947"/>
            <a:chExt cx="979353" cy="979353"/>
          </a:xfrm>
        </p:grpSpPr>
        <p:sp>
          <p:nvSpPr>
            <p:cNvPr id="76" name="Oval 75"/>
            <p:cNvSpPr/>
            <p:nvPr/>
          </p:nvSpPr>
          <p:spPr>
            <a:xfrm>
              <a:off x="3440777" y="5335760"/>
              <a:ext cx="363727" cy="363727"/>
            </a:xfrm>
            <a:prstGeom prst="ellipse">
              <a:avLst/>
            </a:prstGeom>
            <a:gradFill flip="none" rotWithShape="1">
              <a:gsLst>
                <a:gs pos="0">
                  <a:srgbClr val="00FFFF"/>
                </a:gs>
                <a:gs pos="75000">
                  <a:srgbClr val="00B0F0"/>
                </a:gs>
                <a:gs pos="100000">
                  <a:srgbClr val="005CBF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7" name="Oval 76"/>
            <p:cNvSpPr/>
            <p:nvPr/>
          </p:nvSpPr>
          <p:spPr>
            <a:xfrm>
              <a:off x="3132964" y="5027947"/>
              <a:ext cx="979353" cy="979353"/>
            </a:xfrm>
            <a:prstGeom prst="ellipse">
              <a:avLst/>
            </a:prstGeom>
            <a:gradFill flip="none" rotWithShape="1">
              <a:gsLst>
                <a:gs pos="0">
                  <a:srgbClr val="00FFFF">
                    <a:alpha val="65000"/>
                  </a:srgbClr>
                </a:gs>
                <a:gs pos="38000">
                  <a:srgbClr val="00B0F0">
                    <a:alpha val="50000"/>
                  </a:srgbClr>
                </a:gs>
                <a:gs pos="56000">
                  <a:schemeClr val="bg2">
                    <a:alpha val="5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81" name="Group 80"/>
          <p:cNvGrpSpPr/>
          <p:nvPr/>
        </p:nvGrpSpPr>
        <p:grpSpPr>
          <a:xfrm>
            <a:off x="3048000" y="3339837"/>
            <a:ext cx="1193526" cy="1193526"/>
            <a:chOff x="3132964" y="5027947"/>
            <a:chExt cx="979353" cy="979353"/>
          </a:xfrm>
        </p:grpSpPr>
        <p:sp>
          <p:nvSpPr>
            <p:cNvPr id="82" name="Oval 81"/>
            <p:cNvSpPr/>
            <p:nvPr/>
          </p:nvSpPr>
          <p:spPr>
            <a:xfrm>
              <a:off x="3440777" y="5335760"/>
              <a:ext cx="363727" cy="363727"/>
            </a:xfrm>
            <a:prstGeom prst="ellipse">
              <a:avLst/>
            </a:prstGeom>
            <a:gradFill flip="none" rotWithShape="1">
              <a:gsLst>
                <a:gs pos="0">
                  <a:srgbClr val="00FFFF"/>
                </a:gs>
                <a:gs pos="75000">
                  <a:srgbClr val="00B0F0"/>
                </a:gs>
                <a:gs pos="100000">
                  <a:srgbClr val="005CBF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3" name="Oval 82"/>
            <p:cNvSpPr/>
            <p:nvPr/>
          </p:nvSpPr>
          <p:spPr>
            <a:xfrm>
              <a:off x="3132964" y="5027947"/>
              <a:ext cx="979353" cy="979353"/>
            </a:xfrm>
            <a:prstGeom prst="ellipse">
              <a:avLst/>
            </a:prstGeom>
            <a:gradFill flip="none" rotWithShape="1">
              <a:gsLst>
                <a:gs pos="0">
                  <a:srgbClr val="00FFFF">
                    <a:alpha val="65000"/>
                  </a:srgbClr>
                </a:gs>
                <a:gs pos="38000">
                  <a:srgbClr val="00B0F0">
                    <a:alpha val="50000"/>
                  </a:srgbClr>
                </a:gs>
                <a:gs pos="56000">
                  <a:schemeClr val="bg2">
                    <a:alpha val="5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84" name="Group 83"/>
          <p:cNvGrpSpPr/>
          <p:nvPr/>
        </p:nvGrpSpPr>
        <p:grpSpPr>
          <a:xfrm>
            <a:off x="4458153" y="876481"/>
            <a:ext cx="1193526" cy="1193526"/>
            <a:chOff x="3132964" y="5027947"/>
            <a:chExt cx="979353" cy="979353"/>
          </a:xfrm>
        </p:grpSpPr>
        <p:sp>
          <p:nvSpPr>
            <p:cNvPr id="85" name="Oval 84"/>
            <p:cNvSpPr/>
            <p:nvPr/>
          </p:nvSpPr>
          <p:spPr>
            <a:xfrm>
              <a:off x="3440777" y="5335760"/>
              <a:ext cx="363727" cy="363727"/>
            </a:xfrm>
            <a:prstGeom prst="ellipse">
              <a:avLst/>
            </a:prstGeom>
            <a:gradFill flip="none" rotWithShape="1">
              <a:gsLst>
                <a:gs pos="0">
                  <a:srgbClr val="00FFFF"/>
                </a:gs>
                <a:gs pos="75000">
                  <a:srgbClr val="00B0F0"/>
                </a:gs>
                <a:gs pos="100000">
                  <a:srgbClr val="005CBF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6" name="Oval 85"/>
            <p:cNvSpPr/>
            <p:nvPr/>
          </p:nvSpPr>
          <p:spPr>
            <a:xfrm>
              <a:off x="3132964" y="5027947"/>
              <a:ext cx="979353" cy="979353"/>
            </a:xfrm>
            <a:prstGeom prst="ellipse">
              <a:avLst/>
            </a:prstGeom>
            <a:gradFill flip="none" rotWithShape="1">
              <a:gsLst>
                <a:gs pos="0">
                  <a:srgbClr val="00FFFF">
                    <a:alpha val="65000"/>
                  </a:srgbClr>
                </a:gs>
                <a:gs pos="38000">
                  <a:srgbClr val="00B0F0">
                    <a:alpha val="50000"/>
                  </a:srgbClr>
                </a:gs>
                <a:gs pos="56000">
                  <a:schemeClr val="bg2">
                    <a:alpha val="5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87" name="Group 86"/>
          <p:cNvGrpSpPr/>
          <p:nvPr/>
        </p:nvGrpSpPr>
        <p:grpSpPr>
          <a:xfrm>
            <a:off x="4458153" y="3339837"/>
            <a:ext cx="1193526" cy="1193526"/>
            <a:chOff x="3132964" y="5027947"/>
            <a:chExt cx="979353" cy="979353"/>
          </a:xfrm>
        </p:grpSpPr>
        <p:sp>
          <p:nvSpPr>
            <p:cNvPr id="88" name="Oval 87"/>
            <p:cNvSpPr/>
            <p:nvPr/>
          </p:nvSpPr>
          <p:spPr>
            <a:xfrm>
              <a:off x="3440777" y="5335760"/>
              <a:ext cx="363727" cy="363727"/>
            </a:xfrm>
            <a:prstGeom prst="ellipse">
              <a:avLst/>
            </a:prstGeom>
            <a:gradFill flip="none" rotWithShape="1">
              <a:gsLst>
                <a:gs pos="0">
                  <a:srgbClr val="00FFFF"/>
                </a:gs>
                <a:gs pos="75000">
                  <a:srgbClr val="00B0F0"/>
                </a:gs>
                <a:gs pos="100000">
                  <a:srgbClr val="005CBF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9" name="Oval 88"/>
            <p:cNvSpPr/>
            <p:nvPr/>
          </p:nvSpPr>
          <p:spPr>
            <a:xfrm>
              <a:off x="3132964" y="5027947"/>
              <a:ext cx="979353" cy="979353"/>
            </a:xfrm>
            <a:prstGeom prst="ellipse">
              <a:avLst/>
            </a:prstGeom>
            <a:gradFill flip="none" rotWithShape="1">
              <a:gsLst>
                <a:gs pos="0">
                  <a:srgbClr val="00FFFF">
                    <a:alpha val="65000"/>
                  </a:srgbClr>
                </a:gs>
                <a:gs pos="38000">
                  <a:srgbClr val="00B0F0">
                    <a:alpha val="50000"/>
                  </a:srgbClr>
                </a:gs>
                <a:gs pos="56000">
                  <a:schemeClr val="bg2">
                    <a:alpha val="5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90" name="Group 89"/>
          <p:cNvGrpSpPr/>
          <p:nvPr/>
        </p:nvGrpSpPr>
        <p:grpSpPr>
          <a:xfrm>
            <a:off x="5841642" y="3340995"/>
            <a:ext cx="1193526" cy="1193526"/>
            <a:chOff x="3132964" y="5027947"/>
            <a:chExt cx="979353" cy="979353"/>
          </a:xfrm>
        </p:grpSpPr>
        <p:sp>
          <p:nvSpPr>
            <p:cNvPr id="91" name="Oval 90"/>
            <p:cNvSpPr/>
            <p:nvPr/>
          </p:nvSpPr>
          <p:spPr>
            <a:xfrm>
              <a:off x="3440777" y="5335760"/>
              <a:ext cx="363727" cy="363727"/>
            </a:xfrm>
            <a:prstGeom prst="ellipse">
              <a:avLst/>
            </a:prstGeom>
            <a:gradFill flip="none" rotWithShape="1">
              <a:gsLst>
                <a:gs pos="0">
                  <a:srgbClr val="00FFFF"/>
                </a:gs>
                <a:gs pos="75000">
                  <a:srgbClr val="00B0F0"/>
                </a:gs>
                <a:gs pos="100000">
                  <a:srgbClr val="005CBF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2" name="Oval 91"/>
            <p:cNvSpPr/>
            <p:nvPr/>
          </p:nvSpPr>
          <p:spPr>
            <a:xfrm>
              <a:off x="3132964" y="5027947"/>
              <a:ext cx="979353" cy="979353"/>
            </a:xfrm>
            <a:prstGeom prst="ellipse">
              <a:avLst/>
            </a:prstGeom>
            <a:gradFill flip="none" rotWithShape="1">
              <a:gsLst>
                <a:gs pos="0">
                  <a:srgbClr val="00FFFF">
                    <a:alpha val="65000"/>
                  </a:srgbClr>
                </a:gs>
                <a:gs pos="38000">
                  <a:srgbClr val="00B0F0">
                    <a:alpha val="50000"/>
                  </a:srgbClr>
                </a:gs>
                <a:gs pos="56000">
                  <a:schemeClr val="bg2">
                    <a:alpha val="5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93" name="Group 92"/>
          <p:cNvGrpSpPr/>
          <p:nvPr/>
        </p:nvGrpSpPr>
        <p:grpSpPr>
          <a:xfrm>
            <a:off x="3029178" y="2133832"/>
            <a:ext cx="1193526" cy="1193526"/>
            <a:chOff x="4126984" y="5437289"/>
            <a:chExt cx="732228" cy="732228"/>
          </a:xfrm>
        </p:grpSpPr>
        <p:sp>
          <p:nvSpPr>
            <p:cNvPr id="94" name="Oval 93"/>
            <p:cNvSpPr/>
            <p:nvPr/>
          </p:nvSpPr>
          <p:spPr>
            <a:xfrm>
              <a:off x="4357125" y="5667430"/>
              <a:ext cx="271946" cy="271946"/>
            </a:xfrm>
            <a:prstGeom prst="ellipse">
              <a:avLst/>
            </a:prstGeom>
            <a:gradFill flip="none" rotWithShape="1">
              <a:gsLst>
                <a:gs pos="0">
                  <a:srgbClr val="FFFF00"/>
                </a:gs>
                <a:gs pos="64000">
                  <a:srgbClr val="FFC000"/>
                </a:gs>
                <a:gs pos="100000">
                  <a:schemeClr val="accent6">
                    <a:lumMod val="75000"/>
                  </a:schemeClr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Oval 94"/>
            <p:cNvSpPr/>
            <p:nvPr/>
          </p:nvSpPr>
          <p:spPr>
            <a:xfrm>
              <a:off x="4126984" y="5437289"/>
              <a:ext cx="732228" cy="732228"/>
            </a:xfrm>
            <a:prstGeom prst="ellipse">
              <a:avLst/>
            </a:prstGeom>
            <a:gradFill flip="none" rotWithShape="1">
              <a:gsLst>
                <a:gs pos="0">
                  <a:srgbClr val="FFFF00">
                    <a:alpha val="50000"/>
                  </a:srgbClr>
                </a:gs>
                <a:gs pos="38000">
                  <a:srgbClr val="FFC000">
                    <a:alpha val="50000"/>
                  </a:srgbClr>
                </a:gs>
                <a:gs pos="56000">
                  <a:schemeClr val="bg2">
                    <a:alpha val="5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6" name="Freeform 95"/>
          <p:cNvSpPr/>
          <p:nvPr/>
        </p:nvSpPr>
        <p:spPr>
          <a:xfrm>
            <a:off x="2914003" y="2237194"/>
            <a:ext cx="1669235" cy="517605"/>
          </a:xfrm>
          <a:custGeom>
            <a:avLst/>
            <a:gdLst>
              <a:gd name="connsiteX0" fmla="*/ 0 w 564204"/>
              <a:gd name="connsiteY0" fmla="*/ 87573 h 202696"/>
              <a:gd name="connsiteX1" fmla="*/ 38910 w 564204"/>
              <a:gd name="connsiteY1" fmla="*/ 4888 h 202696"/>
              <a:gd name="connsiteX2" fmla="*/ 102140 w 564204"/>
              <a:gd name="connsiteY2" fmla="*/ 189713 h 202696"/>
              <a:gd name="connsiteX3" fmla="*/ 165370 w 564204"/>
              <a:gd name="connsiteY3" fmla="*/ 4888 h 202696"/>
              <a:gd name="connsiteX4" fmla="*/ 233463 w 564204"/>
              <a:gd name="connsiteY4" fmla="*/ 175122 h 202696"/>
              <a:gd name="connsiteX5" fmla="*/ 291829 w 564204"/>
              <a:gd name="connsiteY5" fmla="*/ 24 h 202696"/>
              <a:gd name="connsiteX6" fmla="*/ 359923 w 564204"/>
              <a:gd name="connsiteY6" fmla="*/ 189713 h 202696"/>
              <a:gd name="connsiteX7" fmla="*/ 423153 w 564204"/>
              <a:gd name="connsiteY7" fmla="*/ 24 h 202696"/>
              <a:gd name="connsiteX8" fmla="*/ 476655 w 564204"/>
              <a:gd name="connsiteY8" fmla="*/ 199441 h 202696"/>
              <a:gd name="connsiteX9" fmla="*/ 510702 w 564204"/>
              <a:gd name="connsiteY9" fmla="*/ 121620 h 202696"/>
              <a:gd name="connsiteX10" fmla="*/ 564204 w 564204"/>
              <a:gd name="connsiteY10" fmla="*/ 92437 h 202696"/>
              <a:gd name="connsiteX0" fmla="*/ 0 w 564204"/>
              <a:gd name="connsiteY0" fmla="*/ 87560 h 202683"/>
              <a:gd name="connsiteX1" fmla="*/ 38910 w 564204"/>
              <a:gd name="connsiteY1" fmla="*/ 4875 h 202683"/>
              <a:gd name="connsiteX2" fmla="*/ 102140 w 564204"/>
              <a:gd name="connsiteY2" fmla="*/ 189700 h 202683"/>
              <a:gd name="connsiteX3" fmla="*/ 165370 w 564204"/>
              <a:gd name="connsiteY3" fmla="*/ 4875 h 202683"/>
              <a:gd name="connsiteX4" fmla="*/ 233463 w 564204"/>
              <a:gd name="connsiteY4" fmla="*/ 194564 h 202683"/>
              <a:gd name="connsiteX5" fmla="*/ 291829 w 564204"/>
              <a:gd name="connsiteY5" fmla="*/ 11 h 202683"/>
              <a:gd name="connsiteX6" fmla="*/ 359923 w 564204"/>
              <a:gd name="connsiteY6" fmla="*/ 189700 h 202683"/>
              <a:gd name="connsiteX7" fmla="*/ 423153 w 564204"/>
              <a:gd name="connsiteY7" fmla="*/ 11 h 202683"/>
              <a:gd name="connsiteX8" fmla="*/ 476655 w 564204"/>
              <a:gd name="connsiteY8" fmla="*/ 199428 h 202683"/>
              <a:gd name="connsiteX9" fmla="*/ 510702 w 564204"/>
              <a:gd name="connsiteY9" fmla="*/ 121607 h 202683"/>
              <a:gd name="connsiteX10" fmla="*/ 564204 w 564204"/>
              <a:gd name="connsiteY10" fmla="*/ 92424 h 202683"/>
              <a:gd name="connsiteX0" fmla="*/ 0 w 564204"/>
              <a:gd name="connsiteY0" fmla="*/ 87561 h 194567"/>
              <a:gd name="connsiteX1" fmla="*/ 38910 w 564204"/>
              <a:gd name="connsiteY1" fmla="*/ 4876 h 194567"/>
              <a:gd name="connsiteX2" fmla="*/ 102140 w 564204"/>
              <a:gd name="connsiteY2" fmla="*/ 189701 h 194567"/>
              <a:gd name="connsiteX3" fmla="*/ 165370 w 564204"/>
              <a:gd name="connsiteY3" fmla="*/ 4876 h 194567"/>
              <a:gd name="connsiteX4" fmla="*/ 233463 w 564204"/>
              <a:gd name="connsiteY4" fmla="*/ 194565 h 194567"/>
              <a:gd name="connsiteX5" fmla="*/ 291829 w 564204"/>
              <a:gd name="connsiteY5" fmla="*/ 12 h 194567"/>
              <a:gd name="connsiteX6" fmla="*/ 359923 w 564204"/>
              <a:gd name="connsiteY6" fmla="*/ 189701 h 194567"/>
              <a:gd name="connsiteX7" fmla="*/ 423153 w 564204"/>
              <a:gd name="connsiteY7" fmla="*/ 12 h 194567"/>
              <a:gd name="connsiteX8" fmla="*/ 471791 w 564204"/>
              <a:gd name="connsiteY8" fmla="*/ 179973 h 194567"/>
              <a:gd name="connsiteX9" fmla="*/ 510702 w 564204"/>
              <a:gd name="connsiteY9" fmla="*/ 121608 h 194567"/>
              <a:gd name="connsiteX10" fmla="*/ 564204 w 564204"/>
              <a:gd name="connsiteY10" fmla="*/ 92425 h 194567"/>
              <a:gd name="connsiteX0" fmla="*/ 0 w 564204"/>
              <a:gd name="connsiteY0" fmla="*/ 87561 h 194567"/>
              <a:gd name="connsiteX1" fmla="*/ 38910 w 564204"/>
              <a:gd name="connsiteY1" fmla="*/ 4876 h 194567"/>
              <a:gd name="connsiteX2" fmla="*/ 102140 w 564204"/>
              <a:gd name="connsiteY2" fmla="*/ 189701 h 194567"/>
              <a:gd name="connsiteX3" fmla="*/ 165370 w 564204"/>
              <a:gd name="connsiteY3" fmla="*/ 4876 h 194567"/>
              <a:gd name="connsiteX4" fmla="*/ 233463 w 564204"/>
              <a:gd name="connsiteY4" fmla="*/ 194565 h 194567"/>
              <a:gd name="connsiteX5" fmla="*/ 291829 w 564204"/>
              <a:gd name="connsiteY5" fmla="*/ 12 h 194567"/>
              <a:gd name="connsiteX6" fmla="*/ 359923 w 564204"/>
              <a:gd name="connsiteY6" fmla="*/ 189701 h 194567"/>
              <a:gd name="connsiteX7" fmla="*/ 423153 w 564204"/>
              <a:gd name="connsiteY7" fmla="*/ 12 h 194567"/>
              <a:gd name="connsiteX8" fmla="*/ 471791 w 564204"/>
              <a:gd name="connsiteY8" fmla="*/ 179973 h 194567"/>
              <a:gd name="connsiteX9" fmla="*/ 510702 w 564204"/>
              <a:gd name="connsiteY9" fmla="*/ 97289 h 194567"/>
              <a:gd name="connsiteX10" fmla="*/ 564204 w 564204"/>
              <a:gd name="connsiteY10" fmla="*/ 92425 h 194567"/>
              <a:gd name="connsiteX0" fmla="*/ 0 w 627434"/>
              <a:gd name="connsiteY0" fmla="*/ 87561 h 194567"/>
              <a:gd name="connsiteX1" fmla="*/ 38910 w 627434"/>
              <a:gd name="connsiteY1" fmla="*/ 4876 h 194567"/>
              <a:gd name="connsiteX2" fmla="*/ 102140 w 627434"/>
              <a:gd name="connsiteY2" fmla="*/ 189701 h 194567"/>
              <a:gd name="connsiteX3" fmla="*/ 165370 w 627434"/>
              <a:gd name="connsiteY3" fmla="*/ 4876 h 194567"/>
              <a:gd name="connsiteX4" fmla="*/ 233463 w 627434"/>
              <a:gd name="connsiteY4" fmla="*/ 194565 h 194567"/>
              <a:gd name="connsiteX5" fmla="*/ 291829 w 627434"/>
              <a:gd name="connsiteY5" fmla="*/ 12 h 194567"/>
              <a:gd name="connsiteX6" fmla="*/ 359923 w 627434"/>
              <a:gd name="connsiteY6" fmla="*/ 189701 h 194567"/>
              <a:gd name="connsiteX7" fmla="*/ 423153 w 627434"/>
              <a:gd name="connsiteY7" fmla="*/ 12 h 194567"/>
              <a:gd name="connsiteX8" fmla="*/ 471791 w 627434"/>
              <a:gd name="connsiteY8" fmla="*/ 179973 h 194567"/>
              <a:gd name="connsiteX9" fmla="*/ 510702 w 627434"/>
              <a:gd name="connsiteY9" fmla="*/ 97289 h 194567"/>
              <a:gd name="connsiteX10" fmla="*/ 627434 w 627434"/>
              <a:gd name="connsiteY10" fmla="*/ 92425 h 194567"/>
              <a:gd name="connsiteX0" fmla="*/ 0 w 627434"/>
              <a:gd name="connsiteY0" fmla="*/ 87561 h 194567"/>
              <a:gd name="connsiteX1" fmla="*/ 38910 w 627434"/>
              <a:gd name="connsiteY1" fmla="*/ 4876 h 194567"/>
              <a:gd name="connsiteX2" fmla="*/ 102140 w 627434"/>
              <a:gd name="connsiteY2" fmla="*/ 189701 h 194567"/>
              <a:gd name="connsiteX3" fmla="*/ 165370 w 627434"/>
              <a:gd name="connsiteY3" fmla="*/ 4876 h 194567"/>
              <a:gd name="connsiteX4" fmla="*/ 233463 w 627434"/>
              <a:gd name="connsiteY4" fmla="*/ 194565 h 194567"/>
              <a:gd name="connsiteX5" fmla="*/ 291829 w 627434"/>
              <a:gd name="connsiteY5" fmla="*/ 12 h 194567"/>
              <a:gd name="connsiteX6" fmla="*/ 359923 w 627434"/>
              <a:gd name="connsiteY6" fmla="*/ 189701 h 194567"/>
              <a:gd name="connsiteX7" fmla="*/ 423153 w 627434"/>
              <a:gd name="connsiteY7" fmla="*/ 12 h 194567"/>
              <a:gd name="connsiteX8" fmla="*/ 471791 w 627434"/>
              <a:gd name="connsiteY8" fmla="*/ 179973 h 194567"/>
              <a:gd name="connsiteX9" fmla="*/ 510702 w 627434"/>
              <a:gd name="connsiteY9" fmla="*/ 97289 h 194567"/>
              <a:gd name="connsiteX10" fmla="*/ 627434 w 627434"/>
              <a:gd name="connsiteY10" fmla="*/ 92425 h 194567"/>
              <a:gd name="connsiteX0" fmla="*/ 0 w 627434"/>
              <a:gd name="connsiteY0" fmla="*/ 87561 h 194567"/>
              <a:gd name="connsiteX1" fmla="*/ 38910 w 627434"/>
              <a:gd name="connsiteY1" fmla="*/ 4876 h 194567"/>
              <a:gd name="connsiteX2" fmla="*/ 102140 w 627434"/>
              <a:gd name="connsiteY2" fmla="*/ 189701 h 194567"/>
              <a:gd name="connsiteX3" fmla="*/ 165370 w 627434"/>
              <a:gd name="connsiteY3" fmla="*/ 4876 h 194567"/>
              <a:gd name="connsiteX4" fmla="*/ 233463 w 627434"/>
              <a:gd name="connsiteY4" fmla="*/ 194565 h 194567"/>
              <a:gd name="connsiteX5" fmla="*/ 291829 w 627434"/>
              <a:gd name="connsiteY5" fmla="*/ 12 h 194567"/>
              <a:gd name="connsiteX6" fmla="*/ 359923 w 627434"/>
              <a:gd name="connsiteY6" fmla="*/ 189701 h 194567"/>
              <a:gd name="connsiteX7" fmla="*/ 423153 w 627434"/>
              <a:gd name="connsiteY7" fmla="*/ 12 h 194567"/>
              <a:gd name="connsiteX8" fmla="*/ 471791 w 627434"/>
              <a:gd name="connsiteY8" fmla="*/ 179973 h 194567"/>
              <a:gd name="connsiteX9" fmla="*/ 505838 w 627434"/>
              <a:gd name="connsiteY9" fmla="*/ 111880 h 194567"/>
              <a:gd name="connsiteX10" fmla="*/ 627434 w 627434"/>
              <a:gd name="connsiteY10" fmla="*/ 92425 h 194567"/>
              <a:gd name="connsiteX0" fmla="*/ 0 w 627434"/>
              <a:gd name="connsiteY0" fmla="*/ 87561 h 194567"/>
              <a:gd name="connsiteX1" fmla="*/ 38910 w 627434"/>
              <a:gd name="connsiteY1" fmla="*/ 4876 h 194567"/>
              <a:gd name="connsiteX2" fmla="*/ 102140 w 627434"/>
              <a:gd name="connsiteY2" fmla="*/ 189701 h 194567"/>
              <a:gd name="connsiteX3" fmla="*/ 165370 w 627434"/>
              <a:gd name="connsiteY3" fmla="*/ 4876 h 194567"/>
              <a:gd name="connsiteX4" fmla="*/ 233463 w 627434"/>
              <a:gd name="connsiteY4" fmla="*/ 194565 h 194567"/>
              <a:gd name="connsiteX5" fmla="*/ 291829 w 627434"/>
              <a:gd name="connsiteY5" fmla="*/ 12 h 194567"/>
              <a:gd name="connsiteX6" fmla="*/ 359923 w 627434"/>
              <a:gd name="connsiteY6" fmla="*/ 189701 h 194567"/>
              <a:gd name="connsiteX7" fmla="*/ 423153 w 627434"/>
              <a:gd name="connsiteY7" fmla="*/ 12 h 194567"/>
              <a:gd name="connsiteX8" fmla="*/ 471791 w 627434"/>
              <a:gd name="connsiteY8" fmla="*/ 179973 h 194567"/>
              <a:gd name="connsiteX9" fmla="*/ 505838 w 627434"/>
              <a:gd name="connsiteY9" fmla="*/ 111880 h 194567"/>
              <a:gd name="connsiteX10" fmla="*/ 627434 w 627434"/>
              <a:gd name="connsiteY10" fmla="*/ 92425 h 194567"/>
              <a:gd name="connsiteX0" fmla="*/ 0 w 627434"/>
              <a:gd name="connsiteY0" fmla="*/ 87561 h 194567"/>
              <a:gd name="connsiteX1" fmla="*/ 38910 w 627434"/>
              <a:gd name="connsiteY1" fmla="*/ 4876 h 194567"/>
              <a:gd name="connsiteX2" fmla="*/ 102140 w 627434"/>
              <a:gd name="connsiteY2" fmla="*/ 189701 h 194567"/>
              <a:gd name="connsiteX3" fmla="*/ 165370 w 627434"/>
              <a:gd name="connsiteY3" fmla="*/ 4876 h 194567"/>
              <a:gd name="connsiteX4" fmla="*/ 233463 w 627434"/>
              <a:gd name="connsiteY4" fmla="*/ 194565 h 194567"/>
              <a:gd name="connsiteX5" fmla="*/ 291829 w 627434"/>
              <a:gd name="connsiteY5" fmla="*/ 12 h 194567"/>
              <a:gd name="connsiteX6" fmla="*/ 359923 w 627434"/>
              <a:gd name="connsiteY6" fmla="*/ 189701 h 194567"/>
              <a:gd name="connsiteX7" fmla="*/ 423153 w 627434"/>
              <a:gd name="connsiteY7" fmla="*/ 12 h 194567"/>
              <a:gd name="connsiteX8" fmla="*/ 471791 w 627434"/>
              <a:gd name="connsiteY8" fmla="*/ 179973 h 194567"/>
              <a:gd name="connsiteX9" fmla="*/ 505838 w 627434"/>
              <a:gd name="connsiteY9" fmla="*/ 111880 h 194567"/>
              <a:gd name="connsiteX10" fmla="*/ 627434 w 627434"/>
              <a:gd name="connsiteY10" fmla="*/ 92425 h 194567"/>
              <a:gd name="connsiteX0" fmla="*/ 0 w 627434"/>
              <a:gd name="connsiteY0" fmla="*/ 87552 h 194558"/>
              <a:gd name="connsiteX1" fmla="*/ 38910 w 627434"/>
              <a:gd name="connsiteY1" fmla="*/ 4867 h 194558"/>
              <a:gd name="connsiteX2" fmla="*/ 102140 w 627434"/>
              <a:gd name="connsiteY2" fmla="*/ 189692 h 194558"/>
              <a:gd name="connsiteX3" fmla="*/ 165370 w 627434"/>
              <a:gd name="connsiteY3" fmla="*/ 4867 h 194558"/>
              <a:gd name="connsiteX4" fmla="*/ 233463 w 627434"/>
              <a:gd name="connsiteY4" fmla="*/ 194556 h 194558"/>
              <a:gd name="connsiteX5" fmla="*/ 291829 w 627434"/>
              <a:gd name="connsiteY5" fmla="*/ 3 h 194558"/>
              <a:gd name="connsiteX6" fmla="*/ 359923 w 627434"/>
              <a:gd name="connsiteY6" fmla="*/ 189692 h 194558"/>
              <a:gd name="connsiteX7" fmla="*/ 423153 w 627434"/>
              <a:gd name="connsiteY7" fmla="*/ 3 h 194558"/>
              <a:gd name="connsiteX8" fmla="*/ 457199 w 627434"/>
              <a:gd name="connsiteY8" fmla="*/ 184827 h 194558"/>
              <a:gd name="connsiteX9" fmla="*/ 505838 w 627434"/>
              <a:gd name="connsiteY9" fmla="*/ 111871 h 194558"/>
              <a:gd name="connsiteX10" fmla="*/ 627434 w 627434"/>
              <a:gd name="connsiteY10" fmla="*/ 92416 h 1945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627434" h="194558">
                <a:moveTo>
                  <a:pt x="0" y="87552"/>
                </a:moveTo>
                <a:cubicBezTo>
                  <a:pt x="10943" y="37698"/>
                  <a:pt x="21887" y="-12156"/>
                  <a:pt x="38910" y="4867"/>
                </a:cubicBezTo>
                <a:cubicBezTo>
                  <a:pt x="55933" y="21890"/>
                  <a:pt x="81063" y="189692"/>
                  <a:pt x="102140" y="189692"/>
                </a:cubicBezTo>
                <a:cubicBezTo>
                  <a:pt x="123217" y="189692"/>
                  <a:pt x="143483" y="4056"/>
                  <a:pt x="165370" y="4867"/>
                </a:cubicBezTo>
                <a:cubicBezTo>
                  <a:pt x="187257" y="5678"/>
                  <a:pt x="212387" y="195367"/>
                  <a:pt x="233463" y="194556"/>
                </a:cubicBezTo>
                <a:cubicBezTo>
                  <a:pt x="254539" y="193745"/>
                  <a:pt x="270752" y="814"/>
                  <a:pt x="291829" y="3"/>
                </a:cubicBezTo>
                <a:cubicBezTo>
                  <a:pt x="312906" y="-808"/>
                  <a:pt x="338036" y="189692"/>
                  <a:pt x="359923" y="189692"/>
                </a:cubicBezTo>
                <a:cubicBezTo>
                  <a:pt x="381810" y="189692"/>
                  <a:pt x="406940" y="814"/>
                  <a:pt x="423153" y="3"/>
                </a:cubicBezTo>
                <a:cubicBezTo>
                  <a:pt x="439366" y="-808"/>
                  <a:pt x="443418" y="166182"/>
                  <a:pt x="457199" y="184827"/>
                </a:cubicBezTo>
                <a:cubicBezTo>
                  <a:pt x="470980" y="203472"/>
                  <a:pt x="477466" y="127273"/>
                  <a:pt x="505838" y="111871"/>
                </a:cubicBezTo>
                <a:cubicBezTo>
                  <a:pt x="534210" y="96469"/>
                  <a:pt x="627434" y="92416"/>
                  <a:pt x="627434" y="92416"/>
                </a:cubicBezTo>
              </a:path>
            </a:pathLst>
          </a:custGeom>
          <a:noFill/>
          <a:ln>
            <a:solidFill>
              <a:srgbClr val="00FFFF"/>
            </a:solidFill>
            <a:headEnd type="none" w="med" len="med"/>
            <a:tailEnd type="triangl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7" name="Group 96"/>
          <p:cNvGrpSpPr/>
          <p:nvPr/>
        </p:nvGrpSpPr>
        <p:grpSpPr>
          <a:xfrm>
            <a:off x="5841642" y="876481"/>
            <a:ext cx="1193526" cy="1193526"/>
            <a:chOff x="4126984" y="5437289"/>
            <a:chExt cx="732228" cy="732228"/>
          </a:xfrm>
        </p:grpSpPr>
        <p:sp>
          <p:nvSpPr>
            <p:cNvPr id="98" name="Oval 97"/>
            <p:cNvSpPr/>
            <p:nvPr/>
          </p:nvSpPr>
          <p:spPr>
            <a:xfrm>
              <a:off x="4357125" y="5667430"/>
              <a:ext cx="271946" cy="271946"/>
            </a:xfrm>
            <a:prstGeom prst="ellipse">
              <a:avLst/>
            </a:prstGeom>
            <a:gradFill flip="none" rotWithShape="1">
              <a:gsLst>
                <a:gs pos="0">
                  <a:srgbClr val="FFFF00"/>
                </a:gs>
                <a:gs pos="64000">
                  <a:srgbClr val="FFC000"/>
                </a:gs>
                <a:gs pos="100000">
                  <a:schemeClr val="accent6">
                    <a:lumMod val="75000"/>
                  </a:schemeClr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Oval 98"/>
            <p:cNvSpPr/>
            <p:nvPr/>
          </p:nvSpPr>
          <p:spPr>
            <a:xfrm>
              <a:off x="4126984" y="5437289"/>
              <a:ext cx="732228" cy="732228"/>
            </a:xfrm>
            <a:prstGeom prst="ellipse">
              <a:avLst/>
            </a:prstGeom>
            <a:gradFill flip="none" rotWithShape="1">
              <a:gsLst>
                <a:gs pos="0">
                  <a:srgbClr val="FFFF00">
                    <a:alpha val="50000"/>
                  </a:srgbClr>
                </a:gs>
                <a:gs pos="38000">
                  <a:srgbClr val="FFC000">
                    <a:alpha val="50000"/>
                  </a:srgbClr>
                </a:gs>
                <a:gs pos="56000">
                  <a:schemeClr val="bg2">
                    <a:alpha val="5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0" name="Freeform 99"/>
          <p:cNvSpPr/>
          <p:nvPr/>
        </p:nvSpPr>
        <p:spPr>
          <a:xfrm>
            <a:off x="5726467" y="979843"/>
            <a:ext cx="1669235" cy="517605"/>
          </a:xfrm>
          <a:custGeom>
            <a:avLst/>
            <a:gdLst>
              <a:gd name="connsiteX0" fmla="*/ 0 w 564204"/>
              <a:gd name="connsiteY0" fmla="*/ 87573 h 202696"/>
              <a:gd name="connsiteX1" fmla="*/ 38910 w 564204"/>
              <a:gd name="connsiteY1" fmla="*/ 4888 h 202696"/>
              <a:gd name="connsiteX2" fmla="*/ 102140 w 564204"/>
              <a:gd name="connsiteY2" fmla="*/ 189713 h 202696"/>
              <a:gd name="connsiteX3" fmla="*/ 165370 w 564204"/>
              <a:gd name="connsiteY3" fmla="*/ 4888 h 202696"/>
              <a:gd name="connsiteX4" fmla="*/ 233463 w 564204"/>
              <a:gd name="connsiteY4" fmla="*/ 175122 h 202696"/>
              <a:gd name="connsiteX5" fmla="*/ 291829 w 564204"/>
              <a:gd name="connsiteY5" fmla="*/ 24 h 202696"/>
              <a:gd name="connsiteX6" fmla="*/ 359923 w 564204"/>
              <a:gd name="connsiteY6" fmla="*/ 189713 h 202696"/>
              <a:gd name="connsiteX7" fmla="*/ 423153 w 564204"/>
              <a:gd name="connsiteY7" fmla="*/ 24 h 202696"/>
              <a:gd name="connsiteX8" fmla="*/ 476655 w 564204"/>
              <a:gd name="connsiteY8" fmla="*/ 199441 h 202696"/>
              <a:gd name="connsiteX9" fmla="*/ 510702 w 564204"/>
              <a:gd name="connsiteY9" fmla="*/ 121620 h 202696"/>
              <a:gd name="connsiteX10" fmla="*/ 564204 w 564204"/>
              <a:gd name="connsiteY10" fmla="*/ 92437 h 202696"/>
              <a:gd name="connsiteX0" fmla="*/ 0 w 564204"/>
              <a:gd name="connsiteY0" fmla="*/ 87560 h 202683"/>
              <a:gd name="connsiteX1" fmla="*/ 38910 w 564204"/>
              <a:gd name="connsiteY1" fmla="*/ 4875 h 202683"/>
              <a:gd name="connsiteX2" fmla="*/ 102140 w 564204"/>
              <a:gd name="connsiteY2" fmla="*/ 189700 h 202683"/>
              <a:gd name="connsiteX3" fmla="*/ 165370 w 564204"/>
              <a:gd name="connsiteY3" fmla="*/ 4875 h 202683"/>
              <a:gd name="connsiteX4" fmla="*/ 233463 w 564204"/>
              <a:gd name="connsiteY4" fmla="*/ 194564 h 202683"/>
              <a:gd name="connsiteX5" fmla="*/ 291829 w 564204"/>
              <a:gd name="connsiteY5" fmla="*/ 11 h 202683"/>
              <a:gd name="connsiteX6" fmla="*/ 359923 w 564204"/>
              <a:gd name="connsiteY6" fmla="*/ 189700 h 202683"/>
              <a:gd name="connsiteX7" fmla="*/ 423153 w 564204"/>
              <a:gd name="connsiteY7" fmla="*/ 11 h 202683"/>
              <a:gd name="connsiteX8" fmla="*/ 476655 w 564204"/>
              <a:gd name="connsiteY8" fmla="*/ 199428 h 202683"/>
              <a:gd name="connsiteX9" fmla="*/ 510702 w 564204"/>
              <a:gd name="connsiteY9" fmla="*/ 121607 h 202683"/>
              <a:gd name="connsiteX10" fmla="*/ 564204 w 564204"/>
              <a:gd name="connsiteY10" fmla="*/ 92424 h 202683"/>
              <a:gd name="connsiteX0" fmla="*/ 0 w 564204"/>
              <a:gd name="connsiteY0" fmla="*/ 87561 h 194567"/>
              <a:gd name="connsiteX1" fmla="*/ 38910 w 564204"/>
              <a:gd name="connsiteY1" fmla="*/ 4876 h 194567"/>
              <a:gd name="connsiteX2" fmla="*/ 102140 w 564204"/>
              <a:gd name="connsiteY2" fmla="*/ 189701 h 194567"/>
              <a:gd name="connsiteX3" fmla="*/ 165370 w 564204"/>
              <a:gd name="connsiteY3" fmla="*/ 4876 h 194567"/>
              <a:gd name="connsiteX4" fmla="*/ 233463 w 564204"/>
              <a:gd name="connsiteY4" fmla="*/ 194565 h 194567"/>
              <a:gd name="connsiteX5" fmla="*/ 291829 w 564204"/>
              <a:gd name="connsiteY5" fmla="*/ 12 h 194567"/>
              <a:gd name="connsiteX6" fmla="*/ 359923 w 564204"/>
              <a:gd name="connsiteY6" fmla="*/ 189701 h 194567"/>
              <a:gd name="connsiteX7" fmla="*/ 423153 w 564204"/>
              <a:gd name="connsiteY7" fmla="*/ 12 h 194567"/>
              <a:gd name="connsiteX8" fmla="*/ 471791 w 564204"/>
              <a:gd name="connsiteY8" fmla="*/ 179973 h 194567"/>
              <a:gd name="connsiteX9" fmla="*/ 510702 w 564204"/>
              <a:gd name="connsiteY9" fmla="*/ 121608 h 194567"/>
              <a:gd name="connsiteX10" fmla="*/ 564204 w 564204"/>
              <a:gd name="connsiteY10" fmla="*/ 92425 h 194567"/>
              <a:gd name="connsiteX0" fmla="*/ 0 w 564204"/>
              <a:gd name="connsiteY0" fmla="*/ 87561 h 194567"/>
              <a:gd name="connsiteX1" fmla="*/ 38910 w 564204"/>
              <a:gd name="connsiteY1" fmla="*/ 4876 h 194567"/>
              <a:gd name="connsiteX2" fmla="*/ 102140 w 564204"/>
              <a:gd name="connsiteY2" fmla="*/ 189701 h 194567"/>
              <a:gd name="connsiteX3" fmla="*/ 165370 w 564204"/>
              <a:gd name="connsiteY3" fmla="*/ 4876 h 194567"/>
              <a:gd name="connsiteX4" fmla="*/ 233463 w 564204"/>
              <a:gd name="connsiteY4" fmla="*/ 194565 h 194567"/>
              <a:gd name="connsiteX5" fmla="*/ 291829 w 564204"/>
              <a:gd name="connsiteY5" fmla="*/ 12 h 194567"/>
              <a:gd name="connsiteX6" fmla="*/ 359923 w 564204"/>
              <a:gd name="connsiteY6" fmla="*/ 189701 h 194567"/>
              <a:gd name="connsiteX7" fmla="*/ 423153 w 564204"/>
              <a:gd name="connsiteY7" fmla="*/ 12 h 194567"/>
              <a:gd name="connsiteX8" fmla="*/ 471791 w 564204"/>
              <a:gd name="connsiteY8" fmla="*/ 179973 h 194567"/>
              <a:gd name="connsiteX9" fmla="*/ 510702 w 564204"/>
              <a:gd name="connsiteY9" fmla="*/ 97289 h 194567"/>
              <a:gd name="connsiteX10" fmla="*/ 564204 w 564204"/>
              <a:gd name="connsiteY10" fmla="*/ 92425 h 194567"/>
              <a:gd name="connsiteX0" fmla="*/ 0 w 627434"/>
              <a:gd name="connsiteY0" fmla="*/ 87561 h 194567"/>
              <a:gd name="connsiteX1" fmla="*/ 38910 w 627434"/>
              <a:gd name="connsiteY1" fmla="*/ 4876 h 194567"/>
              <a:gd name="connsiteX2" fmla="*/ 102140 w 627434"/>
              <a:gd name="connsiteY2" fmla="*/ 189701 h 194567"/>
              <a:gd name="connsiteX3" fmla="*/ 165370 w 627434"/>
              <a:gd name="connsiteY3" fmla="*/ 4876 h 194567"/>
              <a:gd name="connsiteX4" fmla="*/ 233463 w 627434"/>
              <a:gd name="connsiteY4" fmla="*/ 194565 h 194567"/>
              <a:gd name="connsiteX5" fmla="*/ 291829 w 627434"/>
              <a:gd name="connsiteY5" fmla="*/ 12 h 194567"/>
              <a:gd name="connsiteX6" fmla="*/ 359923 w 627434"/>
              <a:gd name="connsiteY6" fmla="*/ 189701 h 194567"/>
              <a:gd name="connsiteX7" fmla="*/ 423153 w 627434"/>
              <a:gd name="connsiteY7" fmla="*/ 12 h 194567"/>
              <a:gd name="connsiteX8" fmla="*/ 471791 w 627434"/>
              <a:gd name="connsiteY8" fmla="*/ 179973 h 194567"/>
              <a:gd name="connsiteX9" fmla="*/ 510702 w 627434"/>
              <a:gd name="connsiteY9" fmla="*/ 97289 h 194567"/>
              <a:gd name="connsiteX10" fmla="*/ 627434 w 627434"/>
              <a:gd name="connsiteY10" fmla="*/ 92425 h 194567"/>
              <a:gd name="connsiteX0" fmla="*/ 0 w 627434"/>
              <a:gd name="connsiteY0" fmla="*/ 87561 h 194567"/>
              <a:gd name="connsiteX1" fmla="*/ 38910 w 627434"/>
              <a:gd name="connsiteY1" fmla="*/ 4876 h 194567"/>
              <a:gd name="connsiteX2" fmla="*/ 102140 w 627434"/>
              <a:gd name="connsiteY2" fmla="*/ 189701 h 194567"/>
              <a:gd name="connsiteX3" fmla="*/ 165370 w 627434"/>
              <a:gd name="connsiteY3" fmla="*/ 4876 h 194567"/>
              <a:gd name="connsiteX4" fmla="*/ 233463 w 627434"/>
              <a:gd name="connsiteY4" fmla="*/ 194565 h 194567"/>
              <a:gd name="connsiteX5" fmla="*/ 291829 w 627434"/>
              <a:gd name="connsiteY5" fmla="*/ 12 h 194567"/>
              <a:gd name="connsiteX6" fmla="*/ 359923 w 627434"/>
              <a:gd name="connsiteY6" fmla="*/ 189701 h 194567"/>
              <a:gd name="connsiteX7" fmla="*/ 423153 w 627434"/>
              <a:gd name="connsiteY7" fmla="*/ 12 h 194567"/>
              <a:gd name="connsiteX8" fmla="*/ 471791 w 627434"/>
              <a:gd name="connsiteY8" fmla="*/ 179973 h 194567"/>
              <a:gd name="connsiteX9" fmla="*/ 510702 w 627434"/>
              <a:gd name="connsiteY9" fmla="*/ 97289 h 194567"/>
              <a:gd name="connsiteX10" fmla="*/ 627434 w 627434"/>
              <a:gd name="connsiteY10" fmla="*/ 92425 h 194567"/>
              <a:gd name="connsiteX0" fmla="*/ 0 w 627434"/>
              <a:gd name="connsiteY0" fmla="*/ 87561 h 194567"/>
              <a:gd name="connsiteX1" fmla="*/ 38910 w 627434"/>
              <a:gd name="connsiteY1" fmla="*/ 4876 h 194567"/>
              <a:gd name="connsiteX2" fmla="*/ 102140 w 627434"/>
              <a:gd name="connsiteY2" fmla="*/ 189701 h 194567"/>
              <a:gd name="connsiteX3" fmla="*/ 165370 w 627434"/>
              <a:gd name="connsiteY3" fmla="*/ 4876 h 194567"/>
              <a:gd name="connsiteX4" fmla="*/ 233463 w 627434"/>
              <a:gd name="connsiteY4" fmla="*/ 194565 h 194567"/>
              <a:gd name="connsiteX5" fmla="*/ 291829 w 627434"/>
              <a:gd name="connsiteY5" fmla="*/ 12 h 194567"/>
              <a:gd name="connsiteX6" fmla="*/ 359923 w 627434"/>
              <a:gd name="connsiteY6" fmla="*/ 189701 h 194567"/>
              <a:gd name="connsiteX7" fmla="*/ 423153 w 627434"/>
              <a:gd name="connsiteY7" fmla="*/ 12 h 194567"/>
              <a:gd name="connsiteX8" fmla="*/ 471791 w 627434"/>
              <a:gd name="connsiteY8" fmla="*/ 179973 h 194567"/>
              <a:gd name="connsiteX9" fmla="*/ 505838 w 627434"/>
              <a:gd name="connsiteY9" fmla="*/ 111880 h 194567"/>
              <a:gd name="connsiteX10" fmla="*/ 627434 w 627434"/>
              <a:gd name="connsiteY10" fmla="*/ 92425 h 194567"/>
              <a:gd name="connsiteX0" fmla="*/ 0 w 627434"/>
              <a:gd name="connsiteY0" fmla="*/ 87561 h 194567"/>
              <a:gd name="connsiteX1" fmla="*/ 38910 w 627434"/>
              <a:gd name="connsiteY1" fmla="*/ 4876 h 194567"/>
              <a:gd name="connsiteX2" fmla="*/ 102140 w 627434"/>
              <a:gd name="connsiteY2" fmla="*/ 189701 h 194567"/>
              <a:gd name="connsiteX3" fmla="*/ 165370 w 627434"/>
              <a:gd name="connsiteY3" fmla="*/ 4876 h 194567"/>
              <a:gd name="connsiteX4" fmla="*/ 233463 w 627434"/>
              <a:gd name="connsiteY4" fmla="*/ 194565 h 194567"/>
              <a:gd name="connsiteX5" fmla="*/ 291829 w 627434"/>
              <a:gd name="connsiteY5" fmla="*/ 12 h 194567"/>
              <a:gd name="connsiteX6" fmla="*/ 359923 w 627434"/>
              <a:gd name="connsiteY6" fmla="*/ 189701 h 194567"/>
              <a:gd name="connsiteX7" fmla="*/ 423153 w 627434"/>
              <a:gd name="connsiteY7" fmla="*/ 12 h 194567"/>
              <a:gd name="connsiteX8" fmla="*/ 471791 w 627434"/>
              <a:gd name="connsiteY8" fmla="*/ 179973 h 194567"/>
              <a:gd name="connsiteX9" fmla="*/ 505838 w 627434"/>
              <a:gd name="connsiteY9" fmla="*/ 111880 h 194567"/>
              <a:gd name="connsiteX10" fmla="*/ 627434 w 627434"/>
              <a:gd name="connsiteY10" fmla="*/ 92425 h 194567"/>
              <a:gd name="connsiteX0" fmla="*/ 0 w 627434"/>
              <a:gd name="connsiteY0" fmla="*/ 87561 h 194567"/>
              <a:gd name="connsiteX1" fmla="*/ 38910 w 627434"/>
              <a:gd name="connsiteY1" fmla="*/ 4876 h 194567"/>
              <a:gd name="connsiteX2" fmla="*/ 102140 w 627434"/>
              <a:gd name="connsiteY2" fmla="*/ 189701 h 194567"/>
              <a:gd name="connsiteX3" fmla="*/ 165370 w 627434"/>
              <a:gd name="connsiteY3" fmla="*/ 4876 h 194567"/>
              <a:gd name="connsiteX4" fmla="*/ 233463 w 627434"/>
              <a:gd name="connsiteY4" fmla="*/ 194565 h 194567"/>
              <a:gd name="connsiteX5" fmla="*/ 291829 w 627434"/>
              <a:gd name="connsiteY5" fmla="*/ 12 h 194567"/>
              <a:gd name="connsiteX6" fmla="*/ 359923 w 627434"/>
              <a:gd name="connsiteY6" fmla="*/ 189701 h 194567"/>
              <a:gd name="connsiteX7" fmla="*/ 423153 w 627434"/>
              <a:gd name="connsiteY7" fmla="*/ 12 h 194567"/>
              <a:gd name="connsiteX8" fmla="*/ 471791 w 627434"/>
              <a:gd name="connsiteY8" fmla="*/ 179973 h 194567"/>
              <a:gd name="connsiteX9" fmla="*/ 505838 w 627434"/>
              <a:gd name="connsiteY9" fmla="*/ 111880 h 194567"/>
              <a:gd name="connsiteX10" fmla="*/ 627434 w 627434"/>
              <a:gd name="connsiteY10" fmla="*/ 92425 h 194567"/>
              <a:gd name="connsiteX0" fmla="*/ 0 w 627434"/>
              <a:gd name="connsiteY0" fmla="*/ 87552 h 194558"/>
              <a:gd name="connsiteX1" fmla="*/ 38910 w 627434"/>
              <a:gd name="connsiteY1" fmla="*/ 4867 h 194558"/>
              <a:gd name="connsiteX2" fmla="*/ 102140 w 627434"/>
              <a:gd name="connsiteY2" fmla="*/ 189692 h 194558"/>
              <a:gd name="connsiteX3" fmla="*/ 165370 w 627434"/>
              <a:gd name="connsiteY3" fmla="*/ 4867 h 194558"/>
              <a:gd name="connsiteX4" fmla="*/ 233463 w 627434"/>
              <a:gd name="connsiteY4" fmla="*/ 194556 h 194558"/>
              <a:gd name="connsiteX5" fmla="*/ 291829 w 627434"/>
              <a:gd name="connsiteY5" fmla="*/ 3 h 194558"/>
              <a:gd name="connsiteX6" fmla="*/ 359923 w 627434"/>
              <a:gd name="connsiteY6" fmla="*/ 189692 h 194558"/>
              <a:gd name="connsiteX7" fmla="*/ 423153 w 627434"/>
              <a:gd name="connsiteY7" fmla="*/ 3 h 194558"/>
              <a:gd name="connsiteX8" fmla="*/ 457199 w 627434"/>
              <a:gd name="connsiteY8" fmla="*/ 184827 h 194558"/>
              <a:gd name="connsiteX9" fmla="*/ 505838 w 627434"/>
              <a:gd name="connsiteY9" fmla="*/ 111871 h 194558"/>
              <a:gd name="connsiteX10" fmla="*/ 627434 w 627434"/>
              <a:gd name="connsiteY10" fmla="*/ 92416 h 1945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627434" h="194558">
                <a:moveTo>
                  <a:pt x="0" y="87552"/>
                </a:moveTo>
                <a:cubicBezTo>
                  <a:pt x="10943" y="37698"/>
                  <a:pt x="21887" y="-12156"/>
                  <a:pt x="38910" y="4867"/>
                </a:cubicBezTo>
                <a:cubicBezTo>
                  <a:pt x="55933" y="21890"/>
                  <a:pt x="81063" y="189692"/>
                  <a:pt x="102140" y="189692"/>
                </a:cubicBezTo>
                <a:cubicBezTo>
                  <a:pt x="123217" y="189692"/>
                  <a:pt x="143483" y="4056"/>
                  <a:pt x="165370" y="4867"/>
                </a:cubicBezTo>
                <a:cubicBezTo>
                  <a:pt x="187257" y="5678"/>
                  <a:pt x="212387" y="195367"/>
                  <a:pt x="233463" y="194556"/>
                </a:cubicBezTo>
                <a:cubicBezTo>
                  <a:pt x="254539" y="193745"/>
                  <a:pt x="270752" y="814"/>
                  <a:pt x="291829" y="3"/>
                </a:cubicBezTo>
                <a:cubicBezTo>
                  <a:pt x="312906" y="-808"/>
                  <a:pt x="338036" y="189692"/>
                  <a:pt x="359923" y="189692"/>
                </a:cubicBezTo>
                <a:cubicBezTo>
                  <a:pt x="381810" y="189692"/>
                  <a:pt x="406940" y="814"/>
                  <a:pt x="423153" y="3"/>
                </a:cubicBezTo>
                <a:cubicBezTo>
                  <a:pt x="439366" y="-808"/>
                  <a:pt x="443418" y="166182"/>
                  <a:pt x="457199" y="184827"/>
                </a:cubicBezTo>
                <a:cubicBezTo>
                  <a:pt x="470980" y="203472"/>
                  <a:pt x="477466" y="127273"/>
                  <a:pt x="505838" y="111871"/>
                </a:cubicBezTo>
                <a:cubicBezTo>
                  <a:pt x="534210" y="96469"/>
                  <a:pt x="627434" y="92416"/>
                  <a:pt x="627434" y="92416"/>
                </a:cubicBezTo>
              </a:path>
            </a:pathLst>
          </a:custGeom>
          <a:noFill/>
          <a:ln>
            <a:solidFill>
              <a:srgbClr val="00FFFF"/>
            </a:solidFill>
            <a:headEnd type="none" w="med" len="med"/>
            <a:tailEnd type="triangl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1" name="Group 100"/>
          <p:cNvGrpSpPr/>
          <p:nvPr/>
        </p:nvGrpSpPr>
        <p:grpSpPr>
          <a:xfrm>
            <a:off x="7161581" y="3306483"/>
            <a:ext cx="1193526" cy="1193526"/>
            <a:chOff x="4126984" y="5437289"/>
            <a:chExt cx="732228" cy="732228"/>
          </a:xfrm>
        </p:grpSpPr>
        <p:sp>
          <p:nvSpPr>
            <p:cNvPr id="102" name="Oval 101"/>
            <p:cNvSpPr/>
            <p:nvPr/>
          </p:nvSpPr>
          <p:spPr>
            <a:xfrm>
              <a:off x="4357125" y="5667430"/>
              <a:ext cx="271946" cy="271946"/>
            </a:xfrm>
            <a:prstGeom prst="ellipse">
              <a:avLst/>
            </a:prstGeom>
            <a:gradFill flip="none" rotWithShape="1">
              <a:gsLst>
                <a:gs pos="0">
                  <a:srgbClr val="FFFF00"/>
                </a:gs>
                <a:gs pos="64000">
                  <a:srgbClr val="FFC000"/>
                </a:gs>
                <a:gs pos="100000">
                  <a:schemeClr val="accent6">
                    <a:lumMod val="75000"/>
                  </a:schemeClr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3" name="Oval 102"/>
            <p:cNvSpPr/>
            <p:nvPr/>
          </p:nvSpPr>
          <p:spPr>
            <a:xfrm>
              <a:off x="4126984" y="5437289"/>
              <a:ext cx="732228" cy="732228"/>
            </a:xfrm>
            <a:prstGeom prst="ellipse">
              <a:avLst/>
            </a:prstGeom>
            <a:gradFill flip="none" rotWithShape="1">
              <a:gsLst>
                <a:gs pos="0">
                  <a:srgbClr val="FFFF00">
                    <a:alpha val="50000"/>
                  </a:srgbClr>
                </a:gs>
                <a:gs pos="38000">
                  <a:srgbClr val="FFC000">
                    <a:alpha val="50000"/>
                  </a:srgbClr>
                </a:gs>
                <a:gs pos="56000">
                  <a:schemeClr val="bg2">
                    <a:alpha val="5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4" name="Freeform 103"/>
          <p:cNvSpPr/>
          <p:nvPr/>
        </p:nvSpPr>
        <p:spPr>
          <a:xfrm>
            <a:off x="7046406" y="3409845"/>
            <a:ext cx="1669235" cy="517605"/>
          </a:xfrm>
          <a:custGeom>
            <a:avLst/>
            <a:gdLst>
              <a:gd name="connsiteX0" fmla="*/ 0 w 564204"/>
              <a:gd name="connsiteY0" fmla="*/ 87573 h 202696"/>
              <a:gd name="connsiteX1" fmla="*/ 38910 w 564204"/>
              <a:gd name="connsiteY1" fmla="*/ 4888 h 202696"/>
              <a:gd name="connsiteX2" fmla="*/ 102140 w 564204"/>
              <a:gd name="connsiteY2" fmla="*/ 189713 h 202696"/>
              <a:gd name="connsiteX3" fmla="*/ 165370 w 564204"/>
              <a:gd name="connsiteY3" fmla="*/ 4888 h 202696"/>
              <a:gd name="connsiteX4" fmla="*/ 233463 w 564204"/>
              <a:gd name="connsiteY4" fmla="*/ 175122 h 202696"/>
              <a:gd name="connsiteX5" fmla="*/ 291829 w 564204"/>
              <a:gd name="connsiteY5" fmla="*/ 24 h 202696"/>
              <a:gd name="connsiteX6" fmla="*/ 359923 w 564204"/>
              <a:gd name="connsiteY6" fmla="*/ 189713 h 202696"/>
              <a:gd name="connsiteX7" fmla="*/ 423153 w 564204"/>
              <a:gd name="connsiteY7" fmla="*/ 24 h 202696"/>
              <a:gd name="connsiteX8" fmla="*/ 476655 w 564204"/>
              <a:gd name="connsiteY8" fmla="*/ 199441 h 202696"/>
              <a:gd name="connsiteX9" fmla="*/ 510702 w 564204"/>
              <a:gd name="connsiteY9" fmla="*/ 121620 h 202696"/>
              <a:gd name="connsiteX10" fmla="*/ 564204 w 564204"/>
              <a:gd name="connsiteY10" fmla="*/ 92437 h 202696"/>
              <a:gd name="connsiteX0" fmla="*/ 0 w 564204"/>
              <a:gd name="connsiteY0" fmla="*/ 87560 h 202683"/>
              <a:gd name="connsiteX1" fmla="*/ 38910 w 564204"/>
              <a:gd name="connsiteY1" fmla="*/ 4875 h 202683"/>
              <a:gd name="connsiteX2" fmla="*/ 102140 w 564204"/>
              <a:gd name="connsiteY2" fmla="*/ 189700 h 202683"/>
              <a:gd name="connsiteX3" fmla="*/ 165370 w 564204"/>
              <a:gd name="connsiteY3" fmla="*/ 4875 h 202683"/>
              <a:gd name="connsiteX4" fmla="*/ 233463 w 564204"/>
              <a:gd name="connsiteY4" fmla="*/ 194564 h 202683"/>
              <a:gd name="connsiteX5" fmla="*/ 291829 w 564204"/>
              <a:gd name="connsiteY5" fmla="*/ 11 h 202683"/>
              <a:gd name="connsiteX6" fmla="*/ 359923 w 564204"/>
              <a:gd name="connsiteY6" fmla="*/ 189700 h 202683"/>
              <a:gd name="connsiteX7" fmla="*/ 423153 w 564204"/>
              <a:gd name="connsiteY7" fmla="*/ 11 h 202683"/>
              <a:gd name="connsiteX8" fmla="*/ 476655 w 564204"/>
              <a:gd name="connsiteY8" fmla="*/ 199428 h 202683"/>
              <a:gd name="connsiteX9" fmla="*/ 510702 w 564204"/>
              <a:gd name="connsiteY9" fmla="*/ 121607 h 202683"/>
              <a:gd name="connsiteX10" fmla="*/ 564204 w 564204"/>
              <a:gd name="connsiteY10" fmla="*/ 92424 h 202683"/>
              <a:gd name="connsiteX0" fmla="*/ 0 w 564204"/>
              <a:gd name="connsiteY0" fmla="*/ 87561 h 194567"/>
              <a:gd name="connsiteX1" fmla="*/ 38910 w 564204"/>
              <a:gd name="connsiteY1" fmla="*/ 4876 h 194567"/>
              <a:gd name="connsiteX2" fmla="*/ 102140 w 564204"/>
              <a:gd name="connsiteY2" fmla="*/ 189701 h 194567"/>
              <a:gd name="connsiteX3" fmla="*/ 165370 w 564204"/>
              <a:gd name="connsiteY3" fmla="*/ 4876 h 194567"/>
              <a:gd name="connsiteX4" fmla="*/ 233463 w 564204"/>
              <a:gd name="connsiteY4" fmla="*/ 194565 h 194567"/>
              <a:gd name="connsiteX5" fmla="*/ 291829 w 564204"/>
              <a:gd name="connsiteY5" fmla="*/ 12 h 194567"/>
              <a:gd name="connsiteX6" fmla="*/ 359923 w 564204"/>
              <a:gd name="connsiteY6" fmla="*/ 189701 h 194567"/>
              <a:gd name="connsiteX7" fmla="*/ 423153 w 564204"/>
              <a:gd name="connsiteY7" fmla="*/ 12 h 194567"/>
              <a:gd name="connsiteX8" fmla="*/ 471791 w 564204"/>
              <a:gd name="connsiteY8" fmla="*/ 179973 h 194567"/>
              <a:gd name="connsiteX9" fmla="*/ 510702 w 564204"/>
              <a:gd name="connsiteY9" fmla="*/ 121608 h 194567"/>
              <a:gd name="connsiteX10" fmla="*/ 564204 w 564204"/>
              <a:gd name="connsiteY10" fmla="*/ 92425 h 194567"/>
              <a:gd name="connsiteX0" fmla="*/ 0 w 564204"/>
              <a:gd name="connsiteY0" fmla="*/ 87561 h 194567"/>
              <a:gd name="connsiteX1" fmla="*/ 38910 w 564204"/>
              <a:gd name="connsiteY1" fmla="*/ 4876 h 194567"/>
              <a:gd name="connsiteX2" fmla="*/ 102140 w 564204"/>
              <a:gd name="connsiteY2" fmla="*/ 189701 h 194567"/>
              <a:gd name="connsiteX3" fmla="*/ 165370 w 564204"/>
              <a:gd name="connsiteY3" fmla="*/ 4876 h 194567"/>
              <a:gd name="connsiteX4" fmla="*/ 233463 w 564204"/>
              <a:gd name="connsiteY4" fmla="*/ 194565 h 194567"/>
              <a:gd name="connsiteX5" fmla="*/ 291829 w 564204"/>
              <a:gd name="connsiteY5" fmla="*/ 12 h 194567"/>
              <a:gd name="connsiteX6" fmla="*/ 359923 w 564204"/>
              <a:gd name="connsiteY6" fmla="*/ 189701 h 194567"/>
              <a:gd name="connsiteX7" fmla="*/ 423153 w 564204"/>
              <a:gd name="connsiteY7" fmla="*/ 12 h 194567"/>
              <a:gd name="connsiteX8" fmla="*/ 471791 w 564204"/>
              <a:gd name="connsiteY8" fmla="*/ 179973 h 194567"/>
              <a:gd name="connsiteX9" fmla="*/ 510702 w 564204"/>
              <a:gd name="connsiteY9" fmla="*/ 97289 h 194567"/>
              <a:gd name="connsiteX10" fmla="*/ 564204 w 564204"/>
              <a:gd name="connsiteY10" fmla="*/ 92425 h 194567"/>
              <a:gd name="connsiteX0" fmla="*/ 0 w 627434"/>
              <a:gd name="connsiteY0" fmla="*/ 87561 h 194567"/>
              <a:gd name="connsiteX1" fmla="*/ 38910 w 627434"/>
              <a:gd name="connsiteY1" fmla="*/ 4876 h 194567"/>
              <a:gd name="connsiteX2" fmla="*/ 102140 w 627434"/>
              <a:gd name="connsiteY2" fmla="*/ 189701 h 194567"/>
              <a:gd name="connsiteX3" fmla="*/ 165370 w 627434"/>
              <a:gd name="connsiteY3" fmla="*/ 4876 h 194567"/>
              <a:gd name="connsiteX4" fmla="*/ 233463 w 627434"/>
              <a:gd name="connsiteY4" fmla="*/ 194565 h 194567"/>
              <a:gd name="connsiteX5" fmla="*/ 291829 w 627434"/>
              <a:gd name="connsiteY5" fmla="*/ 12 h 194567"/>
              <a:gd name="connsiteX6" fmla="*/ 359923 w 627434"/>
              <a:gd name="connsiteY6" fmla="*/ 189701 h 194567"/>
              <a:gd name="connsiteX7" fmla="*/ 423153 w 627434"/>
              <a:gd name="connsiteY7" fmla="*/ 12 h 194567"/>
              <a:gd name="connsiteX8" fmla="*/ 471791 w 627434"/>
              <a:gd name="connsiteY8" fmla="*/ 179973 h 194567"/>
              <a:gd name="connsiteX9" fmla="*/ 510702 w 627434"/>
              <a:gd name="connsiteY9" fmla="*/ 97289 h 194567"/>
              <a:gd name="connsiteX10" fmla="*/ 627434 w 627434"/>
              <a:gd name="connsiteY10" fmla="*/ 92425 h 194567"/>
              <a:gd name="connsiteX0" fmla="*/ 0 w 627434"/>
              <a:gd name="connsiteY0" fmla="*/ 87561 h 194567"/>
              <a:gd name="connsiteX1" fmla="*/ 38910 w 627434"/>
              <a:gd name="connsiteY1" fmla="*/ 4876 h 194567"/>
              <a:gd name="connsiteX2" fmla="*/ 102140 w 627434"/>
              <a:gd name="connsiteY2" fmla="*/ 189701 h 194567"/>
              <a:gd name="connsiteX3" fmla="*/ 165370 w 627434"/>
              <a:gd name="connsiteY3" fmla="*/ 4876 h 194567"/>
              <a:gd name="connsiteX4" fmla="*/ 233463 w 627434"/>
              <a:gd name="connsiteY4" fmla="*/ 194565 h 194567"/>
              <a:gd name="connsiteX5" fmla="*/ 291829 w 627434"/>
              <a:gd name="connsiteY5" fmla="*/ 12 h 194567"/>
              <a:gd name="connsiteX6" fmla="*/ 359923 w 627434"/>
              <a:gd name="connsiteY6" fmla="*/ 189701 h 194567"/>
              <a:gd name="connsiteX7" fmla="*/ 423153 w 627434"/>
              <a:gd name="connsiteY7" fmla="*/ 12 h 194567"/>
              <a:gd name="connsiteX8" fmla="*/ 471791 w 627434"/>
              <a:gd name="connsiteY8" fmla="*/ 179973 h 194567"/>
              <a:gd name="connsiteX9" fmla="*/ 510702 w 627434"/>
              <a:gd name="connsiteY9" fmla="*/ 97289 h 194567"/>
              <a:gd name="connsiteX10" fmla="*/ 627434 w 627434"/>
              <a:gd name="connsiteY10" fmla="*/ 92425 h 194567"/>
              <a:gd name="connsiteX0" fmla="*/ 0 w 627434"/>
              <a:gd name="connsiteY0" fmla="*/ 87561 h 194567"/>
              <a:gd name="connsiteX1" fmla="*/ 38910 w 627434"/>
              <a:gd name="connsiteY1" fmla="*/ 4876 h 194567"/>
              <a:gd name="connsiteX2" fmla="*/ 102140 w 627434"/>
              <a:gd name="connsiteY2" fmla="*/ 189701 h 194567"/>
              <a:gd name="connsiteX3" fmla="*/ 165370 w 627434"/>
              <a:gd name="connsiteY3" fmla="*/ 4876 h 194567"/>
              <a:gd name="connsiteX4" fmla="*/ 233463 w 627434"/>
              <a:gd name="connsiteY4" fmla="*/ 194565 h 194567"/>
              <a:gd name="connsiteX5" fmla="*/ 291829 w 627434"/>
              <a:gd name="connsiteY5" fmla="*/ 12 h 194567"/>
              <a:gd name="connsiteX6" fmla="*/ 359923 w 627434"/>
              <a:gd name="connsiteY6" fmla="*/ 189701 h 194567"/>
              <a:gd name="connsiteX7" fmla="*/ 423153 w 627434"/>
              <a:gd name="connsiteY7" fmla="*/ 12 h 194567"/>
              <a:gd name="connsiteX8" fmla="*/ 471791 w 627434"/>
              <a:gd name="connsiteY8" fmla="*/ 179973 h 194567"/>
              <a:gd name="connsiteX9" fmla="*/ 505838 w 627434"/>
              <a:gd name="connsiteY9" fmla="*/ 111880 h 194567"/>
              <a:gd name="connsiteX10" fmla="*/ 627434 w 627434"/>
              <a:gd name="connsiteY10" fmla="*/ 92425 h 194567"/>
              <a:gd name="connsiteX0" fmla="*/ 0 w 627434"/>
              <a:gd name="connsiteY0" fmla="*/ 87561 h 194567"/>
              <a:gd name="connsiteX1" fmla="*/ 38910 w 627434"/>
              <a:gd name="connsiteY1" fmla="*/ 4876 h 194567"/>
              <a:gd name="connsiteX2" fmla="*/ 102140 w 627434"/>
              <a:gd name="connsiteY2" fmla="*/ 189701 h 194567"/>
              <a:gd name="connsiteX3" fmla="*/ 165370 w 627434"/>
              <a:gd name="connsiteY3" fmla="*/ 4876 h 194567"/>
              <a:gd name="connsiteX4" fmla="*/ 233463 w 627434"/>
              <a:gd name="connsiteY4" fmla="*/ 194565 h 194567"/>
              <a:gd name="connsiteX5" fmla="*/ 291829 w 627434"/>
              <a:gd name="connsiteY5" fmla="*/ 12 h 194567"/>
              <a:gd name="connsiteX6" fmla="*/ 359923 w 627434"/>
              <a:gd name="connsiteY6" fmla="*/ 189701 h 194567"/>
              <a:gd name="connsiteX7" fmla="*/ 423153 w 627434"/>
              <a:gd name="connsiteY7" fmla="*/ 12 h 194567"/>
              <a:gd name="connsiteX8" fmla="*/ 471791 w 627434"/>
              <a:gd name="connsiteY8" fmla="*/ 179973 h 194567"/>
              <a:gd name="connsiteX9" fmla="*/ 505838 w 627434"/>
              <a:gd name="connsiteY9" fmla="*/ 111880 h 194567"/>
              <a:gd name="connsiteX10" fmla="*/ 627434 w 627434"/>
              <a:gd name="connsiteY10" fmla="*/ 92425 h 194567"/>
              <a:gd name="connsiteX0" fmla="*/ 0 w 627434"/>
              <a:gd name="connsiteY0" fmla="*/ 87561 h 194567"/>
              <a:gd name="connsiteX1" fmla="*/ 38910 w 627434"/>
              <a:gd name="connsiteY1" fmla="*/ 4876 h 194567"/>
              <a:gd name="connsiteX2" fmla="*/ 102140 w 627434"/>
              <a:gd name="connsiteY2" fmla="*/ 189701 h 194567"/>
              <a:gd name="connsiteX3" fmla="*/ 165370 w 627434"/>
              <a:gd name="connsiteY3" fmla="*/ 4876 h 194567"/>
              <a:gd name="connsiteX4" fmla="*/ 233463 w 627434"/>
              <a:gd name="connsiteY4" fmla="*/ 194565 h 194567"/>
              <a:gd name="connsiteX5" fmla="*/ 291829 w 627434"/>
              <a:gd name="connsiteY5" fmla="*/ 12 h 194567"/>
              <a:gd name="connsiteX6" fmla="*/ 359923 w 627434"/>
              <a:gd name="connsiteY6" fmla="*/ 189701 h 194567"/>
              <a:gd name="connsiteX7" fmla="*/ 423153 w 627434"/>
              <a:gd name="connsiteY7" fmla="*/ 12 h 194567"/>
              <a:gd name="connsiteX8" fmla="*/ 471791 w 627434"/>
              <a:gd name="connsiteY8" fmla="*/ 179973 h 194567"/>
              <a:gd name="connsiteX9" fmla="*/ 505838 w 627434"/>
              <a:gd name="connsiteY9" fmla="*/ 111880 h 194567"/>
              <a:gd name="connsiteX10" fmla="*/ 627434 w 627434"/>
              <a:gd name="connsiteY10" fmla="*/ 92425 h 194567"/>
              <a:gd name="connsiteX0" fmla="*/ 0 w 627434"/>
              <a:gd name="connsiteY0" fmla="*/ 87552 h 194558"/>
              <a:gd name="connsiteX1" fmla="*/ 38910 w 627434"/>
              <a:gd name="connsiteY1" fmla="*/ 4867 h 194558"/>
              <a:gd name="connsiteX2" fmla="*/ 102140 w 627434"/>
              <a:gd name="connsiteY2" fmla="*/ 189692 h 194558"/>
              <a:gd name="connsiteX3" fmla="*/ 165370 w 627434"/>
              <a:gd name="connsiteY3" fmla="*/ 4867 h 194558"/>
              <a:gd name="connsiteX4" fmla="*/ 233463 w 627434"/>
              <a:gd name="connsiteY4" fmla="*/ 194556 h 194558"/>
              <a:gd name="connsiteX5" fmla="*/ 291829 w 627434"/>
              <a:gd name="connsiteY5" fmla="*/ 3 h 194558"/>
              <a:gd name="connsiteX6" fmla="*/ 359923 w 627434"/>
              <a:gd name="connsiteY6" fmla="*/ 189692 h 194558"/>
              <a:gd name="connsiteX7" fmla="*/ 423153 w 627434"/>
              <a:gd name="connsiteY7" fmla="*/ 3 h 194558"/>
              <a:gd name="connsiteX8" fmla="*/ 457199 w 627434"/>
              <a:gd name="connsiteY8" fmla="*/ 184827 h 194558"/>
              <a:gd name="connsiteX9" fmla="*/ 505838 w 627434"/>
              <a:gd name="connsiteY9" fmla="*/ 111871 h 194558"/>
              <a:gd name="connsiteX10" fmla="*/ 627434 w 627434"/>
              <a:gd name="connsiteY10" fmla="*/ 92416 h 1945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627434" h="194558">
                <a:moveTo>
                  <a:pt x="0" y="87552"/>
                </a:moveTo>
                <a:cubicBezTo>
                  <a:pt x="10943" y="37698"/>
                  <a:pt x="21887" y="-12156"/>
                  <a:pt x="38910" y="4867"/>
                </a:cubicBezTo>
                <a:cubicBezTo>
                  <a:pt x="55933" y="21890"/>
                  <a:pt x="81063" y="189692"/>
                  <a:pt x="102140" y="189692"/>
                </a:cubicBezTo>
                <a:cubicBezTo>
                  <a:pt x="123217" y="189692"/>
                  <a:pt x="143483" y="4056"/>
                  <a:pt x="165370" y="4867"/>
                </a:cubicBezTo>
                <a:cubicBezTo>
                  <a:pt x="187257" y="5678"/>
                  <a:pt x="212387" y="195367"/>
                  <a:pt x="233463" y="194556"/>
                </a:cubicBezTo>
                <a:cubicBezTo>
                  <a:pt x="254539" y="193745"/>
                  <a:pt x="270752" y="814"/>
                  <a:pt x="291829" y="3"/>
                </a:cubicBezTo>
                <a:cubicBezTo>
                  <a:pt x="312906" y="-808"/>
                  <a:pt x="338036" y="189692"/>
                  <a:pt x="359923" y="189692"/>
                </a:cubicBezTo>
                <a:cubicBezTo>
                  <a:pt x="381810" y="189692"/>
                  <a:pt x="406940" y="814"/>
                  <a:pt x="423153" y="3"/>
                </a:cubicBezTo>
                <a:cubicBezTo>
                  <a:pt x="439366" y="-808"/>
                  <a:pt x="443418" y="166182"/>
                  <a:pt x="457199" y="184827"/>
                </a:cubicBezTo>
                <a:cubicBezTo>
                  <a:pt x="470980" y="203472"/>
                  <a:pt x="477466" y="127273"/>
                  <a:pt x="505838" y="111871"/>
                </a:cubicBezTo>
                <a:cubicBezTo>
                  <a:pt x="534210" y="96469"/>
                  <a:pt x="627434" y="92416"/>
                  <a:pt x="627434" y="92416"/>
                </a:cubicBezTo>
              </a:path>
            </a:pathLst>
          </a:custGeom>
          <a:noFill/>
          <a:ln>
            <a:solidFill>
              <a:srgbClr val="00FFFF"/>
            </a:solidFill>
            <a:headEnd type="none" w="med" len="med"/>
            <a:tailEnd type="triangl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/>
          <p:cNvSpPr txBox="1"/>
          <p:nvPr/>
        </p:nvSpPr>
        <p:spPr>
          <a:xfrm>
            <a:off x="4833281" y="2088877"/>
            <a:ext cx="420606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When </a:t>
            </a:r>
            <a:r>
              <a:rPr lang="en-US" dirty="0" smtClean="0"/>
              <a:t>heterogeneous outcomes </a:t>
            </a:r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result </a:t>
            </a:r>
            <a:r>
              <a:rPr lang="en-US" dirty="0" smtClean="0"/>
              <a:t>from an initially homogeneous population </a:t>
            </a:r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of individually isolated </a:t>
            </a:r>
            <a:r>
              <a:rPr lang="en-US" dirty="0" smtClean="0"/>
              <a:t>fundamental</a:t>
            </a:r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 objects, the systems are </a:t>
            </a:r>
            <a:r>
              <a:rPr lang="en-US" dirty="0" err="1" smtClean="0"/>
              <a:t>indeterministic</a:t>
            </a:r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.</a:t>
            </a:r>
            <a:endParaRPr lang="en-US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422171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5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5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5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5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75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5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25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50"/>
                            </p:stCondLst>
                            <p:childTnLst>
                              <p:par>
                                <p:cTn id="2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25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500"/>
                            </p:stCondLst>
                            <p:childTnLst>
                              <p:par>
                                <p:cTn id="3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25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750"/>
                            </p:stCondLst>
                            <p:childTnLst>
                              <p:par>
                                <p:cTn id="3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2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250"/>
                            </p:stCondLst>
                            <p:childTnLst>
                              <p:par>
                                <p:cTn id="4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25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25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250"/>
                            </p:stCondLst>
                            <p:childTnLst>
                              <p:par>
                                <p:cTn id="5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25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500"/>
                            </p:stCondLst>
                            <p:childTnLst>
                              <p:par>
                                <p:cTn id="6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25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750"/>
                            </p:stCondLst>
                            <p:childTnLst>
                              <p:par>
                                <p:cTn id="6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25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25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250"/>
                            </p:stCondLst>
                            <p:childTnLst>
                              <p:par>
                                <p:cTn id="7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6" dur="25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1" dur="25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250"/>
                            </p:stCondLst>
                            <p:childTnLst>
                              <p:par>
                                <p:cTn id="8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5" dur="25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500"/>
                            </p:stCondLst>
                            <p:childTnLst>
                              <p:par>
                                <p:cTn id="8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9" dur="25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4" dur="25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250"/>
                            </p:stCondLst>
                            <p:childTnLst>
                              <p:par>
                                <p:cTn id="9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8" dur="25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animBg="1"/>
      <p:bldP spid="96" grpId="0" animBg="1"/>
      <p:bldP spid="100" grpId="0" animBg="1"/>
      <p:bldP spid="104" grpId="0" animBg="1"/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pPr>
              <a:defRPr/>
            </a:pPr>
            <a:fld id="{4B7943FE-5ACA-4D49-B86A-9C786B9DD70D}" type="slidenum">
              <a:rPr lang="en-US"/>
              <a:pPr>
                <a:defRPr/>
              </a:pPr>
              <a:t>7</a:t>
            </a:fld>
            <a:endParaRPr lang="en-US"/>
          </a:p>
        </p:txBody>
      </p:sp>
      <p:sp>
        <p:nvSpPr>
          <p:cNvPr id="8" name="Rectangle 2"/>
          <p:cNvSpPr txBox="1">
            <a:spLocks noChangeArrowheads="1"/>
          </p:cNvSpPr>
          <p:nvPr/>
        </p:nvSpPr>
        <p:spPr bwMode="auto">
          <a:xfrm>
            <a:off x="0" y="0"/>
            <a:ext cx="9144000" cy="5334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  <a:effectLst>
            <a:outerShdw blurRad="254000" dist="63500" dir="5400000" sx="105000" sy="105000" algn="ctr" rotWithShape="0">
              <a:schemeClr val="bg1">
                <a:alpha val="50000"/>
              </a:schemeClr>
            </a:outerShdw>
          </a:effec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US" sz="2400" dirty="0">
                <a:solidFill>
                  <a:srgbClr val="FFFF66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Unpredictability and indeterminism at a fundamental level</a:t>
            </a:r>
          </a:p>
        </p:txBody>
      </p:sp>
      <p:sp>
        <p:nvSpPr>
          <p:cNvPr id="12" name="Rectangle 11"/>
          <p:cNvSpPr/>
          <p:nvPr/>
        </p:nvSpPr>
        <p:spPr>
          <a:xfrm>
            <a:off x="-152400" y="533400"/>
            <a:ext cx="9448800" cy="6553200"/>
          </a:xfrm>
          <a:prstGeom prst="rect">
            <a:avLst/>
          </a:prstGeom>
          <a:noFill/>
          <a:ln w="381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7" name="Group 56"/>
          <p:cNvGrpSpPr/>
          <p:nvPr/>
        </p:nvGrpSpPr>
        <p:grpSpPr>
          <a:xfrm>
            <a:off x="139932" y="4559037"/>
            <a:ext cx="1193526" cy="1193526"/>
            <a:chOff x="3132964" y="5027947"/>
            <a:chExt cx="979353" cy="979353"/>
          </a:xfrm>
        </p:grpSpPr>
        <p:sp>
          <p:nvSpPr>
            <p:cNvPr id="58" name="Oval 57"/>
            <p:cNvSpPr/>
            <p:nvPr/>
          </p:nvSpPr>
          <p:spPr>
            <a:xfrm>
              <a:off x="3440777" y="5335760"/>
              <a:ext cx="363727" cy="363727"/>
            </a:xfrm>
            <a:prstGeom prst="ellipse">
              <a:avLst/>
            </a:prstGeom>
            <a:gradFill flip="none" rotWithShape="1">
              <a:gsLst>
                <a:gs pos="0">
                  <a:srgbClr val="00FFFF"/>
                </a:gs>
                <a:gs pos="75000">
                  <a:srgbClr val="00B0F0"/>
                </a:gs>
                <a:gs pos="100000">
                  <a:srgbClr val="005CBF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Oval 58"/>
            <p:cNvSpPr/>
            <p:nvPr/>
          </p:nvSpPr>
          <p:spPr>
            <a:xfrm>
              <a:off x="3132964" y="5027947"/>
              <a:ext cx="979353" cy="979353"/>
            </a:xfrm>
            <a:prstGeom prst="ellipse">
              <a:avLst/>
            </a:prstGeom>
            <a:gradFill flip="none" rotWithShape="1">
              <a:gsLst>
                <a:gs pos="0">
                  <a:srgbClr val="00FFFF">
                    <a:alpha val="65000"/>
                  </a:srgbClr>
                </a:gs>
                <a:gs pos="38000">
                  <a:srgbClr val="00B0F0">
                    <a:alpha val="50000"/>
                  </a:srgbClr>
                </a:gs>
                <a:gs pos="56000">
                  <a:schemeClr val="bg2">
                    <a:alpha val="5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6" name="Group 5"/>
          <p:cNvGrpSpPr/>
          <p:nvPr/>
        </p:nvGrpSpPr>
        <p:grpSpPr>
          <a:xfrm>
            <a:off x="139932" y="2095680"/>
            <a:ext cx="2603268" cy="1206361"/>
            <a:chOff x="139932" y="2095680"/>
            <a:chExt cx="2603268" cy="1206361"/>
          </a:xfrm>
        </p:grpSpPr>
        <p:grpSp>
          <p:nvGrpSpPr>
            <p:cNvPr id="20" name="Group 19"/>
            <p:cNvGrpSpPr/>
            <p:nvPr/>
          </p:nvGrpSpPr>
          <p:grpSpPr>
            <a:xfrm>
              <a:off x="139932" y="2095680"/>
              <a:ext cx="1193526" cy="1193526"/>
              <a:chOff x="3132964" y="5027947"/>
              <a:chExt cx="979353" cy="979353"/>
            </a:xfrm>
          </p:grpSpPr>
          <p:sp>
            <p:nvSpPr>
              <p:cNvPr id="21" name="Oval 20"/>
              <p:cNvSpPr/>
              <p:nvPr/>
            </p:nvSpPr>
            <p:spPr>
              <a:xfrm>
                <a:off x="3440777" y="5335760"/>
                <a:ext cx="363727" cy="363727"/>
              </a:xfrm>
              <a:prstGeom prst="ellipse">
                <a:avLst/>
              </a:prstGeom>
              <a:gradFill flip="none" rotWithShape="1">
                <a:gsLst>
                  <a:gs pos="0">
                    <a:srgbClr val="00FFFF"/>
                  </a:gs>
                  <a:gs pos="75000">
                    <a:srgbClr val="00B0F0"/>
                  </a:gs>
                  <a:gs pos="100000">
                    <a:srgbClr val="005CBF"/>
                  </a:gs>
                </a:gsLst>
                <a:path path="circle">
                  <a:fillToRect r="100000" b="100000"/>
                </a:path>
                <a:tileRect l="-100000" t="-10000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" name="Oval 21"/>
              <p:cNvSpPr/>
              <p:nvPr/>
            </p:nvSpPr>
            <p:spPr>
              <a:xfrm>
                <a:off x="3132964" y="5027947"/>
                <a:ext cx="979353" cy="979353"/>
              </a:xfrm>
              <a:prstGeom prst="ellipse">
                <a:avLst/>
              </a:prstGeom>
              <a:gradFill flip="none" rotWithShape="1">
                <a:gsLst>
                  <a:gs pos="0">
                    <a:srgbClr val="00FFFF">
                      <a:alpha val="65000"/>
                    </a:srgbClr>
                  </a:gs>
                  <a:gs pos="38000">
                    <a:srgbClr val="00B0F0">
                      <a:alpha val="50000"/>
                    </a:srgbClr>
                  </a:gs>
                  <a:gs pos="56000">
                    <a:schemeClr val="bg2">
                      <a:alpha val="50000"/>
                    </a:scheme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69" name="Group 68"/>
            <p:cNvGrpSpPr/>
            <p:nvPr/>
          </p:nvGrpSpPr>
          <p:grpSpPr>
            <a:xfrm>
              <a:off x="1549674" y="2108515"/>
              <a:ext cx="1193526" cy="1193526"/>
              <a:chOff x="3132964" y="5027947"/>
              <a:chExt cx="979353" cy="979353"/>
            </a:xfrm>
          </p:grpSpPr>
          <p:sp>
            <p:nvSpPr>
              <p:cNvPr id="70" name="Oval 69"/>
              <p:cNvSpPr/>
              <p:nvPr/>
            </p:nvSpPr>
            <p:spPr>
              <a:xfrm>
                <a:off x="3440777" y="5335760"/>
                <a:ext cx="363727" cy="363727"/>
              </a:xfrm>
              <a:prstGeom prst="ellipse">
                <a:avLst/>
              </a:prstGeom>
              <a:gradFill flip="none" rotWithShape="1">
                <a:gsLst>
                  <a:gs pos="0">
                    <a:srgbClr val="00FFFF"/>
                  </a:gs>
                  <a:gs pos="75000">
                    <a:srgbClr val="00B0F0"/>
                  </a:gs>
                  <a:gs pos="100000">
                    <a:srgbClr val="005CBF"/>
                  </a:gs>
                </a:gsLst>
                <a:path path="circle">
                  <a:fillToRect r="100000" b="100000"/>
                </a:path>
                <a:tileRect l="-100000" t="-10000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1" name="Oval 70"/>
              <p:cNvSpPr/>
              <p:nvPr/>
            </p:nvSpPr>
            <p:spPr>
              <a:xfrm>
                <a:off x="3132964" y="5027947"/>
                <a:ext cx="979353" cy="979353"/>
              </a:xfrm>
              <a:prstGeom prst="ellipse">
                <a:avLst/>
              </a:prstGeom>
              <a:gradFill flip="none" rotWithShape="1">
                <a:gsLst>
                  <a:gs pos="0">
                    <a:srgbClr val="00FFFF">
                      <a:alpha val="65000"/>
                    </a:srgbClr>
                  </a:gs>
                  <a:gs pos="38000">
                    <a:srgbClr val="00B0F0">
                      <a:alpha val="50000"/>
                    </a:srgbClr>
                  </a:gs>
                  <a:gs pos="56000">
                    <a:schemeClr val="bg2">
                      <a:alpha val="50000"/>
                    </a:scheme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7" name="Group 6"/>
          <p:cNvGrpSpPr/>
          <p:nvPr/>
        </p:nvGrpSpPr>
        <p:grpSpPr>
          <a:xfrm>
            <a:off x="139932" y="864002"/>
            <a:ext cx="5511747" cy="1206361"/>
            <a:chOff x="139932" y="864002"/>
            <a:chExt cx="5511747" cy="1206361"/>
          </a:xfrm>
        </p:grpSpPr>
        <p:grpSp>
          <p:nvGrpSpPr>
            <p:cNvPr id="17" name="Group 16"/>
            <p:cNvGrpSpPr/>
            <p:nvPr/>
          </p:nvGrpSpPr>
          <p:grpSpPr>
            <a:xfrm>
              <a:off x="139932" y="864002"/>
              <a:ext cx="1193526" cy="1193526"/>
              <a:chOff x="3132964" y="5027947"/>
              <a:chExt cx="979353" cy="979353"/>
            </a:xfrm>
          </p:grpSpPr>
          <p:sp>
            <p:nvSpPr>
              <p:cNvPr id="18" name="Oval 17"/>
              <p:cNvSpPr/>
              <p:nvPr/>
            </p:nvSpPr>
            <p:spPr>
              <a:xfrm>
                <a:off x="3440777" y="5335760"/>
                <a:ext cx="363727" cy="363727"/>
              </a:xfrm>
              <a:prstGeom prst="ellipse">
                <a:avLst/>
              </a:prstGeom>
              <a:gradFill flip="none" rotWithShape="1">
                <a:gsLst>
                  <a:gs pos="0">
                    <a:srgbClr val="00FFFF"/>
                  </a:gs>
                  <a:gs pos="75000">
                    <a:srgbClr val="00B0F0"/>
                  </a:gs>
                  <a:gs pos="100000">
                    <a:srgbClr val="005CBF"/>
                  </a:gs>
                </a:gsLst>
                <a:path path="circle">
                  <a:fillToRect r="100000" b="100000"/>
                </a:path>
                <a:tileRect l="-100000" t="-10000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" name="Oval 18"/>
              <p:cNvSpPr/>
              <p:nvPr/>
            </p:nvSpPr>
            <p:spPr>
              <a:xfrm>
                <a:off x="3132964" y="5027947"/>
                <a:ext cx="979353" cy="979353"/>
              </a:xfrm>
              <a:prstGeom prst="ellipse">
                <a:avLst/>
              </a:prstGeom>
              <a:gradFill flip="none" rotWithShape="1">
                <a:gsLst>
                  <a:gs pos="0">
                    <a:srgbClr val="00FFFF">
                      <a:alpha val="65000"/>
                    </a:srgbClr>
                  </a:gs>
                  <a:gs pos="38000">
                    <a:srgbClr val="00B0F0">
                      <a:alpha val="50000"/>
                    </a:srgbClr>
                  </a:gs>
                  <a:gs pos="56000">
                    <a:schemeClr val="bg2">
                      <a:alpha val="50000"/>
                    </a:scheme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66" name="Group 65"/>
            <p:cNvGrpSpPr/>
            <p:nvPr/>
          </p:nvGrpSpPr>
          <p:grpSpPr>
            <a:xfrm>
              <a:off x="1549674" y="876837"/>
              <a:ext cx="1193526" cy="1193526"/>
              <a:chOff x="3132964" y="5027947"/>
              <a:chExt cx="979353" cy="979353"/>
            </a:xfrm>
          </p:grpSpPr>
          <p:sp>
            <p:nvSpPr>
              <p:cNvPr id="67" name="Oval 66"/>
              <p:cNvSpPr/>
              <p:nvPr/>
            </p:nvSpPr>
            <p:spPr>
              <a:xfrm>
                <a:off x="3440777" y="5335760"/>
                <a:ext cx="363727" cy="363727"/>
              </a:xfrm>
              <a:prstGeom prst="ellipse">
                <a:avLst/>
              </a:prstGeom>
              <a:gradFill flip="none" rotWithShape="1">
                <a:gsLst>
                  <a:gs pos="0">
                    <a:srgbClr val="00FFFF"/>
                  </a:gs>
                  <a:gs pos="75000">
                    <a:srgbClr val="00B0F0"/>
                  </a:gs>
                  <a:gs pos="100000">
                    <a:srgbClr val="005CBF"/>
                  </a:gs>
                </a:gsLst>
                <a:path path="circle">
                  <a:fillToRect r="100000" b="100000"/>
                </a:path>
                <a:tileRect l="-100000" t="-10000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8" name="Oval 67"/>
              <p:cNvSpPr/>
              <p:nvPr/>
            </p:nvSpPr>
            <p:spPr>
              <a:xfrm>
                <a:off x="3132964" y="5027947"/>
                <a:ext cx="979353" cy="979353"/>
              </a:xfrm>
              <a:prstGeom prst="ellipse">
                <a:avLst/>
              </a:prstGeom>
              <a:gradFill flip="none" rotWithShape="1">
                <a:gsLst>
                  <a:gs pos="0">
                    <a:srgbClr val="00FFFF">
                      <a:alpha val="65000"/>
                    </a:srgbClr>
                  </a:gs>
                  <a:gs pos="38000">
                    <a:srgbClr val="00B0F0">
                      <a:alpha val="50000"/>
                    </a:srgbClr>
                  </a:gs>
                  <a:gs pos="56000">
                    <a:schemeClr val="bg2">
                      <a:alpha val="50000"/>
                    </a:scheme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75" name="Group 74"/>
            <p:cNvGrpSpPr/>
            <p:nvPr/>
          </p:nvGrpSpPr>
          <p:grpSpPr>
            <a:xfrm>
              <a:off x="3048000" y="876481"/>
              <a:ext cx="1193526" cy="1193526"/>
              <a:chOff x="3132964" y="5027947"/>
              <a:chExt cx="979353" cy="979353"/>
            </a:xfrm>
          </p:grpSpPr>
          <p:sp>
            <p:nvSpPr>
              <p:cNvPr id="76" name="Oval 75"/>
              <p:cNvSpPr/>
              <p:nvPr/>
            </p:nvSpPr>
            <p:spPr>
              <a:xfrm>
                <a:off x="3440777" y="5335760"/>
                <a:ext cx="363727" cy="363727"/>
              </a:xfrm>
              <a:prstGeom prst="ellipse">
                <a:avLst/>
              </a:prstGeom>
              <a:gradFill flip="none" rotWithShape="1">
                <a:gsLst>
                  <a:gs pos="0">
                    <a:srgbClr val="00FFFF"/>
                  </a:gs>
                  <a:gs pos="75000">
                    <a:srgbClr val="00B0F0"/>
                  </a:gs>
                  <a:gs pos="100000">
                    <a:srgbClr val="005CBF"/>
                  </a:gs>
                </a:gsLst>
                <a:path path="circle">
                  <a:fillToRect r="100000" b="100000"/>
                </a:path>
                <a:tileRect l="-100000" t="-10000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Oval 76"/>
              <p:cNvSpPr/>
              <p:nvPr/>
            </p:nvSpPr>
            <p:spPr>
              <a:xfrm>
                <a:off x="3132964" y="5027947"/>
                <a:ext cx="979353" cy="979353"/>
              </a:xfrm>
              <a:prstGeom prst="ellipse">
                <a:avLst/>
              </a:prstGeom>
              <a:gradFill flip="none" rotWithShape="1">
                <a:gsLst>
                  <a:gs pos="0">
                    <a:srgbClr val="00FFFF">
                      <a:alpha val="65000"/>
                    </a:srgbClr>
                  </a:gs>
                  <a:gs pos="38000">
                    <a:srgbClr val="00B0F0">
                      <a:alpha val="50000"/>
                    </a:srgbClr>
                  </a:gs>
                  <a:gs pos="56000">
                    <a:schemeClr val="bg2">
                      <a:alpha val="50000"/>
                    </a:scheme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84" name="Group 83"/>
            <p:cNvGrpSpPr/>
            <p:nvPr/>
          </p:nvGrpSpPr>
          <p:grpSpPr>
            <a:xfrm>
              <a:off x="4458153" y="876481"/>
              <a:ext cx="1193526" cy="1193526"/>
              <a:chOff x="3132964" y="5027947"/>
              <a:chExt cx="979353" cy="979353"/>
            </a:xfrm>
          </p:grpSpPr>
          <p:sp>
            <p:nvSpPr>
              <p:cNvPr id="85" name="Oval 84"/>
              <p:cNvSpPr/>
              <p:nvPr/>
            </p:nvSpPr>
            <p:spPr>
              <a:xfrm>
                <a:off x="3440777" y="5335760"/>
                <a:ext cx="363727" cy="363727"/>
              </a:xfrm>
              <a:prstGeom prst="ellipse">
                <a:avLst/>
              </a:prstGeom>
              <a:gradFill flip="none" rotWithShape="1">
                <a:gsLst>
                  <a:gs pos="0">
                    <a:srgbClr val="00FFFF"/>
                  </a:gs>
                  <a:gs pos="75000">
                    <a:srgbClr val="00B0F0"/>
                  </a:gs>
                  <a:gs pos="100000">
                    <a:srgbClr val="005CBF"/>
                  </a:gs>
                </a:gsLst>
                <a:path path="circle">
                  <a:fillToRect r="100000" b="100000"/>
                </a:path>
                <a:tileRect l="-100000" t="-10000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6" name="Oval 85"/>
              <p:cNvSpPr/>
              <p:nvPr/>
            </p:nvSpPr>
            <p:spPr>
              <a:xfrm>
                <a:off x="3132964" y="5027947"/>
                <a:ext cx="979353" cy="979353"/>
              </a:xfrm>
              <a:prstGeom prst="ellipse">
                <a:avLst/>
              </a:prstGeom>
              <a:gradFill flip="none" rotWithShape="1">
                <a:gsLst>
                  <a:gs pos="0">
                    <a:srgbClr val="00FFFF">
                      <a:alpha val="65000"/>
                    </a:srgbClr>
                  </a:gs>
                  <a:gs pos="38000">
                    <a:srgbClr val="00B0F0">
                      <a:alpha val="50000"/>
                    </a:srgbClr>
                  </a:gs>
                  <a:gs pos="56000">
                    <a:schemeClr val="bg2">
                      <a:alpha val="50000"/>
                    </a:scheme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4" name="Group 3"/>
          <p:cNvGrpSpPr/>
          <p:nvPr/>
        </p:nvGrpSpPr>
        <p:grpSpPr>
          <a:xfrm>
            <a:off x="139932" y="3327358"/>
            <a:ext cx="6895236" cy="1207163"/>
            <a:chOff x="139932" y="3327358"/>
            <a:chExt cx="6895236" cy="1207163"/>
          </a:xfrm>
        </p:grpSpPr>
        <p:grpSp>
          <p:nvGrpSpPr>
            <p:cNvPr id="24" name="Group 23"/>
            <p:cNvGrpSpPr/>
            <p:nvPr/>
          </p:nvGrpSpPr>
          <p:grpSpPr>
            <a:xfrm>
              <a:off x="139932" y="3327358"/>
              <a:ext cx="1193526" cy="1193526"/>
              <a:chOff x="3132964" y="5027947"/>
              <a:chExt cx="979353" cy="979353"/>
            </a:xfrm>
          </p:grpSpPr>
          <p:sp>
            <p:nvSpPr>
              <p:cNvPr id="25" name="Oval 24"/>
              <p:cNvSpPr/>
              <p:nvPr/>
            </p:nvSpPr>
            <p:spPr>
              <a:xfrm>
                <a:off x="3440777" y="5335760"/>
                <a:ext cx="363727" cy="363727"/>
              </a:xfrm>
              <a:prstGeom prst="ellipse">
                <a:avLst/>
              </a:prstGeom>
              <a:gradFill flip="none" rotWithShape="1">
                <a:gsLst>
                  <a:gs pos="0">
                    <a:srgbClr val="00FFFF"/>
                  </a:gs>
                  <a:gs pos="75000">
                    <a:srgbClr val="00B0F0"/>
                  </a:gs>
                  <a:gs pos="100000">
                    <a:srgbClr val="005CBF"/>
                  </a:gs>
                </a:gsLst>
                <a:path path="circle">
                  <a:fillToRect r="100000" b="100000"/>
                </a:path>
                <a:tileRect l="-100000" t="-10000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6" name="Oval 25"/>
              <p:cNvSpPr/>
              <p:nvPr/>
            </p:nvSpPr>
            <p:spPr>
              <a:xfrm>
                <a:off x="3132964" y="5027947"/>
                <a:ext cx="979353" cy="979353"/>
              </a:xfrm>
              <a:prstGeom prst="ellipse">
                <a:avLst/>
              </a:prstGeom>
              <a:gradFill flip="none" rotWithShape="1">
                <a:gsLst>
                  <a:gs pos="0">
                    <a:srgbClr val="00FFFF">
                      <a:alpha val="65000"/>
                    </a:srgbClr>
                  </a:gs>
                  <a:gs pos="38000">
                    <a:srgbClr val="00B0F0">
                      <a:alpha val="50000"/>
                    </a:srgbClr>
                  </a:gs>
                  <a:gs pos="56000">
                    <a:schemeClr val="bg2">
                      <a:alpha val="50000"/>
                    </a:scheme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72" name="Group 71"/>
            <p:cNvGrpSpPr/>
            <p:nvPr/>
          </p:nvGrpSpPr>
          <p:grpSpPr>
            <a:xfrm>
              <a:off x="1549674" y="3340193"/>
              <a:ext cx="1193526" cy="1193526"/>
              <a:chOff x="3132964" y="5027947"/>
              <a:chExt cx="979353" cy="979353"/>
            </a:xfrm>
          </p:grpSpPr>
          <p:sp>
            <p:nvSpPr>
              <p:cNvPr id="73" name="Oval 72"/>
              <p:cNvSpPr/>
              <p:nvPr/>
            </p:nvSpPr>
            <p:spPr>
              <a:xfrm>
                <a:off x="3440777" y="5335760"/>
                <a:ext cx="363727" cy="363727"/>
              </a:xfrm>
              <a:prstGeom prst="ellipse">
                <a:avLst/>
              </a:prstGeom>
              <a:gradFill flip="none" rotWithShape="1">
                <a:gsLst>
                  <a:gs pos="0">
                    <a:srgbClr val="00FFFF"/>
                  </a:gs>
                  <a:gs pos="75000">
                    <a:srgbClr val="00B0F0"/>
                  </a:gs>
                  <a:gs pos="100000">
                    <a:srgbClr val="005CBF"/>
                  </a:gs>
                </a:gsLst>
                <a:path path="circle">
                  <a:fillToRect r="100000" b="100000"/>
                </a:path>
                <a:tileRect l="-100000" t="-10000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4" name="Oval 73"/>
              <p:cNvSpPr/>
              <p:nvPr/>
            </p:nvSpPr>
            <p:spPr>
              <a:xfrm>
                <a:off x="3132964" y="5027947"/>
                <a:ext cx="979353" cy="979353"/>
              </a:xfrm>
              <a:prstGeom prst="ellipse">
                <a:avLst/>
              </a:prstGeom>
              <a:gradFill flip="none" rotWithShape="1">
                <a:gsLst>
                  <a:gs pos="0">
                    <a:srgbClr val="00FFFF">
                      <a:alpha val="65000"/>
                    </a:srgbClr>
                  </a:gs>
                  <a:gs pos="38000">
                    <a:srgbClr val="00B0F0">
                      <a:alpha val="50000"/>
                    </a:srgbClr>
                  </a:gs>
                  <a:gs pos="56000">
                    <a:schemeClr val="bg2">
                      <a:alpha val="50000"/>
                    </a:scheme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81" name="Group 80"/>
            <p:cNvGrpSpPr/>
            <p:nvPr/>
          </p:nvGrpSpPr>
          <p:grpSpPr>
            <a:xfrm>
              <a:off x="3048000" y="3339837"/>
              <a:ext cx="1193526" cy="1193526"/>
              <a:chOff x="3132964" y="5027947"/>
              <a:chExt cx="979353" cy="979353"/>
            </a:xfrm>
          </p:grpSpPr>
          <p:sp>
            <p:nvSpPr>
              <p:cNvPr id="82" name="Oval 81"/>
              <p:cNvSpPr/>
              <p:nvPr/>
            </p:nvSpPr>
            <p:spPr>
              <a:xfrm>
                <a:off x="3440777" y="5335760"/>
                <a:ext cx="363727" cy="363727"/>
              </a:xfrm>
              <a:prstGeom prst="ellipse">
                <a:avLst/>
              </a:prstGeom>
              <a:gradFill flip="none" rotWithShape="1">
                <a:gsLst>
                  <a:gs pos="0">
                    <a:srgbClr val="00FFFF"/>
                  </a:gs>
                  <a:gs pos="75000">
                    <a:srgbClr val="00B0F0"/>
                  </a:gs>
                  <a:gs pos="100000">
                    <a:srgbClr val="005CBF"/>
                  </a:gs>
                </a:gsLst>
                <a:path path="circle">
                  <a:fillToRect r="100000" b="100000"/>
                </a:path>
                <a:tileRect l="-100000" t="-10000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3" name="Oval 82"/>
              <p:cNvSpPr/>
              <p:nvPr/>
            </p:nvSpPr>
            <p:spPr>
              <a:xfrm>
                <a:off x="3132964" y="5027947"/>
                <a:ext cx="979353" cy="979353"/>
              </a:xfrm>
              <a:prstGeom prst="ellipse">
                <a:avLst/>
              </a:prstGeom>
              <a:gradFill flip="none" rotWithShape="1">
                <a:gsLst>
                  <a:gs pos="0">
                    <a:srgbClr val="00FFFF">
                      <a:alpha val="65000"/>
                    </a:srgbClr>
                  </a:gs>
                  <a:gs pos="38000">
                    <a:srgbClr val="00B0F0">
                      <a:alpha val="50000"/>
                    </a:srgbClr>
                  </a:gs>
                  <a:gs pos="56000">
                    <a:schemeClr val="bg2">
                      <a:alpha val="50000"/>
                    </a:scheme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87" name="Group 86"/>
            <p:cNvGrpSpPr/>
            <p:nvPr/>
          </p:nvGrpSpPr>
          <p:grpSpPr>
            <a:xfrm>
              <a:off x="4458153" y="3339837"/>
              <a:ext cx="1193526" cy="1193526"/>
              <a:chOff x="3132964" y="5027947"/>
              <a:chExt cx="979353" cy="979353"/>
            </a:xfrm>
          </p:grpSpPr>
          <p:sp>
            <p:nvSpPr>
              <p:cNvPr id="88" name="Oval 87"/>
              <p:cNvSpPr/>
              <p:nvPr/>
            </p:nvSpPr>
            <p:spPr>
              <a:xfrm>
                <a:off x="3440777" y="5335760"/>
                <a:ext cx="363727" cy="363727"/>
              </a:xfrm>
              <a:prstGeom prst="ellipse">
                <a:avLst/>
              </a:prstGeom>
              <a:gradFill flip="none" rotWithShape="1">
                <a:gsLst>
                  <a:gs pos="0">
                    <a:srgbClr val="00FFFF"/>
                  </a:gs>
                  <a:gs pos="75000">
                    <a:srgbClr val="00B0F0"/>
                  </a:gs>
                  <a:gs pos="100000">
                    <a:srgbClr val="005CBF"/>
                  </a:gs>
                </a:gsLst>
                <a:path path="circle">
                  <a:fillToRect r="100000" b="100000"/>
                </a:path>
                <a:tileRect l="-100000" t="-10000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9" name="Oval 88"/>
              <p:cNvSpPr/>
              <p:nvPr/>
            </p:nvSpPr>
            <p:spPr>
              <a:xfrm>
                <a:off x="3132964" y="5027947"/>
                <a:ext cx="979353" cy="979353"/>
              </a:xfrm>
              <a:prstGeom prst="ellipse">
                <a:avLst/>
              </a:prstGeom>
              <a:gradFill flip="none" rotWithShape="1">
                <a:gsLst>
                  <a:gs pos="0">
                    <a:srgbClr val="00FFFF">
                      <a:alpha val="65000"/>
                    </a:srgbClr>
                  </a:gs>
                  <a:gs pos="38000">
                    <a:srgbClr val="00B0F0">
                      <a:alpha val="50000"/>
                    </a:srgbClr>
                  </a:gs>
                  <a:gs pos="56000">
                    <a:schemeClr val="bg2">
                      <a:alpha val="50000"/>
                    </a:scheme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90" name="Group 89"/>
            <p:cNvGrpSpPr/>
            <p:nvPr/>
          </p:nvGrpSpPr>
          <p:grpSpPr>
            <a:xfrm>
              <a:off x="5841642" y="3340995"/>
              <a:ext cx="1193526" cy="1193526"/>
              <a:chOff x="3132964" y="5027947"/>
              <a:chExt cx="979353" cy="979353"/>
            </a:xfrm>
          </p:grpSpPr>
          <p:sp>
            <p:nvSpPr>
              <p:cNvPr id="91" name="Oval 90"/>
              <p:cNvSpPr/>
              <p:nvPr/>
            </p:nvSpPr>
            <p:spPr>
              <a:xfrm>
                <a:off x="3440777" y="5335760"/>
                <a:ext cx="363727" cy="363727"/>
              </a:xfrm>
              <a:prstGeom prst="ellipse">
                <a:avLst/>
              </a:prstGeom>
              <a:gradFill flip="none" rotWithShape="1">
                <a:gsLst>
                  <a:gs pos="0">
                    <a:srgbClr val="00FFFF"/>
                  </a:gs>
                  <a:gs pos="75000">
                    <a:srgbClr val="00B0F0"/>
                  </a:gs>
                  <a:gs pos="100000">
                    <a:srgbClr val="005CBF"/>
                  </a:gs>
                </a:gsLst>
                <a:path path="circle">
                  <a:fillToRect r="100000" b="100000"/>
                </a:path>
                <a:tileRect l="-100000" t="-10000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2" name="Oval 91"/>
              <p:cNvSpPr/>
              <p:nvPr/>
            </p:nvSpPr>
            <p:spPr>
              <a:xfrm>
                <a:off x="3132964" y="5027947"/>
                <a:ext cx="979353" cy="979353"/>
              </a:xfrm>
              <a:prstGeom prst="ellipse">
                <a:avLst/>
              </a:prstGeom>
              <a:gradFill flip="none" rotWithShape="1">
                <a:gsLst>
                  <a:gs pos="0">
                    <a:srgbClr val="00FFFF">
                      <a:alpha val="65000"/>
                    </a:srgbClr>
                  </a:gs>
                  <a:gs pos="38000">
                    <a:srgbClr val="00B0F0">
                      <a:alpha val="50000"/>
                    </a:srgbClr>
                  </a:gs>
                  <a:gs pos="56000">
                    <a:schemeClr val="bg2">
                      <a:alpha val="50000"/>
                    </a:scheme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9" name="Freeform 8"/>
          <p:cNvSpPr/>
          <p:nvPr/>
        </p:nvSpPr>
        <p:spPr>
          <a:xfrm>
            <a:off x="669701" y="1262130"/>
            <a:ext cx="7675808" cy="3837904"/>
          </a:xfrm>
          <a:custGeom>
            <a:avLst/>
            <a:gdLst>
              <a:gd name="connsiteX0" fmla="*/ 0 w 7443988"/>
              <a:gd name="connsiteY0" fmla="*/ 0 h 4018209"/>
              <a:gd name="connsiteX1" fmla="*/ 1429555 w 7443988"/>
              <a:gd name="connsiteY1" fmla="*/ 1481071 h 4018209"/>
              <a:gd name="connsiteX2" fmla="*/ 4417453 w 7443988"/>
              <a:gd name="connsiteY2" fmla="*/ 2743200 h 4018209"/>
              <a:gd name="connsiteX3" fmla="*/ 7443988 w 7443988"/>
              <a:gd name="connsiteY3" fmla="*/ 4018209 h 4018209"/>
              <a:gd name="connsiteX0" fmla="*/ 0 w 7598534"/>
              <a:gd name="connsiteY0" fmla="*/ 0 h 3825026"/>
              <a:gd name="connsiteX1" fmla="*/ 1429555 w 7598534"/>
              <a:gd name="connsiteY1" fmla="*/ 1481071 h 3825026"/>
              <a:gd name="connsiteX2" fmla="*/ 4417453 w 7598534"/>
              <a:gd name="connsiteY2" fmla="*/ 2743200 h 3825026"/>
              <a:gd name="connsiteX3" fmla="*/ 7598534 w 7598534"/>
              <a:gd name="connsiteY3" fmla="*/ 3825026 h 3825026"/>
              <a:gd name="connsiteX0" fmla="*/ 0 w 7598534"/>
              <a:gd name="connsiteY0" fmla="*/ 0 h 3825026"/>
              <a:gd name="connsiteX1" fmla="*/ 1429555 w 7598534"/>
              <a:gd name="connsiteY1" fmla="*/ 1481071 h 3825026"/>
              <a:gd name="connsiteX2" fmla="*/ 4185634 w 7598534"/>
              <a:gd name="connsiteY2" fmla="*/ 2768958 h 3825026"/>
              <a:gd name="connsiteX3" fmla="*/ 7598534 w 7598534"/>
              <a:gd name="connsiteY3" fmla="*/ 3825026 h 3825026"/>
              <a:gd name="connsiteX0" fmla="*/ 0 w 7598534"/>
              <a:gd name="connsiteY0" fmla="*/ 0 h 3825026"/>
              <a:gd name="connsiteX1" fmla="*/ 1287887 w 7598534"/>
              <a:gd name="connsiteY1" fmla="*/ 1339404 h 3825026"/>
              <a:gd name="connsiteX2" fmla="*/ 4185634 w 7598534"/>
              <a:gd name="connsiteY2" fmla="*/ 2768958 h 3825026"/>
              <a:gd name="connsiteX3" fmla="*/ 7598534 w 7598534"/>
              <a:gd name="connsiteY3" fmla="*/ 3825026 h 3825026"/>
              <a:gd name="connsiteX0" fmla="*/ 0 w 7598534"/>
              <a:gd name="connsiteY0" fmla="*/ 0 h 3825026"/>
              <a:gd name="connsiteX1" fmla="*/ 1365161 w 7598534"/>
              <a:gd name="connsiteY1" fmla="*/ 1339404 h 3825026"/>
              <a:gd name="connsiteX2" fmla="*/ 4185634 w 7598534"/>
              <a:gd name="connsiteY2" fmla="*/ 2768958 h 3825026"/>
              <a:gd name="connsiteX3" fmla="*/ 7598534 w 7598534"/>
              <a:gd name="connsiteY3" fmla="*/ 3825026 h 3825026"/>
              <a:gd name="connsiteX0" fmla="*/ 0 w 7675808"/>
              <a:gd name="connsiteY0" fmla="*/ 0 h 3837904"/>
              <a:gd name="connsiteX1" fmla="*/ 1442435 w 7675808"/>
              <a:gd name="connsiteY1" fmla="*/ 1352282 h 3837904"/>
              <a:gd name="connsiteX2" fmla="*/ 4262908 w 7675808"/>
              <a:gd name="connsiteY2" fmla="*/ 2781836 h 3837904"/>
              <a:gd name="connsiteX3" fmla="*/ 7675808 w 7675808"/>
              <a:gd name="connsiteY3" fmla="*/ 3837904 h 3837904"/>
              <a:gd name="connsiteX0" fmla="*/ 0 w 7675808"/>
              <a:gd name="connsiteY0" fmla="*/ 0 h 3837904"/>
              <a:gd name="connsiteX1" fmla="*/ 1442435 w 7675808"/>
              <a:gd name="connsiteY1" fmla="*/ 1352282 h 3837904"/>
              <a:gd name="connsiteX2" fmla="*/ 4262908 w 7675808"/>
              <a:gd name="connsiteY2" fmla="*/ 2781836 h 3837904"/>
              <a:gd name="connsiteX3" fmla="*/ 7675808 w 7675808"/>
              <a:gd name="connsiteY3" fmla="*/ 3837904 h 3837904"/>
              <a:gd name="connsiteX0" fmla="*/ 0 w 7675808"/>
              <a:gd name="connsiteY0" fmla="*/ 0 h 3837904"/>
              <a:gd name="connsiteX1" fmla="*/ 1442435 w 7675808"/>
              <a:gd name="connsiteY1" fmla="*/ 1390919 h 3837904"/>
              <a:gd name="connsiteX2" fmla="*/ 4262908 w 7675808"/>
              <a:gd name="connsiteY2" fmla="*/ 2781836 h 3837904"/>
              <a:gd name="connsiteX3" fmla="*/ 7675808 w 7675808"/>
              <a:gd name="connsiteY3" fmla="*/ 3837904 h 3837904"/>
              <a:gd name="connsiteX0" fmla="*/ 0 w 7675808"/>
              <a:gd name="connsiteY0" fmla="*/ 0 h 3837904"/>
              <a:gd name="connsiteX1" fmla="*/ 1442435 w 7675808"/>
              <a:gd name="connsiteY1" fmla="*/ 1390919 h 3837904"/>
              <a:gd name="connsiteX2" fmla="*/ 4262908 w 7675808"/>
              <a:gd name="connsiteY2" fmla="*/ 2820473 h 3837904"/>
              <a:gd name="connsiteX3" fmla="*/ 7675808 w 7675808"/>
              <a:gd name="connsiteY3" fmla="*/ 3837904 h 3837904"/>
              <a:gd name="connsiteX0" fmla="*/ 0 w 7675808"/>
              <a:gd name="connsiteY0" fmla="*/ 0 h 3837904"/>
              <a:gd name="connsiteX1" fmla="*/ 1442435 w 7675808"/>
              <a:gd name="connsiteY1" fmla="*/ 1390919 h 3837904"/>
              <a:gd name="connsiteX2" fmla="*/ 4262908 w 7675808"/>
              <a:gd name="connsiteY2" fmla="*/ 2820473 h 3837904"/>
              <a:gd name="connsiteX3" fmla="*/ 7675808 w 7675808"/>
              <a:gd name="connsiteY3" fmla="*/ 3837904 h 38379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675808" h="3837904">
                <a:moveTo>
                  <a:pt x="0" y="0"/>
                </a:moveTo>
                <a:cubicBezTo>
                  <a:pt x="423929" y="550571"/>
                  <a:pt x="731950" y="920840"/>
                  <a:pt x="1442435" y="1390919"/>
                </a:cubicBezTo>
                <a:cubicBezTo>
                  <a:pt x="2152920" y="1860998"/>
                  <a:pt x="3224013" y="2412642"/>
                  <a:pt x="4262908" y="2820473"/>
                </a:cubicBezTo>
                <a:cubicBezTo>
                  <a:pt x="5301804" y="3228304"/>
                  <a:pt x="6460902" y="3528811"/>
                  <a:pt x="7675808" y="3837904"/>
                </a:cubicBezTo>
              </a:path>
            </a:pathLst>
          </a:custGeom>
          <a:noFill/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1" name="Group 60"/>
          <p:cNvGrpSpPr/>
          <p:nvPr/>
        </p:nvGrpSpPr>
        <p:grpSpPr>
          <a:xfrm>
            <a:off x="550528" y="5766516"/>
            <a:ext cx="8057013" cy="635632"/>
            <a:chOff x="550528" y="5766516"/>
            <a:chExt cx="8057013" cy="635632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2" name="TextBox 61"/>
                <p:cNvSpPr txBox="1"/>
                <p:nvPr/>
              </p:nvSpPr>
              <p:spPr>
                <a:xfrm>
                  <a:off x="8272962" y="5766516"/>
                  <a:ext cx="334579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solidFill>
                              <a:srgbClr val="00FFFF"/>
                            </a:solidFill>
                            <a:latin typeface="Cambria Math"/>
                          </a:rPr>
                          <m:t>𝑡</m:t>
                        </m:r>
                      </m:oMath>
                    </m:oMathPara>
                  </a14:m>
                  <a:endParaRPr lang="en-US" dirty="0">
                    <a:solidFill>
                      <a:schemeClr val="bg2">
                        <a:lumMod val="40000"/>
                        <a:lumOff val="60000"/>
                      </a:schemeClr>
                    </a:solidFill>
                  </a:endParaRPr>
                </a:p>
              </p:txBody>
            </p:sp>
          </mc:Choice>
          <mc:Fallback xmlns="">
            <p:sp>
              <p:nvSpPr>
                <p:cNvPr id="31" name="TextBox 30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272962" y="5766516"/>
                  <a:ext cx="334579" cy="369332"/>
                </a:xfrm>
                <a:prstGeom prst="rect">
                  <a:avLst/>
                </a:prstGeom>
                <a:blipFill rotWithShape="1"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63" name="Straight Arrow Connector 62"/>
            <p:cNvCxnSpPr/>
            <p:nvPr/>
          </p:nvCxnSpPr>
          <p:spPr>
            <a:xfrm flipV="1">
              <a:off x="550528" y="5949193"/>
              <a:ext cx="7751962" cy="1"/>
            </a:xfrm>
            <a:prstGeom prst="straightConnector1">
              <a:avLst/>
            </a:prstGeom>
            <a:ln w="38100">
              <a:solidFill>
                <a:schemeClr val="bg2">
                  <a:lumMod val="40000"/>
                  <a:lumOff val="60000"/>
                </a:schemeClr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64" name="Group 63"/>
            <p:cNvGrpSpPr/>
            <p:nvPr/>
          </p:nvGrpSpPr>
          <p:grpSpPr>
            <a:xfrm>
              <a:off x="727808" y="5873630"/>
              <a:ext cx="7196991" cy="159185"/>
              <a:chOff x="2212675" y="3537308"/>
              <a:chExt cx="5386824" cy="152400"/>
            </a:xfrm>
          </p:grpSpPr>
          <p:cxnSp>
            <p:nvCxnSpPr>
              <p:cNvPr id="95" name="Straight Connector 94"/>
              <p:cNvCxnSpPr/>
              <p:nvPr/>
            </p:nvCxnSpPr>
            <p:spPr>
              <a:xfrm>
                <a:off x="2212675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6" name="Straight Connector 95"/>
              <p:cNvCxnSpPr/>
              <p:nvPr/>
            </p:nvCxnSpPr>
            <p:spPr>
              <a:xfrm>
                <a:off x="3290039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7" name="Straight Connector 96"/>
              <p:cNvCxnSpPr/>
              <p:nvPr/>
            </p:nvCxnSpPr>
            <p:spPr>
              <a:xfrm>
                <a:off x="4367403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8" name="Straight Connector 97"/>
              <p:cNvCxnSpPr/>
              <p:nvPr/>
            </p:nvCxnSpPr>
            <p:spPr>
              <a:xfrm>
                <a:off x="6522131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9" name="Straight Connector 98"/>
              <p:cNvCxnSpPr/>
              <p:nvPr/>
            </p:nvCxnSpPr>
            <p:spPr>
              <a:xfrm>
                <a:off x="5444767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0" name="Straight Connector 99"/>
              <p:cNvCxnSpPr/>
              <p:nvPr/>
            </p:nvCxnSpPr>
            <p:spPr>
              <a:xfrm>
                <a:off x="7599499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65" name="TextBox 64"/>
            <p:cNvSpPr txBox="1"/>
            <p:nvPr/>
          </p:nvSpPr>
          <p:spPr>
            <a:xfrm>
              <a:off x="2028586" y="6029834"/>
              <a:ext cx="301686" cy="369332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1</a:t>
              </a:r>
              <a:endParaRPr lang="en-US" dirty="0">
                <a:solidFill>
                  <a:schemeClr val="bg2">
                    <a:lumMod val="40000"/>
                    <a:lumOff val="60000"/>
                  </a:schemeClr>
                </a:solidFill>
              </a:endParaRPr>
            </a:p>
          </p:txBody>
        </p:sp>
        <p:sp>
          <p:nvSpPr>
            <p:cNvPr id="78" name="TextBox 77"/>
            <p:cNvSpPr txBox="1"/>
            <p:nvPr/>
          </p:nvSpPr>
          <p:spPr>
            <a:xfrm>
              <a:off x="3478508" y="6029834"/>
              <a:ext cx="301686" cy="369332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2</a:t>
              </a:r>
              <a:endParaRPr lang="en-US" dirty="0">
                <a:solidFill>
                  <a:schemeClr val="bg2">
                    <a:lumMod val="40000"/>
                    <a:lumOff val="60000"/>
                  </a:schemeClr>
                </a:solidFill>
              </a:endParaRPr>
            </a:p>
          </p:txBody>
        </p:sp>
        <p:sp>
          <p:nvSpPr>
            <p:cNvPr id="79" name="TextBox 78"/>
            <p:cNvSpPr txBox="1"/>
            <p:nvPr/>
          </p:nvSpPr>
          <p:spPr>
            <a:xfrm>
              <a:off x="4901507" y="6029834"/>
              <a:ext cx="301686" cy="369332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3</a:t>
              </a:r>
              <a:endParaRPr lang="en-US" dirty="0">
                <a:solidFill>
                  <a:schemeClr val="bg2">
                    <a:lumMod val="40000"/>
                    <a:lumOff val="60000"/>
                  </a:schemeClr>
                </a:solidFill>
              </a:endParaRPr>
            </a:p>
          </p:txBody>
        </p:sp>
        <p:sp>
          <p:nvSpPr>
            <p:cNvPr id="80" name="TextBox 79"/>
            <p:cNvSpPr txBox="1"/>
            <p:nvPr/>
          </p:nvSpPr>
          <p:spPr>
            <a:xfrm>
              <a:off x="6350017" y="6029834"/>
              <a:ext cx="301686" cy="369332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4</a:t>
              </a:r>
              <a:endParaRPr lang="en-US" dirty="0">
                <a:solidFill>
                  <a:schemeClr val="bg2">
                    <a:lumMod val="40000"/>
                    <a:lumOff val="60000"/>
                  </a:schemeClr>
                </a:solidFill>
              </a:endParaRPr>
            </a:p>
          </p:txBody>
        </p:sp>
        <p:sp>
          <p:nvSpPr>
            <p:cNvPr id="93" name="TextBox 92"/>
            <p:cNvSpPr txBox="1"/>
            <p:nvPr/>
          </p:nvSpPr>
          <p:spPr>
            <a:xfrm>
              <a:off x="568362" y="6029834"/>
              <a:ext cx="301686" cy="369332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b="1" dirty="0" smtClean="0">
                  <a:solidFill>
                    <a:schemeClr val="bg2">
                      <a:lumMod val="20000"/>
                      <a:lumOff val="80000"/>
                    </a:schemeClr>
                  </a:solidFill>
                </a:rPr>
                <a:t>0</a:t>
              </a:r>
              <a:endParaRPr lang="en-US" b="1" dirty="0">
                <a:solidFill>
                  <a:schemeClr val="bg2">
                    <a:lumMod val="20000"/>
                    <a:lumOff val="80000"/>
                  </a:schemeClr>
                </a:solidFill>
              </a:endParaRPr>
            </a:p>
          </p:txBody>
        </p:sp>
        <p:sp>
          <p:nvSpPr>
            <p:cNvPr id="94" name="TextBox 93"/>
            <p:cNvSpPr txBox="1"/>
            <p:nvPr/>
          </p:nvSpPr>
          <p:spPr>
            <a:xfrm>
              <a:off x="7775514" y="6032816"/>
              <a:ext cx="301686" cy="369332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b="1" dirty="0" smtClean="0">
                  <a:solidFill>
                    <a:schemeClr val="bg2">
                      <a:lumMod val="20000"/>
                      <a:lumOff val="80000"/>
                    </a:schemeClr>
                  </a:solidFill>
                </a:rPr>
                <a:t>5</a:t>
              </a:r>
              <a:endParaRPr lang="en-US" b="1" dirty="0">
                <a:solidFill>
                  <a:schemeClr val="bg2">
                    <a:lumMod val="20000"/>
                    <a:lumOff val="80000"/>
                  </a:schemeClr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5160324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3.66327E-6 L -0.00053 -0.53331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5" y="-26665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11111E-6 2.05365E-6 L -1.11111E-6 0.17877 " pathEditMode="relative" rAng="0" ptsTypes="AA">
                                      <p:cBhvr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8927"/>
                                    </p:animMotion>
                                  </p:childTnLst>
                                </p:cTn>
                              </p:par>
                              <p:par>
                                <p:cTn id="9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1.02683E-6 L 3.33333E-6 0.35685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783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000"/>
                            </p:stCondLst>
                            <p:childTnLst>
                              <p:par>
                                <p:cTn id="1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-206496" y="381000"/>
            <a:ext cx="9502896" cy="4788856"/>
            <a:chOff x="-206496" y="381000"/>
            <a:chExt cx="9502896" cy="4788856"/>
          </a:xfrm>
        </p:grpSpPr>
        <p:sp>
          <p:nvSpPr>
            <p:cNvPr id="260" name="Rectangle 259"/>
            <p:cNvSpPr/>
            <p:nvPr/>
          </p:nvSpPr>
          <p:spPr>
            <a:xfrm flipV="1">
              <a:off x="2955234" y="381000"/>
              <a:ext cx="2988365" cy="4788856"/>
            </a:xfrm>
            <a:prstGeom prst="rect">
              <a:avLst/>
            </a:prstGeom>
            <a:noFill/>
            <a:ln w="38100">
              <a:solidFill>
                <a:schemeClr val="bg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9" name="Rectangle 258"/>
            <p:cNvSpPr/>
            <p:nvPr/>
          </p:nvSpPr>
          <p:spPr>
            <a:xfrm flipV="1">
              <a:off x="-206496" y="2921418"/>
              <a:ext cx="9502896" cy="2248438"/>
            </a:xfrm>
            <a:prstGeom prst="rect">
              <a:avLst/>
            </a:prstGeom>
            <a:noFill/>
            <a:ln w="38100">
              <a:solidFill>
                <a:schemeClr val="bg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38" name="Group 137"/>
          <p:cNvGrpSpPr/>
          <p:nvPr/>
        </p:nvGrpSpPr>
        <p:grpSpPr>
          <a:xfrm>
            <a:off x="6019721" y="1095537"/>
            <a:ext cx="1266663" cy="1266663"/>
            <a:chOff x="3132964" y="5027947"/>
            <a:chExt cx="979353" cy="979353"/>
          </a:xfrm>
        </p:grpSpPr>
        <p:sp>
          <p:nvSpPr>
            <p:cNvPr id="139" name="Oval 138"/>
            <p:cNvSpPr/>
            <p:nvPr/>
          </p:nvSpPr>
          <p:spPr>
            <a:xfrm>
              <a:off x="3440777" y="5335760"/>
              <a:ext cx="363727" cy="363727"/>
            </a:xfrm>
            <a:prstGeom prst="ellipse">
              <a:avLst/>
            </a:prstGeom>
            <a:gradFill flip="none" rotWithShape="1">
              <a:gsLst>
                <a:gs pos="0">
                  <a:srgbClr val="00FFFF"/>
                </a:gs>
                <a:gs pos="75000">
                  <a:srgbClr val="00B0F0"/>
                </a:gs>
                <a:gs pos="100000">
                  <a:srgbClr val="005CBF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0" name="Oval 139"/>
            <p:cNvSpPr/>
            <p:nvPr/>
          </p:nvSpPr>
          <p:spPr>
            <a:xfrm>
              <a:off x="3132964" y="5027947"/>
              <a:ext cx="979353" cy="979353"/>
            </a:xfrm>
            <a:prstGeom prst="ellipse">
              <a:avLst/>
            </a:prstGeom>
            <a:gradFill flip="none" rotWithShape="1">
              <a:gsLst>
                <a:gs pos="0">
                  <a:srgbClr val="00FFFF">
                    <a:alpha val="65000"/>
                  </a:srgbClr>
                </a:gs>
                <a:gs pos="38000">
                  <a:srgbClr val="00B0F0">
                    <a:alpha val="50000"/>
                  </a:srgbClr>
                </a:gs>
                <a:gs pos="56000">
                  <a:schemeClr val="bg2">
                    <a:alpha val="5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45" name="Group 144"/>
          <p:cNvGrpSpPr/>
          <p:nvPr/>
        </p:nvGrpSpPr>
        <p:grpSpPr>
          <a:xfrm>
            <a:off x="6019721" y="3381537"/>
            <a:ext cx="1266663" cy="1266663"/>
            <a:chOff x="3132964" y="4139737"/>
            <a:chExt cx="979353" cy="979353"/>
          </a:xfrm>
        </p:grpSpPr>
        <p:sp>
          <p:nvSpPr>
            <p:cNvPr id="146" name="Oval 145"/>
            <p:cNvSpPr/>
            <p:nvPr/>
          </p:nvSpPr>
          <p:spPr>
            <a:xfrm>
              <a:off x="3440776" y="4451371"/>
              <a:ext cx="363726" cy="363726"/>
            </a:xfrm>
            <a:prstGeom prst="ellipse">
              <a:avLst/>
            </a:prstGeom>
            <a:gradFill flip="none" rotWithShape="1">
              <a:gsLst>
                <a:gs pos="0">
                  <a:srgbClr val="00FFFF"/>
                </a:gs>
                <a:gs pos="75000">
                  <a:srgbClr val="00B0F0"/>
                </a:gs>
                <a:gs pos="100000">
                  <a:srgbClr val="005CBF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7" name="Oval 146"/>
            <p:cNvSpPr/>
            <p:nvPr/>
          </p:nvSpPr>
          <p:spPr>
            <a:xfrm>
              <a:off x="3132964" y="4139737"/>
              <a:ext cx="979353" cy="979353"/>
            </a:xfrm>
            <a:prstGeom prst="ellipse">
              <a:avLst/>
            </a:prstGeom>
            <a:gradFill flip="none" rotWithShape="1">
              <a:gsLst>
                <a:gs pos="0">
                  <a:srgbClr val="00FFFF">
                    <a:alpha val="65000"/>
                  </a:srgbClr>
                </a:gs>
                <a:gs pos="38000">
                  <a:srgbClr val="00B0F0">
                    <a:alpha val="50000"/>
                  </a:srgbClr>
                </a:gs>
                <a:gs pos="56000">
                  <a:schemeClr val="bg2">
                    <a:alpha val="5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pPr>
              <a:defRPr/>
            </a:pPr>
            <a:fld id="{4B7943FE-5ACA-4D49-B86A-9C786B9DD70D}" type="slidenum">
              <a:rPr lang="en-US"/>
              <a:pPr>
                <a:defRPr/>
              </a:pPr>
              <a:t>8</a:t>
            </a:fld>
            <a:endParaRPr lang="en-US"/>
          </a:p>
        </p:txBody>
      </p:sp>
      <p:sp>
        <p:nvSpPr>
          <p:cNvPr id="8" name="Rectangle 2"/>
          <p:cNvSpPr txBox="1">
            <a:spLocks noChangeArrowheads="1"/>
          </p:cNvSpPr>
          <p:nvPr/>
        </p:nvSpPr>
        <p:spPr bwMode="auto">
          <a:xfrm>
            <a:off x="0" y="0"/>
            <a:ext cx="9144000" cy="5334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  <a:effectLst>
            <a:outerShdw blurRad="254000" dist="63500" dir="5400000" sx="105000" sy="105000" algn="ctr" rotWithShape="0">
              <a:schemeClr val="bg1">
                <a:alpha val="50000"/>
              </a:schemeClr>
            </a:outerShdw>
          </a:effec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US" sz="2400" dirty="0" smtClean="0">
                <a:solidFill>
                  <a:srgbClr val="FFFF66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Aspects of stochasticity can manifest to varying degrees</a:t>
            </a:r>
            <a:endParaRPr lang="en-US" sz="2400" dirty="0">
              <a:solidFill>
                <a:srgbClr val="FFFF66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152400" y="533400"/>
            <a:ext cx="9448800" cy="6553200"/>
          </a:xfrm>
          <a:prstGeom prst="rect">
            <a:avLst/>
          </a:prstGeom>
          <a:noFill/>
          <a:ln w="381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2" name="Group 131"/>
          <p:cNvGrpSpPr/>
          <p:nvPr/>
        </p:nvGrpSpPr>
        <p:grpSpPr>
          <a:xfrm>
            <a:off x="7418510" y="3366967"/>
            <a:ext cx="1266663" cy="1266661"/>
            <a:chOff x="4126984" y="4756832"/>
            <a:chExt cx="732228" cy="732227"/>
          </a:xfrm>
        </p:grpSpPr>
        <p:sp>
          <p:nvSpPr>
            <p:cNvPr id="133" name="Oval 132"/>
            <p:cNvSpPr/>
            <p:nvPr/>
          </p:nvSpPr>
          <p:spPr>
            <a:xfrm>
              <a:off x="4357124" y="4982659"/>
              <a:ext cx="271945" cy="271946"/>
            </a:xfrm>
            <a:prstGeom prst="ellipse">
              <a:avLst/>
            </a:prstGeom>
            <a:gradFill flip="none" rotWithShape="1">
              <a:gsLst>
                <a:gs pos="0">
                  <a:srgbClr val="FFFF00"/>
                </a:gs>
                <a:gs pos="64000">
                  <a:srgbClr val="FFC000"/>
                </a:gs>
                <a:gs pos="100000">
                  <a:schemeClr val="accent6">
                    <a:lumMod val="75000"/>
                  </a:schemeClr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4" name="Oval 133"/>
            <p:cNvSpPr/>
            <p:nvPr/>
          </p:nvSpPr>
          <p:spPr>
            <a:xfrm>
              <a:off x="4126984" y="4756832"/>
              <a:ext cx="732228" cy="732227"/>
            </a:xfrm>
            <a:prstGeom prst="ellipse">
              <a:avLst/>
            </a:prstGeom>
            <a:gradFill flip="none" rotWithShape="1">
              <a:gsLst>
                <a:gs pos="0">
                  <a:srgbClr val="FFFF00">
                    <a:alpha val="50000"/>
                  </a:srgbClr>
                </a:gs>
                <a:gs pos="38000">
                  <a:srgbClr val="FFC000">
                    <a:alpha val="50000"/>
                  </a:srgbClr>
                </a:gs>
                <a:gs pos="56000">
                  <a:schemeClr val="bg2">
                    <a:alpha val="5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41" name="Freeform 140"/>
          <p:cNvSpPr/>
          <p:nvPr/>
        </p:nvSpPr>
        <p:spPr>
          <a:xfrm>
            <a:off x="7296279" y="3476664"/>
            <a:ext cx="1771521" cy="549322"/>
          </a:xfrm>
          <a:custGeom>
            <a:avLst/>
            <a:gdLst>
              <a:gd name="connsiteX0" fmla="*/ 0 w 564204"/>
              <a:gd name="connsiteY0" fmla="*/ 87573 h 202696"/>
              <a:gd name="connsiteX1" fmla="*/ 38910 w 564204"/>
              <a:gd name="connsiteY1" fmla="*/ 4888 h 202696"/>
              <a:gd name="connsiteX2" fmla="*/ 102140 w 564204"/>
              <a:gd name="connsiteY2" fmla="*/ 189713 h 202696"/>
              <a:gd name="connsiteX3" fmla="*/ 165370 w 564204"/>
              <a:gd name="connsiteY3" fmla="*/ 4888 h 202696"/>
              <a:gd name="connsiteX4" fmla="*/ 233463 w 564204"/>
              <a:gd name="connsiteY4" fmla="*/ 175122 h 202696"/>
              <a:gd name="connsiteX5" fmla="*/ 291829 w 564204"/>
              <a:gd name="connsiteY5" fmla="*/ 24 h 202696"/>
              <a:gd name="connsiteX6" fmla="*/ 359923 w 564204"/>
              <a:gd name="connsiteY6" fmla="*/ 189713 h 202696"/>
              <a:gd name="connsiteX7" fmla="*/ 423153 w 564204"/>
              <a:gd name="connsiteY7" fmla="*/ 24 h 202696"/>
              <a:gd name="connsiteX8" fmla="*/ 476655 w 564204"/>
              <a:gd name="connsiteY8" fmla="*/ 199441 h 202696"/>
              <a:gd name="connsiteX9" fmla="*/ 510702 w 564204"/>
              <a:gd name="connsiteY9" fmla="*/ 121620 h 202696"/>
              <a:gd name="connsiteX10" fmla="*/ 564204 w 564204"/>
              <a:gd name="connsiteY10" fmla="*/ 92437 h 202696"/>
              <a:gd name="connsiteX0" fmla="*/ 0 w 564204"/>
              <a:gd name="connsiteY0" fmla="*/ 87560 h 202683"/>
              <a:gd name="connsiteX1" fmla="*/ 38910 w 564204"/>
              <a:gd name="connsiteY1" fmla="*/ 4875 h 202683"/>
              <a:gd name="connsiteX2" fmla="*/ 102140 w 564204"/>
              <a:gd name="connsiteY2" fmla="*/ 189700 h 202683"/>
              <a:gd name="connsiteX3" fmla="*/ 165370 w 564204"/>
              <a:gd name="connsiteY3" fmla="*/ 4875 h 202683"/>
              <a:gd name="connsiteX4" fmla="*/ 233463 w 564204"/>
              <a:gd name="connsiteY4" fmla="*/ 194564 h 202683"/>
              <a:gd name="connsiteX5" fmla="*/ 291829 w 564204"/>
              <a:gd name="connsiteY5" fmla="*/ 11 h 202683"/>
              <a:gd name="connsiteX6" fmla="*/ 359923 w 564204"/>
              <a:gd name="connsiteY6" fmla="*/ 189700 h 202683"/>
              <a:gd name="connsiteX7" fmla="*/ 423153 w 564204"/>
              <a:gd name="connsiteY7" fmla="*/ 11 h 202683"/>
              <a:gd name="connsiteX8" fmla="*/ 476655 w 564204"/>
              <a:gd name="connsiteY8" fmla="*/ 199428 h 202683"/>
              <a:gd name="connsiteX9" fmla="*/ 510702 w 564204"/>
              <a:gd name="connsiteY9" fmla="*/ 121607 h 202683"/>
              <a:gd name="connsiteX10" fmla="*/ 564204 w 564204"/>
              <a:gd name="connsiteY10" fmla="*/ 92424 h 202683"/>
              <a:gd name="connsiteX0" fmla="*/ 0 w 564204"/>
              <a:gd name="connsiteY0" fmla="*/ 87561 h 194567"/>
              <a:gd name="connsiteX1" fmla="*/ 38910 w 564204"/>
              <a:gd name="connsiteY1" fmla="*/ 4876 h 194567"/>
              <a:gd name="connsiteX2" fmla="*/ 102140 w 564204"/>
              <a:gd name="connsiteY2" fmla="*/ 189701 h 194567"/>
              <a:gd name="connsiteX3" fmla="*/ 165370 w 564204"/>
              <a:gd name="connsiteY3" fmla="*/ 4876 h 194567"/>
              <a:gd name="connsiteX4" fmla="*/ 233463 w 564204"/>
              <a:gd name="connsiteY4" fmla="*/ 194565 h 194567"/>
              <a:gd name="connsiteX5" fmla="*/ 291829 w 564204"/>
              <a:gd name="connsiteY5" fmla="*/ 12 h 194567"/>
              <a:gd name="connsiteX6" fmla="*/ 359923 w 564204"/>
              <a:gd name="connsiteY6" fmla="*/ 189701 h 194567"/>
              <a:gd name="connsiteX7" fmla="*/ 423153 w 564204"/>
              <a:gd name="connsiteY7" fmla="*/ 12 h 194567"/>
              <a:gd name="connsiteX8" fmla="*/ 471791 w 564204"/>
              <a:gd name="connsiteY8" fmla="*/ 179973 h 194567"/>
              <a:gd name="connsiteX9" fmla="*/ 510702 w 564204"/>
              <a:gd name="connsiteY9" fmla="*/ 121608 h 194567"/>
              <a:gd name="connsiteX10" fmla="*/ 564204 w 564204"/>
              <a:gd name="connsiteY10" fmla="*/ 92425 h 194567"/>
              <a:gd name="connsiteX0" fmla="*/ 0 w 564204"/>
              <a:gd name="connsiteY0" fmla="*/ 87561 h 194567"/>
              <a:gd name="connsiteX1" fmla="*/ 38910 w 564204"/>
              <a:gd name="connsiteY1" fmla="*/ 4876 h 194567"/>
              <a:gd name="connsiteX2" fmla="*/ 102140 w 564204"/>
              <a:gd name="connsiteY2" fmla="*/ 189701 h 194567"/>
              <a:gd name="connsiteX3" fmla="*/ 165370 w 564204"/>
              <a:gd name="connsiteY3" fmla="*/ 4876 h 194567"/>
              <a:gd name="connsiteX4" fmla="*/ 233463 w 564204"/>
              <a:gd name="connsiteY4" fmla="*/ 194565 h 194567"/>
              <a:gd name="connsiteX5" fmla="*/ 291829 w 564204"/>
              <a:gd name="connsiteY5" fmla="*/ 12 h 194567"/>
              <a:gd name="connsiteX6" fmla="*/ 359923 w 564204"/>
              <a:gd name="connsiteY6" fmla="*/ 189701 h 194567"/>
              <a:gd name="connsiteX7" fmla="*/ 423153 w 564204"/>
              <a:gd name="connsiteY7" fmla="*/ 12 h 194567"/>
              <a:gd name="connsiteX8" fmla="*/ 471791 w 564204"/>
              <a:gd name="connsiteY8" fmla="*/ 179973 h 194567"/>
              <a:gd name="connsiteX9" fmla="*/ 510702 w 564204"/>
              <a:gd name="connsiteY9" fmla="*/ 97289 h 194567"/>
              <a:gd name="connsiteX10" fmla="*/ 564204 w 564204"/>
              <a:gd name="connsiteY10" fmla="*/ 92425 h 194567"/>
              <a:gd name="connsiteX0" fmla="*/ 0 w 627434"/>
              <a:gd name="connsiteY0" fmla="*/ 87561 h 194567"/>
              <a:gd name="connsiteX1" fmla="*/ 38910 w 627434"/>
              <a:gd name="connsiteY1" fmla="*/ 4876 h 194567"/>
              <a:gd name="connsiteX2" fmla="*/ 102140 w 627434"/>
              <a:gd name="connsiteY2" fmla="*/ 189701 h 194567"/>
              <a:gd name="connsiteX3" fmla="*/ 165370 w 627434"/>
              <a:gd name="connsiteY3" fmla="*/ 4876 h 194567"/>
              <a:gd name="connsiteX4" fmla="*/ 233463 w 627434"/>
              <a:gd name="connsiteY4" fmla="*/ 194565 h 194567"/>
              <a:gd name="connsiteX5" fmla="*/ 291829 w 627434"/>
              <a:gd name="connsiteY5" fmla="*/ 12 h 194567"/>
              <a:gd name="connsiteX6" fmla="*/ 359923 w 627434"/>
              <a:gd name="connsiteY6" fmla="*/ 189701 h 194567"/>
              <a:gd name="connsiteX7" fmla="*/ 423153 w 627434"/>
              <a:gd name="connsiteY7" fmla="*/ 12 h 194567"/>
              <a:gd name="connsiteX8" fmla="*/ 471791 w 627434"/>
              <a:gd name="connsiteY8" fmla="*/ 179973 h 194567"/>
              <a:gd name="connsiteX9" fmla="*/ 510702 w 627434"/>
              <a:gd name="connsiteY9" fmla="*/ 97289 h 194567"/>
              <a:gd name="connsiteX10" fmla="*/ 627434 w 627434"/>
              <a:gd name="connsiteY10" fmla="*/ 92425 h 194567"/>
              <a:gd name="connsiteX0" fmla="*/ 0 w 627434"/>
              <a:gd name="connsiteY0" fmla="*/ 87561 h 194567"/>
              <a:gd name="connsiteX1" fmla="*/ 38910 w 627434"/>
              <a:gd name="connsiteY1" fmla="*/ 4876 h 194567"/>
              <a:gd name="connsiteX2" fmla="*/ 102140 w 627434"/>
              <a:gd name="connsiteY2" fmla="*/ 189701 h 194567"/>
              <a:gd name="connsiteX3" fmla="*/ 165370 w 627434"/>
              <a:gd name="connsiteY3" fmla="*/ 4876 h 194567"/>
              <a:gd name="connsiteX4" fmla="*/ 233463 w 627434"/>
              <a:gd name="connsiteY4" fmla="*/ 194565 h 194567"/>
              <a:gd name="connsiteX5" fmla="*/ 291829 w 627434"/>
              <a:gd name="connsiteY5" fmla="*/ 12 h 194567"/>
              <a:gd name="connsiteX6" fmla="*/ 359923 w 627434"/>
              <a:gd name="connsiteY6" fmla="*/ 189701 h 194567"/>
              <a:gd name="connsiteX7" fmla="*/ 423153 w 627434"/>
              <a:gd name="connsiteY7" fmla="*/ 12 h 194567"/>
              <a:gd name="connsiteX8" fmla="*/ 471791 w 627434"/>
              <a:gd name="connsiteY8" fmla="*/ 179973 h 194567"/>
              <a:gd name="connsiteX9" fmla="*/ 510702 w 627434"/>
              <a:gd name="connsiteY9" fmla="*/ 97289 h 194567"/>
              <a:gd name="connsiteX10" fmla="*/ 627434 w 627434"/>
              <a:gd name="connsiteY10" fmla="*/ 92425 h 194567"/>
              <a:gd name="connsiteX0" fmla="*/ 0 w 627434"/>
              <a:gd name="connsiteY0" fmla="*/ 87561 h 194567"/>
              <a:gd name="connsiteX1" fmla="*/ 38910 w 627434"/>
              <a:gd name="connsiteY1" fmla="*/ 4876 h 194567"/>
              <a:gd name="connsiteX2" fmla="*/ 102140 w 627434"/>
              <a:gd name="connsiteY2" fmla="*/ 189701 h 194567"/>
              <a:gd name="connsiteX3" fmla="*/ 165370 w 627434"/>
              <a:gd name="connsiteY3" fmla="*/ 4876 h 194567"/>
              <a:gd name="connsiteX4" fmla="*/ 233463 w 627434"/>
              <a:gd name="connsiteY4" fmla="*/ 194565 h 194567"/>
              <a:gd name="connsiteX5" fmla="*/ 291829 w 627434"/>
              <a:gd name="connsiteY5" fmla="*/ 12 h 194567"/>
              <a:gd name="connsiteX6" fmla="*/ 359923 w 627434"/>
              <a:gd name="connsiteY6" fmla="*/ 189701 h 194567"/>
              <a:gd name="connsiteX7" fmla="*/ 423153 w 627434"/>
              <a:gd name="connsiteY7" fmla="*/ 12 h 194567"/>
              <a:gd name="connsiteX8" fmla="*/ 471791 w 627434"/>
              <a:gd name="connsiteY8" fmla="*/ 179973 h 194567"/>
              <a:gd name="connsiteX9" fmla="*/ 505838 w 627434"/>
              <a:gd name="connsiteY9" fmla="*/ 111880 h 194567"/>
              <a:gd name="connsiteX10" fmla="*/ 627434 w 627434"/>
              <a:gd name="connsiteY10" fmla="*/ 92425 h 194567"/>
              <a:gd name="connsiteX0" fmla="*/ 0 w 627434"/>
              <a:gd name="connsiteY0" fmla="*/ 87561 h 194567"/>
              <a:gd name="connsiteX1" fmla="*/ 38910 w 627434"/>
              <a:gd name="connsiteY1" fmla="*/ 4876 h 194567"/>
              <a:gd name="connsiteX2" fmla="*/ 102140 w 627434"/>
              <a:gd name="connsiteY2" fmla="*/ 189701 h 194567"/>
              <a:gd name="connsiteX3" fmla="*/ 165370 w 627434"/>
              <a:gd name="connsiteY3" fmla="*/ 4876 h 194567"/>
              <a:gd name="connsiteX4" fmla="*/ 233463 w 627434"/>
              <a:gd name="connsiteY4" fmla="*/ 194565 h 194567"/>
              <a:gd name="connsiteX5" fmla="*/ 291829 w 627434"/>
              <a:gd name="connsiteY5" fmla="*/ 12 h 194567"/>
              <a:gd name="connsiteX6" fmla="*/ 359923 w 627434"/>
              <a:gd name="connsiteY6" fmla="*/ 189701 h 194567"/>
              <a:gd name="connsiteX7" fmla="*/ 423153 w 627434"/>
              <a:gd name="connsiteY7" fmla="*/ 12 h 194567"/>
              <a:gd name="connsiteX8" fmla="*/ 471791 w 627434"/>
              <a:gd name="connsiteY8" fmla="*/ 179973 h 194567"/>
              <a:gd name="connsiteX9" fmla="*/ 505838 w 627434"/>
              <a:gd name="connsiteY9" fmla="*/ 111880 h 194567"/>
              <a:gd name="connsiteX10" fmla="*/ 627434 w 627434"/>
              <a:gd name="connsiteY10" fmla="*/ 92425 h 194567"/>
              <a:gd name="connsiteX0" fmla="*/ 0 w 627434"/>
              <a:gd name="connsiteY0" fmla="*/ 87561 h 194567"/>
              <a:gd name="connsiteX1" fmla="*/ 38910 w 627434"/>
              <a:gd name="connsiteY1" fmla="*/ 4876 h 194567"/>
              <a:gd name="connsiteX2" fmla="*/ 102140 w 627434"/>
              <a:gd name="connsiteY2" fmla="*/ 189701 h 194567"/>
              <a:gd name="connsiteX3" fmla="*/ 165370 w 627434"/>
              <a:gd name="connsiteY3" fmla="*/ 4876 h 194567"/>
              <a:gd name="connsiteX4" fmla="*/ 233463 w 627434"/>
              <a:gd name="connsiteY4" fmla="*/ 194565 h 194567"/>
              <a:gd name="connsiteX5" fmla="*/ 291829 w 627434"/>
              <a:gd name="connsiteY5" fmla="*/ 12 h 194567"/>
              <a:gd name="connsiteX6" fmla="*/ 359923 w 627434"/>
              <a:gd name="connsiteY6" fmla="*/ 189701 h 194567"/>
              <a:gd name="connsiteX7" fmla="*/ 423153 w 627434"/>
              <a:gd name="connsiteY7" fmla="*/ 12 h 194567"/>
              <a:gd name="connsiteX8" fmla="*/ 471791 w 627434"/>
              <a:gd name="connsiteY8" fmla="*/ 179973 h 194567"/>
              <a:gd name="connsiteX9" fmla="*/ 505838 w 627434"/>
              <a:gd name="connsiteY9" fmla="*/ 111880 h 194567"/>
              <a:gd name="connsiteX10" fmla="*/ 627434 w 627434"/>
              <a:gd name="connsiteY10" fmla="*/ 92425 h 194567"/>
              <a:gd name="connsiteX0" fmla="*/ 0 w 627434"/>
              <a:gd name="connsiteY0" fmla="*/ 87552 h 194558"/>
              <a:gd name="connsiteX1" fmla="*/ 38910 w 627434"/>
              <a:gd name="connsiteY1" fmla="*/ 4867 h 194558"/>
              <a:gd name="connsiteX2" fmla="*/ 102140 w 627434"/>
              <a:gd name="connsiteY2" fmla="*/ 189692 h 194558"/>
              <a:gd name="connsiteX3" fmla="*/ 165370 w 627434"/>
              <a:gd name="connsiteY3" fmla="*/ 4867 h 194558"/>
              <a:gd name="connsiteX4" fmla="*/ 233463 w 627434"/>
              <a:gd name="connsiteY4" fmla="*/ 194556 h 194558"/>
              <a:gd name="connsiteX5" fmla="*/ 291829 w 627434"/>
              <a:gd name="connsiteY5" fmla="*/ 3 h 194558"/>
              <a:gd name="connsiteX6" fmla="*/ 359923 w 627434"/>
              <a:gd name="connsiteY6" fmla="*/ 189692 h 194558"/>
              <a:gd name="connsiteX7" fmla="*/ 423153 w 627434"/>
              <a:gd name="connsiteY7" fmla="*/ 3 h 194558"/>
              <a:gd name="connsiteX8" fmla="*/ 457199 w 627434"/>
              <a:gd name="connsiteY8" fmla="*/ 184827 h 194558"/>
              <a:gd name="connsiteX9" fmla="*/ 505838 w 627434"/>
              <a:gd name="connsiteY9" fmla="*/ 111871 h 194558"/>
              <a:gd name="connsiteX10" fmla="*/ 627434 w 627434"/>
              <a:gd name="connsiteY10" fmla="*/ 92416 h 1945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627434" h="194558">
                <a:moveTo>
                  <a:pt x="0" y="87552"/>
                </a:moveTo>
                <a:cubicBezTo>
                  <a:pt x="10943" y="37698"/>
                  <a:pt x="21887" y="-12156"/>
                  <a:pt x="38910" y="4867"/>
                </a:cubicBezTo>
                <a:cubicBezTo>
                  <a:pt x="55933" y="21890"/>
                  <a:pt x="81063" y="189692"/>
                  <a:pt x="102140" y="189692"/>
                </a:cubicBezTo>
                <a:cubicBezTo>
                  <a:pt x="123217" y="189692"/>
                  <a:pt x="143483" y="4056"/>
                  <a:pt x="165370" y="4867"/>
                </a:cubicBezTo>
                <a:cubicBezTo>
                  <a:pt x="187257" y="5678"/>
                  <a:pt x="212387" y="195367"/>
                  <a:pt x="233463" y="194556"/>
                </a:cubicBezTo>
                <a:cubicBezTo>
                  <a:pt x="254539" y="193745"/>
                  <a:pt x="270752" y="814"/>
                  <a:pt x="291829" y="3"/>
                </a:cubicBezTo>
                <a:cubicBezTo>
                  <a:pt x="312906" y="-808"/>
                  <a:pt x="338036" y="189692"/>
                  <a:pt x="359923" y="189692"/>
                </a:cubicBezTo>
                <a:cubicBezTo>
                  <a:pt x="381810" y="189692"/>
                  <a:pt x="406940" y="814"/>
                  <a:pt x="423153" y="3"/>
                </a:cubicBezTo>
                <a:cubicBezTo>
                  <a:pt x="439366" y="-808"/>
                  <a:pt x="443418" y="166182"/>
                  <a:pt x="457199" y="184827"/>
                </a:cubicBezTo>
                <a:cubicBezTo>
                  <a:pt x="470980" y="203472"/>
                  <a:pt x="477466" y="127273"/>
                  <a:pt x="505838" y="111871"/>
                </a:cubicBezTo>
                <a:cubicBezTo>
                  <a:pt x="534210" y="96469"/>
                  <a:pt x="627434" y="92416"/>
                  <a:pt x="627434" y="92416"/>
                </a:cubicBezTo>
              </a:path>
            </a:pathLst>
          </a:custGeom>
          <a:noFill/>
          <a:ln>
            <a:solidFill>
              <a:srgbClr val="00FFFF"/>
            </a:solidFill>
            <a:headEnd type="none" w="med" len="med"/>
            <a:tailEnd type="triangl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51" name="Group 150"/>
          <p:cNvGrpSpPr/>
          <p:nvPr/>
        </p:nvGrpSpPr>
        <p:grpSpPr>
          <a:xfrm>
            <a:off x="7396790" y="1082834"/>
            <a:ext cx="1266663" cy="1266663"/>
            <a:chOff x="3132964" y="5027947"/>
            <a:chExt cx="979353" cy="979353"/>
          </a:xfrm>
        </p:grpSpPr>
        <p:sp>
          <p:nvSpPr>
            <p:cNvPr id="152" name="Oval 151"/>
            <p:cNvSpPr/>
            <p:nvPr/>
          </p:nvSpPr>
          <p:spPr>
            <a:xfrm>
              <a:off x="3440777" y="5335760"/>
              <a:ext cx="363727" cy="363727"/>
            </a:xfrm>
            <a:prstGeom prst="ellipse">
              <a:avLst/>
            </a:prstGeom>
            <a:gradFill flip="none" rotWithShape="1">
              <a:gsLst>
                <a:gs pos="0">
                  <a:srgbClr val="00FFFF"/>
                </a:gs>
                <a:gs pos="75000">
                  <a:srgbClr val="00B0F0"/>
                </a:gs>
                <a:gs pos="100000">
                  <a:srgbClr val="005CBF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3" name="Oval 152"/>
            <p:cNvSpPr/>
            <p:nvPr/>
          </p:nvSpPr>
          <p:spPr>
            <a:xfrm>
              <a:off x="3132964" y="5027947"/>
              <a:ext cx="979353" cy="979353"/>
            </a:xfrm>
            <a:prstGeom prst="ellipse">
              <a:avLst/>
            </a:prstGeom>
            <a:gradFill flip="none" rotWithShape="1">
              <a:gsLst>
                <a:gs pos="0">
                  <a:srgbClr val="00FFFF">
                    <a:alpha val="65000"/>
                  </a:srgbClr>
                </a:gs>
                <a:gs pos="38000">
                  <a:srgbClr val="00B0F0">
                    <a:alpha val="50000"/>
                  </a:srgbClr>
                </a:gs>
                <a:gs pos="56000">
                  <a:schemeClr val="bg2">
                    <a:alpha val="5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3" name="Freeform 12"/>
          <p:cNvSpPr/>
          <p:nvPr/>
        </p:nvSpPr>
        <p:spPr>
          <a:xfrm>
            <a:off x="681723" y="799388"/>
            <a:ext cx="1752227" cy="1861007"/>
          </a:xfrm>
          <a:custGeom>
            <a:avLst/>
            <a:gdLst>
              <a:gd name="connsiteX0" fmla="*/ 219038 w 1541211"/>
              <a:gd name="connsiteY0" fmla="*/ 194347 h 2342507"/>
              <a:gd name="connsiteX1" fmla="*/ 97 w 1541211"/>
              <a:gd name="connsiteY1" fmla="*/ 529198 h 2342507"/>
              <a:gd name="connsiteX2" fmla="*/ 206159 w 1541211"/>
              <a:gd name="connsiteY2" fmla="*/ 915564 h 2342507"/>
              <a:gd name="connsiteX3" fmla="*/ 1056165 w 1541211"/>
              <a:gd name="connsiteY3" fmla="*/ 1095868 h 2342507"/>
              <a:gd name="connsiteX4" fmla="*/ 1519804 w 1541211"/>
              <a:gd name="connsiteY4" fmla="*/ 1507992 h 2342507"/>
              <a:gd name="connsiteX5" fmla="*/ 1378136 w 1541211"/>
              <a:gd name="connsiteY5" fmla="*/ 2177694 h 2342507"/>
              <a:gd name="connsiteX6" fmla="*/ 631162 w 1541211"/>
              <a:gd name="connsiteY6" fmla="*/ 2319361 h 2342507"/>
              <a:gd name="connsiteX7" fmla="*/ 386463 w 1541211"/>
              <a:gd name="connsiteY7" fmla="*/ 1804207 h 2342507"/>
              <a:gd name="connsiteX8" fmla="*/ 541010 w 1541211"/>
              <a:gd name="connsiteY8" fmla="*/ 1301930 h 2342507"/>
              <a:gd name="connsiteX9" fmla="*/ 1081922 w 1541211"/>
              <a:gd name="connsiteY9" fmla="*/ 735260 h 2342507"/>
              <a:gd name="connsiteX10" fmla="*/ 966012 w 1541211"/>
              <a:gd name="connsiteY10" fmla="*/ 65559 h 2342507"/>
              <a:gd name="connsiteX11" fmla="*/ 463736 w 1541211"/>
              <a:gd name="connsiteY11" fmla="*/ 39801 h 2342507"/>
              <a:gd name="connsiteX12" fmla="*/ 219038 w 1541211"/>
              <a:gd name="connsiteY12" fmla="*/ 194347 h 2342507"/>
              <a:gd name="connsiteX0" fmla="*/ 219038 w 1541211"/>
              <a:gd name="connsiteY0" fmla="*/ 158385 h 2306545"/>
              <a:gd name="connsiteX1" fmla="*/ 97 w 1541211"/>
              <a:gd name="connsiteY1" fmla="*/ 493236 h 2306545"/>
              <a:gd name="connsiteX2" fmla="*/ 206159 w 1541211"/>
              <a:gd name="connsiteY2" fmla="*/ 879602 h 2306545"/>
              <a:gd name="connsiteX3" fmla="*/ 1056165 w 1541211"/>
              <a:gd name="connsiteY3" fmla="*/ 1059906 h 2306545"/>
              <a:gd name="connsiteX4" fmla="*/ 1519804 w 1541211"/>
              <a:gd name="connsiteY4" fmla="*/ 1472030 h 2306545"/>
              <a:gd name="connsiteX5" fmla="*/ 1378136 w 1541211"/>
              <a:gd name="connsiteY5" fmla="*/ 2141732 h 2306545"/>
              <a:gd name="connsiteX6" fmla="*/ 631162 w 1541211"/>
              <a:gd name="connsiteY6" fmla="*/ 2283399 h 2306545"/>
              <a:gd name="connsiteX7" fmla="*/ 386463 w 1541211"/>
              <a:gd name="connsiteY7" fmla="*/ 1768245 h 2306545"/>
              <a:gd name="connsiteX8" fmla="*/ 541010 w 1541211"/>
              <a:gd name="connsiteY8" fmla="*/ 1265968 h 2306545"/>
              <a:gd name="connsiteX9" fmla="*/ 1081922 w 1541211"/>
              <a:gd name="connsiteY9" fmla="*/ 699298 h 2306545"/>
              <a:gd name="connsiteX10" fmla="*/ 953134 w 1541211"/>
              <a:gd name="connsiteY10" fmla="*/ 106870 h 2306545"/>
              <a:gd name="connsiteX11" fmla="*/ 463736 w 1541211"/>
              <a:gd name="connsiteY11" fmla="*/ 3839 h 2306545"/>
              <a:gd name="connsiteX12" fmla="*/ 219038 w 1541211"/>
              <a:gd name="connsiteY12" fmla="*/ 158385 h 2306545"/>
              <a:gd name="connsiteX0" fmla="*/ 219038 w 1541211"/>
              <a:gd name="connsiteY0" fmla="*/ 92551 h 2240711"/>
              <a:gd name="connsiteX1" fmla="*/ 97 w 1541211"/>
              <a:gd name="connsiteY1" fmla="*/ 427402 h 2240711"/>
              <a:gd name="connsiteX2" fmla="*/ 206159 w 1541211"/>
              <a:gd name="connsiteY2" fmla="*/ 813768 h 2240711"/>
              <a:gd name="connsiteX3" fmla="*/ 1056165 w 1541211"/>
              <a:gd name="connsiteY3" fmla="*/ 994072 h 2240711"/>
              <a:gd name="connsiteX4" fmla="*/ 1519804 w 1541211"/>
              <a:gd name="connsiteY4" fmla="*/ 1406196 h 2240711"/>
              <a:gd name="connsiteX5" fmla="*/ 1378136 w 1541211"/>
              <a:gd name="connsiteY5" fmla="*/ 2075898 h 2240711"/>
              <a:gd name="connsiteX6" fmla="*/ 631162 w 1541211"/>
              <a:gd name="connsiteY6" fmla="*/ 2217565 h 2240711"/>
              <a:gd name="connsiteX7" fmla="*/ 386463 w 1541211"/>
              <a:gd name="connsiteY7" fmla="*/ 1702411 h 2240711"/>
              <a:gd name="connsiteX8" fmla="*/ 541010 w 1541211"/>
              <a:gd name="connsiteY8" fmla="*/ 1200134 h 2240711"/>
              <a:gd name="connsiteX9" fmla="*/ 1081922 w 1541211"/>
              <a:gd name="connsiteY9" fmla="*/ 633464 h 2240711"/>
              <a:gd name="connsiteX10" fmla="*/ 953134 w 1541211"/>
              <a:gd name="connsiteY10" fmla="*/ 41036 h 2240711"/>
              <a:gd name="connsiteX11" fmla="*/ 219038 w 1541211"/>
              <a:gd name="connsiteY11" fmla="*/ 92551 h 2240711"/>
              <a:gd name="connsiteX0" fmla="*/ 219038 w 1541211"/>
              <a:gd name="connsiteY0" fmla="*/ 124207 h 2272367"/>
              <a:gd name="connsiteX1" fmla="*/ 97 w 1541211"/>
              <a:gd name="connsiteY1" fmla="*/ 459058 h 2272367"/>
              <a:gd name="connsiteX2" fmla="*/ 206159 w 1541211"/>
              <a:gd name="connsiteY2" fmla="*/ 845424 h 2272367"/>
              <a:gd name="connsiteX3" fmla="*/ 1056165 w 1541211"/>
              <a:gd name="connsiteY3" fmla="*/ 1025728 h 2272367"/>
              <a:gd name="connsiteX4" fmla="*/ 1519804 w 1541211"/>
              <a:gd name="connsiteY4" fmla="*/ 1437852 h 2272367"/>
              <a:gd name="connsiteX5" fmla="*/ 1378136 w 1541211"/>
              <a:gd name="connsiteY5" fmla="*/ 2107554 h 2272367"/>
              <a:gd name="connsiteX6" fmla="*/ 631162 w 1541211"/>
              <a:gd name="connsiteY6" fmla="*/ 2249221 h 2272367"/>
              <a:gd name="connsiteX7" fmla="*/ 386463 w 1541211"/>
              <a:gd name="connsiteY7" fmla="*/ 1734067 h 2272367"/>
              <a:gd name="connsiteX8" fmla="*/ 541010 w 1541211"/>
              <a:gd name="connsiteY8" fmla="*/ 1231790 h 2272367"/>
              <a:gd name="connsiteX9" fmla="*/ 1081922 w 1541211"/>
              <a:gd name="connsiteY9" fmla="*/ 665120 h 2272367"/>
              <a:gd name="connsiteX10" fmla="*/ 875861 w 1541211"/>
              <a:gd name="connsiteY10" fmla="*/ 34056 h 2272367"/>
              <a:gd name="connsiteX11" fmla="*/ 219038 w 1541211"/>
              <a:gd name="connsiteY11" fmla="*/ 124207 h 2272367"/>
              <a:gd name="connsiteX0" fmla="*/ 219038 w 1548900"/>
              <a:gd name="connsiteY0" fmla="*/ 124207 h 2113372"/>
              <a:gd name="connsiteX1" fmla="*/ 97 w 1548900"/>
              <a:gd name="connsiteY1" fmla="*/ 459058 h 2113372"/>
              <a:gd name="connsiteX2" fmla="*/ 206159 w 1548900"/>
              <a:gd name="connsiteY2" fmla="*/ 845424 h 2113372"/>
              <a:gd name="connsiteX3" fmla="*/ 1056165 w 1548900"/>
              <a:gd name="connsiteY3" fmla="*/ 1025728 h 2113372"/>
              <a:gd name="connsiteX4" fmla="*/ 1519804 w 1548900"/>
              <a:gd name="connsiteY4" fmla="*/ 1437852 h 2113372"/>
              <a:gd name="connsiteX5" fmla="*/ 1378136 w 1548900"/>
              <a:gd name="connsiteY5" fmla="*/ 2107554 h 2113372"/>
              <a:gd name="connsiteX6" fmla="*/ 386463 w 1548900"/>
              <a:gd name="connsiteY6" fmla="*/ 1734067 h 2113372"/>
              <a:gd name="connsiteX7" fmla="*/ 541010 w 1548900"/>
              <a:gd name="connsiteY7" fmla="*/ 1231790 h 2113372"/>
              <a:gd name="connsiteX8" fmla="*/ 1081922 w 1548900"/>
              <a:gd name="connsiteY8" fmla="*/ 665120 h 2113372"/>
              <a:gd name="connsiteX9" fmla="*/ 875861 w 1548900"/>
              <a:gd name="connsiteY9" fmla="*/ 34056 h 2113372"/>
              <a:gd name="connsiteX10" fmla="*/ 219038 w 1548900"/>
              <a:gd name="connsiteY10" fmla="*/ 124207 h 2113372"/>
              <a:gd name="connsiteX0" fmla="*/ 219038 w 1591545"/>
              <a:gd name="connsiteY0" fmla="*/ 124207 h 2116188"/>
              <a:gd name="connsiteX1" fmla="*/ 97 w 1591545"/>
              <a:gd name="connsiteY1" fmla="*/ 459058 h 2116188"/>
              <a:gd name="connsiteX2" fmla="*/ 206159 w 1591545"/>
              <a:gd name="connsiteY2" fmla="*/ 845424 h 2116188"/>
              <a:gd name="connsiteX3" fmla="*/ 1056165 w 1591545"/>
              <a:gd name="connsiteY3" fmla="*/ 1025728 h 2116188"/>
              <a:gd name="connsiteX4" fmla="*/ 1571319 w 1591545"/>
              <a:gd name="connsiteY4" fmla="*/ 1360578 h 2116188"/>
              <a:gd name="connsiteX5" fmla="*/ 1378136 w 1591545"/>
              <a:gd name="connsiteY5" fmla="*/ 2107554 h 2116188"/>
              <a:gd name="connsiteX6" fmla="*/ 386463 w 1591545"/>
              <a:gd name="connsiteY6" fmla="*/ 1734067 h 2116188"/>
              <a:gd name="connsiteX7" fmla="*/ 541010 w 1591545"/>
              <a:gd name="connsiteY7" fmla="*/ 1231790 h 2116188"/>
              <a:gd name="connsiteX8" fmla="*/ 1081922 w 1591545"/>
              <a:gd name="connsiteY8" fmla="*/ 665120 h 2116188"/>
              <a:gd name="connsiteX9" fmla="*/ 875861 w 1591545"/>
              <a:gd name="connsiteY9" fmla="*/ 34056 h 2116188"/>
              <a:gd name="connsiteX10" fmla="*/ 219038 w 1591545"/>
              <a:gd name="connsiteY10" fmla="*/ 124207 h 2116188"/>
              <a:gd name="connsiteX0" fmla="*/ 219038 w 1587716"/>
              <a:gd name="connsiteY0" fmla="*/ 124207 h 2132594"/>
              <a:gd name="connsiteX1" fmla="*/ 97 w 1587716"/>
              <a:gd name="connsiteY1" fmla="*/ 459058 h 2132594"/>
              <a:gd name="connsiteX2" fmla="*/ 206159 w 1587716"/>
              <a:gd name="connsiteY2" fmla="*/ 845424 h 2132594"/>
              <a:gd name="connsiteX3" fmla="*/ 1056165 w 1587716"/>
              <a:gd name="connsiteY3" fmla="*/ 1025728 h 2132594"/>
              <a:gd name="connsiteX4" fmla="*/ 1571319 w 1587716"/>
              <a:gd name="connsiteY4" fmla="*/ 1360578 h 2132594"/>
              <a:gd name="connsiteX5" fmla="*/ 1378136 w 1587716"/>
              <a:gd name="connsiteY5" fmla="*/ 2107554 h 2132594"/>
              <a:gd name="connsiteX6" fmla="*/ 579646 w 1587716"/>
              <a:gd name="connsiteY6" fmla="*/ 1888614 h 2132594"/>
              <a:gd name="connsiteX7" fmla="*/ 541010 w 1587716"/>
              <a:gd name="connsiteY7" fmla="*/ 1231790 h 2132594"/>
              <a:gd name="connsiteX8" fmla="*/ 1081922 w 1587716"/>
              <a:gd name="connsiteY8" fmla="*/ 665120 h 2132594"/>
              <a:gd name="connsiteX9" fmla="*/ 875861 w 1587716"/>
              <a:gd name="connsiteY9" fmla="*/ 34056 h 2132594"/>
              <a:gd name="connsiteX10" fmla="*/ 219038 w 1587716"/>
              <a:gd name="connsiteY10" fmla="*/ 124207 h 2132594"/>
              <a:gd name="connsiteX0" fmla="*/ 219038 w 1617794"/>
              <a:gd name="connsiteY0" fmla="*/ 124207 h 2075158"/>
              <a:gd name="connsiteX1" fmla="*/ 97 w 1617794"/>
              <a:gd name="connsiteY1" fmla="*/ 459058 h 2075158"/>
              <a:gd name="connsiteX2" fmla="*/ 206159 w 1617794"/>
              <a:gd name="connsiteY2" fmla="*/ 845424 h 2075158"/>
              <a:gd name="connsiteX3" fmla="*/ 1056165 w 1617794"/>
              <a:gd name="connsiteY3" fmla="*/ 1025728 h 2075158"/>
              <a:gd name="connsiteX4" fmla="*/ 1571319 w 1617794"/>
              <a:gd name="connsiteY4" fmla="*/ 1360578 h 2075158"/>
              <a:gd name="connsiteX5" fmla="*/ 1481167 w 1617794"/>
              <a:gd name="connsiteY5" fmla="*/ 2043159 h 2075158"/>
              <a:gd name="connsiteX6" fmla="*/ 579646 w 1617794"/>
              <a:gd name="connsiteY6" fmla="*/ 1888614 h 2075158"/>
              <a:gd name="connsiteX7" fmla="*/ 541010 w 1617794"/>
              <a:gd name="connsiteY7" fmla="*/ 1231790 h 2075158"/>
              <a:gd name="connsiteX8" fmla="*/ 1081922 w 1617794"/>
              <a:gd name="connsiteY8" fmla="*/ 665120 h 2075158"/>
              <a:gd name="connsiteX9" fmla="*/ 875861 w 1617794"/>
              <a:gd name="connsiteY9" fmla="*/ 34056 h 2075158"/>
              <a:gd name="connsiteX10" fmla="*/ 219038 w 1617794"/>
              <a:gd name="connsiteY10" fmla="*/ 124207 h 2075158"/>
              <a:gd name="connsiteX0" fmla="*/ 219038 w 1666856"/>
              <a:gd name="connsiteY0" fmla="*/ 124207 h 2076978"/>
              <a:gd name="connsiteX1" fmla="*/ 97 w 1666856"/>
              <a:gd name="connsiteY1" fmla="*/ 459058 h 2076978"/>
              <a:gd name="connsiteX2" fmla="*/ 206159 w 1666856"/>
              <a:gd name="connsiteY2" fmla="*/ 845424 h 2076978"/>
              <a:gd name="connsiteX3" fmla="*/ 1056165 w 1666856"/>
              <a:gd name="connsiteY3" fmla="*/ 1025728 h 2076978"/>
              <a:gd name="connsiteX4" fmla="*/ 1635713 w 1666856"/>
              <a:gd name="connsiteY4" fmla="*/ 1334820 h 2076978"/>
              <a:gd name="connsiteX5" fmla="*/ 1481167 w 1666856"/>
              <a:gd name="connsiteY5" fmla="*/ 2043159 h 2076978"/>
              <a:gd name="connsiteX6" fmla="*/ 579646 w 1666856"/>
              <a:gd name="connsiteY6" fmla="*/ 1888614 h 2076978"/>
              <a:gd name="connsiteX7" fmla="*/ 541010 w 1666856"/>
              <a:gd name="connsiteY7" fmla="*/ 1231790 h 2076978"/>
              <a:gd name="connsiteX8" fmla="*/ 1081922 w 1666856"/>
              <a:gd name="connsiteY8" fmla="*/ 665120 h 2076978"/>
              <a:gd name="connsiteX9" fmla="*/ 875861 w 1666856"/>
              <a:gd name="connsiteY9" fmla="*/ 34056 h 2076978"/>
              <a:gd name="connsiteX10" fmla="*/ 219038 w 1666856"/>
              <a:gd name="connsiteY10" fmla="*/ 124207 h 2076978"/>
              <a:gd name="connsiteX0" fmla="*/ 219058 w 1664049"/>
              <a:gd name="connsiteY0" fmla="*/ 124207 h 2076978"/>
              <a:gd name="connsiteX1" fmla="*/ 117 w 1664049"/>
              <a:gd name="connsiteY1" fmla="*/ 459058 h 2076978"/>
              <a:gd name="connsiteX2" fmla="*/ 206179 w 1664049"/>
              <a:gd name="connsiteY2" fmla="*/ 845424 h 2076978"/>
              <a:gd name="connsiteX3" fmla="*/ 1094822 w 1664049"/>
              <a:gd name="connsiteY3" fmla="*/ 974212 h 2076978"/>
              <a:gd name="connsiteX4" fmla="*/ 1635733 w 1664049"/>
              <a:gd name="connsiteY4" fmla="*/ 1334820 h 2076978"/>
              <a:gd name="connsiteX5" fmla="*/ 1481187 w 1664049"/>
              <a:gd name="connsiteY5" fmla="*/ 2043159 h 2076978"/>
              <a:gd name="connsiteX6" fmla="*/ 579666 w 1664049"/>
              <a:gd name="connsiteY6" fmla="*/ 1888614 h 2076978"/>
              <a:gd name="connsiteX7" fmla="*/ 541030 w 1664049"/>
              <a:gd name="connsiteY7" fmla="*/ 1231790 h 2076978"/>
              <a:gd name="connsiteX8" fmla="*/ 1081942 w 1664049"/>
              <a:gd name="connsiteY8" fmla="*/ 665120 h 2076978"/>
              <a:gd name="connsiteX9" fmla="*/ 875881 w 1664049"/>
              <a:gd name="connsiteY9" fmla="*/ 34056 h 2076978"/>
              <a:gd name="connsiteX10" fmla="*/ 219058 w 1664049"/>
              <a:gd name="connsiteY10" fmla="*/ 124207 h 2076978"/>
              <a:gd name="connsiteX0" fmla="*/ 227054 w 1737502"/>
              <a:gd name="connsiteY0" fmla="*/ 124207 h 2076978"/>
              <a:gd name="connsiteX1" fmla="*/ 8113 w 1737502"/>
              <a:gd name="connsiteY1" fmla="*/ 459058 h 2076978"/>
              <a:gd name="connsiteX2" fmla="*/ 214175 w 1737502"/>
              <a:gd name="connsiteY2" fmla="*/ 845424 h 2076978"/>
              <a:gd name="connsiteX3" fmla="*/ 1643729 w 1737502"/>
              <a:gd name="connsiteY3" fmla="*/ 1334820 h 2076978"/>
              <a:gd name="connsiteX4" fmla="*/ 1489183 w 1737502"/>
              <a:gd name="connsiteY4" fmla="*/ 2043159 h 2076978"/>
              <a:gd name="connsiteX5" fmla="*/ 587662 w 1737502"/>
              <a:gd name="connsiteY5" fmla="*/ 1888614 h 2076978"/>
              <a:gd name="connsiteX6" fmla="*/ 549026 w 1737502"/>
              <a:gd name="connsiteY6" fmla="*/ 1231790 h 2076978"/>
              <a:gd name="connsiteX7" fmla="*/ 1089938 w 1737502"/>
              <a:gd name="connsiteY7" fmla="*/ 665120 h 2076978"/>
              <a:gd name="connsiteX8" fmla="*/ 883877 w 1737502"/>
              <a:gd name="connsiteY8" fmla="*/ 34056 h 2076978"/>
              <a:gd name="connsiteX9" fmla="*/ 227054 w 1737502"/>
              <a:gd name="connsiteY9" fmla="*/ 124207 h 2076978"/>
              <a:gd name="connsiteX0" fmla="*/ 227054 w 1734930"/>
              <a:gd name="connsiteY0" fmla="*/ 124207 h 2123993"/>
              <a:gd name="connsiteX1" fmla="*/ 8113 w 1734930"/>
              <a:gd name="connsiteY1" fmla="*/ 459058 h 2123993"/>
              <a:gd name="connsiteX2" fmla="*/ 214175 w 1734930"/>
              <a:gd name="connsiteY2" fmla="*/ 845424 h 2123993"/>
              <a:gd name="connsiteX3" fmla="*/ 1643729 w 1734930"/>
              <a:gd name="connsiteY3" fmla="*/ 1334820 h 2123993"/>
              <a:gd name="connsiteX4" fmla="*/ 1489183 w 1734930"/>
              <a:gd name="connsiteY4" fmla="*/ 2043159 h 2123993"/>
              <a:gd name="connsiteX5" fmla="*/ 664936 w 1734930"/>
              <a:gd name="connsiteY5" fmla="*/ 2017403 h 2123993"/>
              <a:gd name="connsiteX6" fmla="*/ 549026 w 1734930"/>
              <a:gd name="connsiteY6" fmla="*/ 1231790 h 2123993"/>
              <a:gd name="connsiteX7" fmla="*/ 1089938 w 1734930"/>
              <a:gd name="connsiteY7" fmla="*/ 665120 h 2123993"/>
              <a:gd name="connsiteX8" fmla="*/ 883877 w 1734930"/>
              <a:gd name="connsiteY8" fmla="*/ 34056 h 2123993"/>
              <a:gd name="connsiteX9" fmla="*/ 227054 w 1734930"/>
              <a:gd name="connsiteY9" fmla="*/ 124207 h 2123993"/>
              <a:gd name="connsiteX0" fmla="*/ 227054 w 1734930"/>
              <a:gd name="connsiteY0" fmla="*/ 124207 h 2118829"/>
              <a:gd name="connsiteX1" fmla="*/ 8113 w 1734930"/>
              <a:gd name="connsiteY1" fmla="*/ 459058 h 2118829"/>
              <a:gd name="connsiteX2" fmla="*/ 214175 w 1734930"/>
              <a:gd name="connsiteY2" fmla="*/ 845424 h 2118829"/>
              <a:gd name="connsiteX3" fmla="*/ 1643729 w 1734930"/>
              <a:gd name="connsiteY3" fmla="*/ 1334820 h 2118829"/>
              <a:gd name="connsiteX4" fmla="*/ 1489183 w 1734930"/>
              <a:gd name="connsiteY4" fmla="*/ 2043159 h 2118829"/>
              <a:gd name="connsiteX5" fmla="*/ 664936 w 1734930"/>
              <a:gd name="connsiteY5" fmla="*/ 2017403 h 2118829"/>
              <a:gd name="connsiteX6" fmla="*/ 626300 w 1734930"/>
              <a:gd name="connsiteY6" fmla="*/ 1321942 h 2118829"/>
              <a:gd name="connsiteX7" fmla="*/ 1089938 w 1734930"/>
              <a:gd name="connsiteY7" fmla="*/ 665120 h 2118829"/>
              <a:gd name="connsiteX8" fmla="*/ 883877 w 1734930"/>
              <a:gd name="connsiteY8" fmla="*/ 34056 h 2118829"/>
              <a:gd name="connsiteX9" fmla="*/ 227054 w 1734930"/>
              <a:gd name="connsiteY9" fmla="*/ 124207 h 2118829"/>
              <a:gd name="connsiteX0" fmla="*/ 227054 w 1734930"/>
              <a:gd name="connsiteY0" fmla="*/ 124207 h 2118829"/>
              <a:gd name="connsiteX1" fmla="*/ 8113 w 1734930"/>
              <a:gd name="connsiteY1" fmla="*/ 459058 h 2118829"/>
              <a:gd name="connsiteX2" fmla="*/ 214175 w 1734930"/>
              <a:gd name="connsiteY2" fmla="*/ 845424 h 2118829"/>
              <a:gd name="connsiteX3" fmla="*/ 1643729 w 1734930"/>
              <a:gd name="connsiteY3" fmla="*/ 1334820 h 2118829"/>
              <a:gd name="connsiteX4" fmla="*/ 1489183 w 1734930"/>
              <a:gd name="connsiteY4" fmla="*/ 2043159 h 2118829"/>
              <a:gd name="connsiteX5" fmla="*/ 664936 w 1734930"/>
              <a:gd name="connsiteY5" fmla="*/ 2017403 h 2118829"/>
              <a:gd name="connsiteX6" fmla="*/ 626300 w 1734930"/>
              <a:gd name="connsiteY6" fmla="*/ 1321942 h 2118829"/>
              <a:gd name="connsiteX7" fmla="*/ 1089938 w 1734930"/>
              <a:gd name="connsiteY7" fmla="*/ 665120 h 2118829"/>
              <a:gd name="connsiteX8" fmla="*/ 767968 w 1734930"/>
              <a:gd name="connsiteY8" fmla="*/ 34056 h 2118829"/>
              <a:gd name="connsiteX9" fmla="*/ 227054 w 1734930"/>
              <a:gd name="connsiteY9" fmla="*/ 124207 h 2118829"/>
              <a:gd name="connsiteX0" fmla="*/ 227054 w 1734930"/>
              <a:gd name="connsiteY0" fmla="*/ 124207 h 2118829"/>
              <a:gd name="connsiteX1" fmla="*/ 8113 w 1734930"/>
              <a:gd name="connsiteY1" fmla="*/ 459058 h 2118829"/>
              <a:gd name="connsiteX2" fmla="*/ 214175 w 1734930"/>
              <a:gd name="connsiteY2" fmla="*/ 845424 h 2118829"/>
              <a:gd name="connsiteX3" fmla="*/ 1643729 w 1734930"/>
              <a:gd name="connsiteY3" fmla="*/ 1334820 h 2118829"/>
              <a:gd name="connsiteX4" fmla="*/ 1489183 w 1734930"/>
              <a:gd name="connsiteY4" fmla="*/ 2043159 h 2118829"/>
              <a:gd name="connsiteX5" fmla="*/ 664936 w 1734930"/>
              <a:gd name="connsiteY5" fmla="*/ 2017403 h 2118829"/>
              <a:gd name="connsiteX6" fmla="*/ 626300 w 1734930"/>
              <a:gd name="connsiteY6" fmla="*/ 1321942 h 2118829"/>
              <a:gd name="connsiteX7" fmla="*/ 1089938 w 1734930"/>
              <a:gd name="connsiteY7" fmla="*/ 665120 h 2118829"/>
              <a:gd name="connsiteX8" fmla="*/ 767968 w 1734930"/>
              <a:gd name="connsiteY8" fmla="*/ 34056 h 2118829"/>
              <a:gd name="connsiteX9" fmla="*/ 227054 w 1734930"/>
              <a:gd name="connsiteY9" fmla="*/ 124207 h 2118829"/>
              <a:gd name="connsiteX0" fmla="*/ 227054 w 1734930"/>
              <a:gd name="connsiteY0" fmla="*/ 124207 h 2118829"/>
              <a:gd name="connsiteX1" fmla="*/ 8113 w 1734930"/>
              <a:gd name="connsiteY1" fmla="*/ 459058 h 2118829"/>
              <a:gd name="connsiteX2" fmla="*/ 214175 w 1734930"/>
              <a:gd name="connsiteY2" fmla="*/ 845424 h 2118829"/>
              <a:gd name="connsiteX3" fmla="*/ 1643729 w 1734930"/>
              <a:gd name="connsiteY3" fmla="*/ 1334820 h 2118829"/>
              <a:gd name="connsiteX4" fmla="*/ 1489183 w 1734930"/>
              <a:gd name="connsiteY4" fmla="*/ 2043159 h 2118829"/>
              <a:gd name="connsiteX5" fmla="*/ 664936 w 1734930"/>
              <a:gd name="connsiteY5" fmla="*/ 2017403 h 2118829"/>
              <a:gd name="connsiteX6" fmla="*/ 626300 w 1734930"/>
              <a:gd name="connsiteY6" fmla="*/ 1321942 h 2118829"/>
              <a:gd name="connsiteX7" fmla="*/ 1089938 w 1734930"/>
              <a:gd name="connsiteY7" fmla="*/ 665120 h 2118829"/>
              <a:gd name="connsiteX8" fmla="*/ 767968 w 1734930"/>
              <a:gd name="connsiteY8" fmla="*/ 34056 h 2118829"/>
              <a:gd name="connsiteX9" fmla="*/ 227054 w 1734930"/>
              <a:gd name="connsiteY9" fmla="*/ 124207 h 2118829"/>
              <a:gd name="connsiteX0" fmla="*/ 227054 w 1734930"/>
              <a:gd name="connsiteY0" fmla="*/ 124207 h 2157568"/>
              <a:gd name="connsiteX1" fmla="*/ 8113 w 1734930"/>
              <a:gd name="connsiteY1" fmla="*/ 459058 h 2157568"/>
              <a:gd name="connsiteX2" fmla="*/ 214175 w 1734930"/>
              <a:gd name="connsiteY2" fmla="*/ 845424 h 2157568"/>
              <a:gd name="connsiteX3" fmla="*/ 1643729 w 1734930"/>
              <a:gd name="connsiteY3" fmla="*/ 1334820 h 2157568"/>
              <a:gd name="connsiteX4" fmla="*/ 1489183 w 1734930"/>
              <a:gd name="connsiteY4" fmla="*/ 2043159 h 2157568"/>
              <a:gd name="connsiteX5" fmla="*/ 664936 w 1734930"/>
              <a:gd name="connsiteY5" fmla="*/ 2017403 h 2157568"/>
              <a:gd name="connsiteX6" fmla="*/ 626300 w 1734930"/>
              <a:gd name="connsiteY6" fmla="*/ 1321942 h 2157568"/>
              <a:gd name="connsiteX7" fmla="*/ 1089938 w 1734930"/>
              <a:gd name="connsiteY7" fmla="*/ 665120 h 2157568"/>
              <a:gd name="connsiteX8" fmla="*/ 767968 w 1734930"/>
              <a:gd name="connsiteY8" fmla="*/ 34056 h 2157568"/>
              <a:gd name="connsiteX9" fmla="*/ 227054 w 1734930"/>
              <a:gd name="connsiteY9" fmla="*/ 124207 h 2157568"/>
              <a:gd name="connsiteX0" fmla="*/ 227054 w 1732863"/>
              <a:gd name="connsiteY0" fmla="*/ 124207 h 2182671"/>
              <a:gd name="connsiteX1" fmla="*/ 8113 w 1732863"/>
              <a:gd name="connsiteY1" fmla="*/ 459058 h 2182671"/>
              <a:gd name="connsiteX2" fmla="*/ 214175 w 1732863"/>
              <a:gd name="connsiteY2" fmla="*/ 845424 h 2182671"/>
              <a:gd name="connsiteX3" fmla="*/ 1643729 w 1732863"/>
              <a:gd name="connsiteY3" fmla="*/ 1334820 h 2182671"/>
              <a:gd name="connsiteX4" fmla="*/ 1489183 w 1732863"/>
              <a:gd name="connsiteY4" fmla="*/ 2043159 h 2182671"/>
              <a:gd name="connsiteX5" fmla="*/ 729331 w 1732863"/>
              <a:gd name="connsiteY5" fmla="*/ 2056039 h 2182671"/>
              <a:gd name="connsiteX6" fmla="*/ 626300 w 1732863"/>
              <a:gd name="connsiteY6" fmla="*/ 1321942 h 2182671"/>
              <a:gd name="connsiteX7" fmla="*/ 1089938 w 1732863"/>
              <a:gd name="connsiteY7" fmla="*/ 665120 h 2182671"/>
              <a:gd name="connsiteX8" fmla="*/ 767968 w 1732863"/>
              <a:gd name="connsiteY8" fmla="*/ 34056 h 2182671"/>
              <a:gd name="connsiteX9" fmla="*/ 227054 w 1732863"/>
              <a:gd name="connsiteY9" fmla="*/ 124207 h 2182671"/>
              <a:gd name="connsiteX0" fmla="*/ 227054 w 1732863"/>
              <a:gd name="connsiteY0" fmla="*/ 124207 h 2137486"/>
              <a:gd name="connsiteX1" fmla="*/ 8113 w 1732863"/>
              <a:gd name="connsiteY1" fmla="*/ 459058 h 2137486"/>
              <a:gd name="connsiteX2" fmla="*/ 214175 w 1732863"/>
              <a:gd name="connsiteY2" fmla="*/ 845424 h 2137486"/>
              <a:gd name="connsiteX3" fmla="*/ 1643729 w 1732863"/>
              <a:gd name="connsiteY3" fmla="*/ 1334820 h 2137486"/>
              <a:gd name="connsiteX4" fmla="*/ 1489183 w 1732863"/>
              <a:gd name="connsiteY4" fmla="*/ 2043159 h 2137486"/>
              <a:gd name="connsiteX5" fmla="*/ 729331 w 1732863"/>
              <a:gd name="connsiteY5" fmla="*/ 2056039 h 2137486"/>
              <a:gd name="connsiteX6" fmla="*/ 677815 w 1732863"/>
              <a:gd name="connsiteY6" fmla="*/ 1360578 h 2137486"/>
              <a:gd name="connsiteX7" fmla="*/ 1089938 w 1732863"/>
              <a:gd name="connsiteY7" fmla="*/ 665120 h 2137486"/>
              <a:gd name="connsiteX8" fmla="*/ 767968 w 1732863"/>
              <a:gd name="connsiteY8" fmla="*/ 34056 h 2137486"/>
              <a:gd name="connsiteX9" fmla="*/ 227054 w 1732863"/>
              <a:gd name="connsiteY9" fmla="*/ 124207 h 2137486"/>
              <a:gd name="connsiteX0" fmla="*/ 227054 w 1732863"/>
              <a:gd name="connsiteY0" fmla="*/ 115013 h 2128292"/>
              <a:gd name="connsiteX1" fmla="*/ 8113 w 1732863"/>
              <a:gd name="connsiteY1" fmla="*/ 449864 h 2128292"/>
              <a:gd name="connsiteX2" fmla="*/ 214175 w 1732863"/>
              <a:gd name="connsiteY2" fmla="*/ 836230 h 2128292"/>
              <a:gd name="connsiteX3" fmla="*/ 1643729 w 1732863"/>
              <a:gd name="connsiteY3" fmla="*/ 1325626 h 2128292"/>
              <a:gd name="connsiteX4" fmla="*/ 1489183 w 1732863"/>
              <a:gd name="connsiteY4" fmla="*/ 2033965 h 2128292"/>
              <a:gd name="connsiteX5" fmla="*/ 729331 w 1732863"/>
              <a:gd name="connsiteY5" fmla="*/ 2046845 h 2128292"/>
              <a:gd name="connsiteX6" fmla="*/ 677815 w 1732863"/>
              <a:gd name="connsiteY6" fmla="*/ 1351384 h 2128292"/>
              <a:gd name="connsiteX7" fmla="*/ 1077059 w 1732863"/>
              <a:gd name="connsiteY7" fmla="*/ 527138 h 2128292"/>
              <a:gd name="connsiteX8" fmla="*/ 767968 w 1732863"/>
              <a:gd name="connsiteY8" fmla="*/ 24862 h 2128292"/>
              <a:gd name="connsiteX9" fmla="*/ 227054 w 1732863"/>
              <a:gd name="connsiteY9" fmla="*/ 115013 h 2128292"/>
              <a:gd name="connsiteX0" fmla="*/ 227054 w 1753783"/>
              <a:gd name="connsiteY0" fmla="*/ 115013 h 2168011"/>
              <a:gd name="connsiteX1" fmla="*/ 8113 w 1753783"/>
              <a:gd name="connsiteY1" fmla="*/ 449864 h 2168011"/>
              <a:gd name="connsiteX2" fmla="*/ 214175 w 1753783"/>
              <a:gd name="connsiteY2" fmla="*/ 836230 h 2168011"/>
              <a:gd name="connsiteX3" fmla="*/ 1643729 w 1753783"/>
              <a:gd name="connsiteY3" fmla="*/ 1325626 h 2168011"/>
              <a:gd name="connsiteX4" fmla="*/ 1553578 w 1753783"/>
              <a:gd name="connsiteY4" fmla="*/ 2098360 h 2168011"/>
              <a:gd name="connsiteX5" fmla="*/ 729331 w 1753783"/>
              <a:gd name="connsiteY5" fmla="*/ 2046845 h 2168011"/>
              <a:gd name="connsiteX6" fmla="*/ 677815 w 1753783"/>
              <a:gd name="connsiteY6" fmla="*/ 1351384 h 2168011"/>
              <a:gd name="connsiteX7" fmla="*/ 1077059 w 1753783"/>
              <a:gd name="connsiteY7" fmla="*/ 527138 h 2168011"/>
              <a:gd name="connsiteX8" fmla="*/ 767968 w 1753783"/>
              <a:gd name="connsiteY8" fmla="*/ 24862 h 2168011"/>
              <a:gd name="connsiteX9" fmla="*/ 227054 w 1753783"/>
              <a:gd name="connsiteY9" fmla="*/ 115013 h 2168011"/>
              <a:gd name="connsiteX0" fmla="*/ 227054 w 1752227"/>
              <a:gd name="connsiteY0" fmla="*/ 115013 h 2168011"/>
              <a:gd name="connsiteX1" fmla="*/ 8113 w 1752227"/>
              <a:gd name="connsiteY1" fmla="*/ 449864 h 2168011"/>
              <a:gd name="connsiteX2" fmla="*/ 214175 w 1752227"/>
              <a:gd name="connsiteY2" fmla="*/ 836230 h 2168011"/>
              <a:gd name="connsiteX3" fmla="*/ 1643729 w 1752227"/>
              <a:gd name="connsiteY3" fmla="*/ 1325626 h 2168011"/>
              <a:gd name="connsiteX4" fmla="*/ 1553578 w 1752227"/>
              <a:gd name="connsiteY4" fmla="*/ 2098360 h 2168011"/>
              <a:gd name="connsiteX5" fmla="*/ 767968 w 1752227"/>
              <a:gd name="connsiteY5" fmla="*/ 2046845 h 2168011"/>
              <a:gd name="connsiteX6" fmla="*/ 677815 w 1752227"/>
              <a:gd name="connsiteY6" fmla="*/ 1351384 h 2168011"/>
              <a:gd name="connsiteX7" fmla="*/ 1077059 w 1752227"/>
              <a:gd name="connsiteY7" fmla="*/ 527138 h 2168011"/>
              <a:gd name="connsiteX8" fmla="*/ 767968 w 1752227"/>
              <a:gd name="connsiteY8" fmla="*/ 24862 h 2168011"/>
              <a:gd name="connsiteX9" fmla="*/ 227054 w 1752227"/>
              <a:gd name="connsiteY9" fmla="*/ 115013 h 2168011"/>
              <a:gd name="connsiteX0" fmla="*/ 227054 w 1752227"/>
              <a:gd name="connsiteY0" fmla="*/ 115013 h 2198192"/>
              <a:gd name="connsiteX1" fmla="*/ 8113 w 1752227"/>
              <a:gd name="connsiteY1" fmla="*/ 449864 h 2198192"/>
              <a:gd name="connsiteX2" fmla="*/ 214175 w 1752227"/>
              <a:gd name="connsiteY2" fmla="*/ 836230 h 2198192"/>
              <a:gd name="connsiteX3" fmla="*/ 1643729 w 1752227"/>
              <a:gd name="connsiteY3" fmla="*/ 1325626 h 2198192"/>
              <a:gd name="connsiteX4" fmla="*/ 1553578 w 1752227"/>
              <a:gd name="connsiteY4" fmla="*/ 2098360 h 2198192"/>
              <a:gd name="connsiteX5" fmla="*/ 767968 w 1752227"/>
              <a:gd name="connsiteY5" fmla="*/ 2046845 h 2198192"/>
              <a:gd name="connsiteX6" fmla="*/ 677815 w 1752227"/>
              <a:gd name="connsiteY6" fmla="*/ 1351384 h 2198192"/>
              <a:gd name="connsiteX7" fmla="*/ 1077059 w 1752227"/>
              <a:gd name="connsiteY7" fmla="*/ 527138 h 2198192"/>
              <a:gd name="connsiteX8" fmla="*/ 767968 w 1752227"/>
              <a:gd name="connsiteY8" fmla="*/ 24862 h 2198192"/>
              <a:gd name="connsiteX9" fmla="*/ 227054 w 1752227"/>
              <a:gd name="connsiteY9" fmla="*/ 115013 h 21981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752227" h="2198192">
                <a:moveTo>
                  <a:pt x="227054" y="115013"/>
                </a:moveTo>
                <a:cubicBezTo>
                  <a:pt x="100412" y="185847"/>
                  <a:pt x="10259" y="329661"/>
                  <a:pt x="8113" y="449864"/>
                </a:cubicBezTo>
                <a:cubicBezTo>
                  <a:pt x="5967" y="570067"/>
                  <a:pt x="-58427" y="690270"/>
                  <a:pt x="214175" y="836230"/>
                </a:cubicBezTo>
                <a:cubicBezTo>
                  <a:pt x="486777" y="982190"/>
                  <a:pt x="1420495" y="1115271"/>
                  <a:pt x="1643729" y="1325626"/>
                </a:cubicBezTo>
                <a:cubicBezTo>
                  <a:pt x="1866963" y="1535981"/>
                  <a:pt x="1699538" y="1978157"/>
                  <a:pt x="1553578" y="2098360"/>
                </a:cubicBezTo>
                <a:cubicBezTo>
                  <a:pt x="1407618" y="2218563"/>
                  <a:pt x="991201" y="2261493"/>
                  <a:pt x="767968" y="2046845"/>
                </a:cubicBezTo>
                <a:cubicBezTo>
                  <a:pt x="544735" y="1832197"/>
                  <a:pt x="626300" y="1604669"/>
                  <a:pt x="677815" y="1351384"/>
                </a:cubicBezTo>
                <a:cubicBezTo>
                  <a:pt x="729330" y="1098099"/>
                  <a:pt x="1062034" y="748225"/>
                  <a:pt x="1077059" y="527138"/>
                </a:cubicBezTo>
                <a:cubicBezTo>
                  <a:pt x="1092084" y="306051"/>
                  <a:pt x="909635" y="93549"/>
                  <a:pt x="767968" y="24862"/>
                </a:cubicBezTo>
                <a:cubicBezTo>
                  <a:pt x="626301" y="-43825"/>
                  <a:pt x="353697" y="44179"/>
                  <a:pt x="227054" y="115013"/>
                </a:cubicBezTo>
                <a:close/>
              </a:path>
            </a:pathLst>
          </a:custGeom>
          <a:noFill/>
          <a:ln w="38100">
            <a:solidFill>
              <a:srgbClr val="00FFFF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7" name="Freeform 206"/>
          <p:cNvSpPr/>
          <p:nvPr/>
        </p:nvSpPr>
        <p:spPr>
          <a:xfrm rot="4424623">
            <a:off x="935131" y="855181"/>
            <a:ext cx="1467056" cy="2128292"/>
          </a:xfrm>
          <a:custGeom>
            <a:avLst/>
            <a:gdLst>
              <a:gd name="connsiteX0" fmla="*/ 219038 w 1541211"/>
              <a:gd name="connsiteY0" fmla="*/ 194347 h 2342507"/>
              <a:gd name="connsiteX1" fmla="*/ 97 w 1541211"/>
              <a:gd name="connsiteY1" fmla="*/ 529198 h 2342507"/>
              <a:gd name="connsiteX2" fmla="*/ 206159 w 1541211"/>
              <a:gd name="connsiteY2" fmla="*/ 915564 h 2342507"/>
              <a:gd name="connsiteX3" fmla="*/ 1056165 w 1541211"/>
              <a:gd name="connsiteY3" fmla="*/ 1095868 h 2342507"/>
              <a:gd name="connsiteX4" fmla="*/ 1519804 w 1541211"/>
              <a:gd name="connsiteY4" fmla="*/ 1507992 h 2342507"/>
              <a:gd name="connsiteX5" fmla="*/ 1378136 w 1541211"/>
              <a:gd name="connsiteY5" fmla="*/ 2177694 h 2342507"/>
              <a:gd name="connsiteX6" fmla="*/ 631162 w 1541211"/>
              <a:gd name="connsiteY6" fmla="*/ 2319361 h 2342507"/>
              <a:gd name="connsiteX7" fmla="*/ 386463 w 1541211"/>
              <a:gd name="connsiteY7" fmla="*/ 1804207 h 2342507"/>
              <a:gd name="connsiteX8" fmla="*/ 541010 w 1541211"/>
              <a:gd name="connsiteY8" fmla="*/ 1301930 h 2342507"/>
              <a:gd name="connsiteX9" fmla="*/ 1081922 w 1541211"/>
              <a:gd name="connsiteY9" fmla="*/ 735260 h 2342507"/>
              <a:gd name="connsiteX10" fmla="*/ 966012 w 1541211"/>
              <a:gd name="connsiteY10" fmla="*/ 65559 h 2342507"/>
              <a:gd name="connsiteX11" fmla="*/ 463736 w 1541211"/>
              <a:gd name="connsiteY11" fmla="*/ 39801 h 2342507"/>
              <a:gd name="connsiteX12" fmla="*/ 219038 w 1541211"/>
              <a:gd name="connsiteY12" fmla="*/ 194347 h 2342507"/>
              <a:gd name="connsiteX0" fmla="*/ 219038 w 1541211"/>
              <a:gd name="connsiteY0" fmla="*/ 158385 h 2306545"/>
              <a:gd name="connsiteX1" fmla="*/ 97 w 1541211"/>
              <a:gd name="connsiteY1" fmla="*/ 493236 h 2306545"/>
              <a:gd name="connsiteX2" fmla="*/ 206159 w 1541211"/>
              <a:gd name="connsiteY2" fmla="*/ 879602 h 2306545"/>
              <a:gd name="connsiteX3" fmla="*/ 1056165 w 1541211"/>
              <a:gd name="connsiteY3" fmla="*/ 1059906 h 2306545"/>
              <a:gd name="connsiteX4" fmla="*/ 1519804 w 1541211"/>
              <a:gd name="connsiteY4" fmla="*/ 1472030 h 2306545"/>
              <a:gd name="connsiteX5" fmla="*/ 1378136 w 1541211"/>
              <a:gd name="connsiteY5" fmla="*/ 2141732 h 2306545"/>
              <a:gd name="connsiteX6" fmla="*/ 631162 w 1541211"/>
              <a:gd name="connsiteY6" fmla="*/ 2283399 h 2306545"/>
              <a:gd name="connsiteX7" fmla="*/ 386463 w 1541211"/>
              <a:gd name="connsiteY7" fmla="*/ 1768245 h 2306545"/>
              <a:gd name="connsiteX8" fmla="*/ 541010 w 1541211"/>
              <a:gd name="connsiteY8" fmla="*/ 1265968 h 2306545"/>
              <a:gd name="connsiteX9" fmla="*/ 1081922 w 1541211"/>
              <a:gd name="connsiteY9" fmla="*/ 699298 h 2306545"/>
              <a:gd name="connsiteX10" fmla="*/ 953134 w 1541211"/>
              <a:gd name="connsiteY10" fmla="*/ 106870 h 2306545"/>
              <a:gd name="connsiteX11" fmla="*/ 463736 w 1541211"/>
              <a:gd name="connsiteY11" fmla="*/ 3839 h 2306545"/>
              <a:gd name="connsiteX12" fmla="*/ 219038 w 1541211"/>
              <a:gd name="connsiteY12" fmla="*/ 158385 h 2306545"/>
              <a:gd name="connsiteX0" fmla="*/ 219038 w 1541211"/>
              <a:gd name="connsiteY0" fmla="*/ 92551 h 2240711"/>
              <a:gd name="connsiteX1" fmla="*/ 97 w 1541211"/>
              <a:gd name="connsiteY1" fmla="*/ 427402 h 2240711"/>
              <a:gd name="connsiteX2" fmla="*/ 206159 w 1541211"/>
              <a:gd name="connsiteY2" fmla="*/ 813768 h 2240711"/>
              <a:gd name="connsiteX3" fmla="*/ 1056165 w 1541211"/>
              <a:gd name="connsiteY3" fmla="*/ 994072 h 2240711"/>
              <a:gd name="connsiteX4" fmla="*/ 1519804 w 1541211"/>
              <a:gd name="connsiteY4" fmla="*/ 1406196 h 2240711"/>
              <a:gd name="connsiteX5" fmla="*/ 1378136 w 1541211"/>
              <a:gd name="connsiteY5" fmla="*/ 2075898 h 2240711"/>
              <a:gd name="connsiteX6" fmla="*/ 631162 w 1541211"/>
              <a:gd name="connsiteY6" fmla="*/ 2217565 h 2240711"/>
              <a:gd name="connsiteX7" fmla="*/ 386463 w 1541211"/>
              <a:gd name="connsiteY7" fmla="*/ 1702411 h 2240711"/>
              <a:gd name="connsiteX8" fmla="*/ 541010 w 1541211"/>
              <a:gd name="connsiteY8" fmla="*/ 1200134 h 2240711"/>
              <a:gd name="connsiteX9" fmla="*/ 1081922 w 1541211"/>
              <a:gd name="connsiteY9" fmla="*/ 633464 h 2240711"/>
              <a:gd name="connsiteX10" fmla="*/ 953134 w 1541211"/>
              <a:gd name="connsiteY10" fmla="*/ 41036 h 2240711"/>
              <a:gd name="connsiteX11" fmla="*/ 219038 w 1541211"/>
              <a:gd name="connsiteY11" fmla="*/ 92551 h 2240711"/>
              <a:gd name="connsiteX0" fmla="*/ 219038 w 1541211"/>
              <a:gd name="connsiteY0" fmla="*/ 124207 h 2272367"/>
              <a:gd name="connsiteX1" fmla="*/ 97 w 1541211"/>
              <a:gd name="connsiteY1" fmla="*/ 459058 h 2272367"/>
              <a:gd name="connsiteX2" fmla="*/ 206159 w 1541211"/>
              <a:gd name="connsiteY2" fmla="*/ 845424 h 2272367"/>
              <a:gd name="connsiteX3" fmla="*/ 1056165 w 1541211"/>
              <a:gd name="connsiteY3" fmla="*/ 1025728 h 2272367"/>
              <a:gd name="connsiteX4" fmla="*/ 1519804 w 1541211"/>
              <a:gd name="connsiteY4" fmla="*/ 1437852 h 2272367"/>
              <a:gd name="connsiteX5" fmla="*/ 1378136 w 1541211"/>
              <a:gd name="connsiteY5" fmla="*/ 2107554 h 2272367"/>
              <a:gd name="connsiteX6" fmla="*/ 631162 w 1541211"/>
              <a:gd name="connsiteY6" fmla="*/ 2249221 h 2272367"/>
              <a:gd name="connsiteX7" fmla="*/ 386463 w 1541211"/>
              <a:gd name="connsiteY7" fmla="*/ 1734067 h 2272367"/>
              <a:gd name="connsiteX8" fmla="*/ 541010 w 1541211"/>
              <a:gd name="connsiteY8" fmla="*/ 1231790 h 2272367"/>
              <a:gd name="connsiteX9" fmla="*/ 1081922 w 1541211"/>
              <a:gd name="connsiteY9" fmla="*/ 665120 h 2272367"/>
              <a:gd name="connsiteX10" fmla="*/ 875861 w 1541211"/>
              <a:gd name="connsiteY10" fmla="*/ 34056 h 2272367"/>
              <a:gd name="connsiteX11" fmla="*/ 219038 w 1541211"/>
              <a:gd name="connsiteY11" fmla="*/ 124207 h 2272367"/>
              <a:gd name="connsiteX0" fmla="*/ 219038 w 1548900"/>
              <a:gd name="connsiteY0" fmla="*/ 124207 h 2113372"/>
              <a:gd name="connsiteX1" fmla="*/ 97 w 1548900"/>
              <a:gd name="connsiteY1" fmla="*/ 459058 h 2113372"/>
              <a:gd name="connsiteX2" fmla="*/ 206159 w 1548900"/>
              <a:gd name="connsiteY2" fmla="*/ 845424 h 2113372"/>
              <a:gd name="connsiteX3" fmla="*/ 1056165 w 1548900"/>
              <a:gd name="connsiteY3" fmla="*/ 1025728 h 2113372"/>
              <a:gd name="connsiteX4" fmla="*/ 1519804 w 1548900"/>
              <a:gd name="connsiteY4" fmla="*/ 1437852 h 2113372"/>
              <a:gd name="connsiteX5" fmla="*/ 1378136 w 1548900"/>
              <a:gd name="connsiteY5" fmla="*/ 2107554 h 2113372"/>
              <a:gd name="connsiteX6" fmla="*/ 386463 w 1548900"/>
              <a:gd name="connsiteY6" fmla="*/ 1734067 h 2113372"/>
              <a:gd name="connsiteX7" fmla="*/ 541010 w 1548900"/>
              <a:gd name="connsiteY7" fmla="*/ 1231790 h 2113372"/>
              <a:gd name="connsiteX8" fmla="*/ 1081922 w 1548900"/>
              <a:gd name="connsiteY8" fmla="*/ 665120 h 2113372"/>
              <a:gd name="connsiteX9" fmla="*/ 875861 w 1548900"/>
              <a:gd name="connsiteY9" fmla="*/ 34056 h 2113372"/>
              <a:gd name="connsiteX10" fmla="*/ 219038 w 1548900"/>
              <a:gd name="connsiteY10" fmla="*/ 124207 h 2113372"/>
              <a:gd name="connsiteX0" fmla="*/ 219038 w 1591545"/>
              <a:gd name="connsiteY0" fmla="*/ 124207 h 2116188"/>
              <a:gd name="connsiteX1" fmla="*/ 97 w 1591545"/>
              <a:gd name="connsiteY1" fmla="*/ 459058 h 2116188"/>
              <a:gd name="connsiteX2" fmla="*/ 206159 w 1591545"/>
              <a:gd name="connsiteY2" fmla="*/ 845424 h 2116188"/>
              <a:gd name="connsiteX3" fmla="*/ 1056165 w 1591545"/>
              <a:gd name="connsiteY3" fmla="*/ 1025728 h 2116188"/>
              <a:gd name="connsiteX4" fmla="*/ 1571319 w 1591545"/>
              <a:gd name="connsiteY4" fmla="*/ 1360578 h 2116188"/>
              <a:gd name="connsiteX5" fmla="*/ 1378136 w 1591545"/>
              <a:gd name="connsiteY5" fmla="*/ 2107554 h 2116188"/>
              <a:gd name="connsiteX6" fmla="*/ 386463 w 1591545"/>
              <a:gd name="connsiteY6" fmla="*/ 1734067 h 2116188"/>
              <a:gd name="connsiteX7" fmla="*/ 541010 w 1591545"/>
              <a:gd name="connsiteY7" fmla="*/ 1231790 h 2116188"/>
              <a:gd name="connsiteX8" fmla="*/ 1081922 w 1591545"/>
              <a:gd name="connsiteY8" fmla="*/ 665120 h 2116188"/>
              <a:gd name="connsiteX9" fmla="*/ 875861 w 1591545"/>
              <a:gd name="connsiteY9" fmla="*/ 34056 h 2116188"/>
              <a:gd name="connsiteX10" fmla="*/ 219038 w 1591545"/>
              <a:gd name="connsiteY10" fmla="*/ 124207 h 2116188"/>
              <a:gd name="connsiteX0" fmla="*/ 219038 w 1587716"/>
              <a:gd name="connsiteY0" fmla="*/ 124207 h 2132594"/>
              <a:gd name="connsiteX1" fmla="*/ 97 w 1587716"/>
              <a:gd name="connsiteY1" fmla="*/ 459058 h 2132594"/>
              <a:gd name="connsiteX2" fmla="*/ 206159 w 1587716"/>
              <a:gd name="connsiteY2" fmla="*/ 845424 h 2132594"/>
              <a:gd name="connsiteX3" fmla="*/ 1056165 w 1587716"/>
              <a:gd name="connsiteY3" fmla="*/ 1025728 h 2132594"/>
              <a:gd name="connsiteX4" fmla="*/ 1571319 w 1587716"/>
              <a:gd name="connsiteY4" fmla="*/ 1360578 h 2132594"/>
              <a:gd name="connsiteX5" fmla="*/ 1378136 w 1587716"/>
              <a:gd name="connsiteY5" fmla="*/ 2107554 h 2132594"/>
              <a:gd name="connsiteX6" fmla="*/ 579646 w 1587716"/>
              <a:gd name="connsiteY6" fmla="*/ 1888614 h 2132594"/>
              <a:gd name="connsiteX7" fmla="*/ 541010 w 1587716"/>
              <a:gd name="connsiteY7" fmla="*/ 1231790 h 2132594"/>
              <a:gd name="connsiteX8" fmla="*/ 1081922 w 1587716"/>
              <a:gd name="connsiteY8" fmla="*/ 665120 h 2132594"/>
              <a:gd name="connsiteX9" fmla="*/ 875861 w 1587716"/>
              <a:gd name="connsiteY9" fmla="*/ 34056 h 2132594"/>
              <a:gd name="connsiteX10" fmla="*/ 219038 w 1587716"/>
              <a:gd name="connsiteY10" fmla="*/ 124207 h 2132594"/>
              <a:gd name="connsiteX0" fmla="*/ 219038 w 1617794"/>
              <a:gd name="connsiteY0" fmla="*/ 124207 h 2075158"/>
              <a:gd name="connsiteX1" fmla="*/ 97 w 1617794"/>
              <a:gd name="connsiteY1" fmla="*/ 459058 h 2075158"/>
              <a:gd name="connsiteX2" fmla="*/ 206159 w 1617794"/>
              <a:gd name="connsiteY2" fmla="*/ 845424 h 2075158"/>
              <a:gd name="connsiteX3" fmla="*/ 1056165 w 1617794"/>
              <a:gd name="connsiteY3" fmla="*/ 1025728 h 2075158"/>
              <a:gd name="connsiteX4" fmla="*/ 1571319 w 1617794"/>
              <a:gd name="connsiteY4" fmla="*/ 1360578 h 2075158"/>
              <a:gd name="connsiteX5" fmla="*/ 1481167 w 1617794"/>
              <a:gd name="connsiteY5" fmla="*/ 2043159 h 2075158"/>
              <a:gd name="connsiteX6" fmla="*/ 579646 w 1617794"/>
              <a:gd name="connsiteY6" fmla="*/ 1888614 h 2075158"/>
              <a:gd name="connsiteX7" fmla="*/ 541010 w 1617794"/>
              <a:gd name="connsiteY7" fmla="*/ 1231790 h 2075158"/>
              <a:gd name="connsiteX8" fmla="*/ 1081922 w 1617794"/>
              <a:gd name="connsiteY8" fmla="*/ 665120 h 2075158"/>
              <a:gd name="connsiteX9" fmla="*/ 875861 w 1617794"/>
              <a:gd name="connsiteY9" fmla="*/ 34056 h 2075158"/>
              <a:gd name="connsiteX10" fmla="*/ 219038 w 1617794"/>
              <a:gd name="connsiteY10" fmla="*/ 124207 h 2075158"/>
              <a:gd name="connsiteX0" fmla="*/ 219038 w 1666856"/>
              <a:gd name="connsiteY0" fmla="*/ 124207 h 2076978"/>
              <a:gd name="connsiteX1" fmla="*/ 97 w 1666856"/>
              <a:gd name="connsiteY1" fmla="*/ 459058 h 2076978"/>
              <a:gd name="connsiteX2" fmla="*/ 206159 w 1666856"/>
              <a:gd name="connsiteY2" fmla="*/ 845424 h 2076978"/>
              <a:gd name="connsiteX3" fmla="*/ 1056165 w 1666856"/>
              <a:gd name="connsiteY3" fmla="*/ 1025728 h 2076978"/>
              <a:gd name="connsiteX4" fmla="*/ 1635713 w 1666856"/>
              <a:gd name="connsiteY4" fmla="*/ 1334820 h 2076978"/>
              <a:gd name="connsiteX5" fmla="*/ 1481167 w 1666856"/>
              <a:gd name="connsiteY5" fmla="*/ 2043159 h 2076978"/>
              <a:gd name="connsiteX6" fmla="*/ 579646 w 1666856"/>
              <a:gd name="connsiteY6" fmla="*/ 1888614 h 2076978"/>
              <a:gd name="connsiteX7" fmla="*/ 541010 w 1666856"/>
              <a:gd name="connsiteY7" fmla="*/ 1231790 h 2076978"/>
              <a:gd name="connsiteX8" fmla="*/ 1081922 w 1666856"/>
              <a:gd name="connsiteY8" fmla="*/ 665120 h 2076978"/>
              <a:gd name="connsiteX9" fmla="*/ 875861 w 1666856"/>
              <a:gd name="connsiteY9" fmla="*/ 34056 h 2076978"/>
              <a:gd name="connsiteX10" fmla="*/ 219038 w 1666856"/>
              <a:gd name="connsiteY10" fmla="*/ 124207 h 2076978"/>
              <a:gd name="connsiteX0" fmla="*/ 219058 w 1664049"/>
              <a:gd name="connsiteY0" fmla="*/ 124207 h 2076978"/>
              <a:gd name="connsiteX1" fmla="*/ 117 w 1664049"/>
              <a:gd name="connsiteY1" fmla="*/ 459058 h 2076978"/>
              <a:gd name="connsiteX2" fmla="*/ 206179 w 1664049"/>
              <a:gd name="connsiteY2" fmla="*/ 845424 h 2076978"/>
              <a:gd name="connsiteX3" fmla="*/ 1094822 w 1664049"/>
              <a:gd name="connsiteY3" fmla="*/ 974212 h 2076978"/>
              <a:gd name="connsiteX4" fmla="*/ 1635733 w 1664049"/>
              <a:gd name="connsiteY4" fmla="*/ 1334820 h 2076978"/>
              <a:gd name="connsiteX5" fmla="*/ 1481187 w 1664049"/>
              <a:gd name="connsiteY5" fmla="*/ 2043159 h 2076978"/>
              <a:gd name="connsiteX6" fmla="*/ 579666 w 1664049"/>
              <a:gd name="connsiteY6" fmla="*/ 1888614 h 2076978"/>
              <a:gd name="connsiteX7" fmla="*/ 541030 w 1664049"/>
              <a:gd name="connsiteY7" fmla="*/ 1231790 h 2076978"/>
              <a:gd name="connsiteX8" fmla="*/ 1081942 w 1664049"/>
              <a:gd name="connsiteY8" fmla="*/ 665120 h 2076978"/>
              <a:gd name="connsiteX9" fmla="*/ 875881 w 1664049"/>
              <a:gd name="connsiteY9" fmla="*/ 34056 h 2076978"/>
              <a:gd name="connsiteX10" fmla="*/ 219058 w 1664049"/>
              <a:gd name="connsiteY10" fmla="*/ 124207 h 2076978"/>
              <a:gd name="connsiteX0" fmla="*/ 227054 w 1737502"/>
              <a:gd name="connsiteY0" fmla="*/ 124207 h 2076978"/>
              <a:gd name="connsiteX1" fmla="*/ 8113 w 1737502"/>
              <a:gd name="connsiteY1" fmla="*/ 459058 h 2076978"/>
              <a:gd name="connsiteX2" fmla="*/ 214175 w 1737502"/>
              <a:gd name="connsiteY2" fmla="*/ 845424 h 2076978"/>
              <a:gd name="connsiteX3" fmla="*/ 1643729 w 1737502"/>
              <a:gd name="connsiteY3" fmla="*/ 1334820 h 2076978"/>
              <a:gd name="connsiteX4" fmla="*/ 1489183 w 1737502"/>
              <a:gd name="connsiteY4" fmla="*/ 2043159 h 2076978"/>
              <a:gd name="connsiteX5" fmla="*/ 587662 w 1737502"/>
              <a:gd name="connsiteY5" fmla="*/ 1888614 h 2076978"/>
              <a:gd name="connsiteX6" fmla="*/ 549026 w 1737502"/>
              <a:gd name="connsiteY6" fmla="*/ 1231790 h 2076978"/>
              <a:gd name="connsiteX7" fmla="*/ 1089938 w 1737502"/>
              <a:gd name="connsiteY7" fmla="*/ 665120 h 2076978"/>
              <a:gd name="connsiteX8" fmla="*/ 883877 w 1737502"/>
              <a:gd name="connsiteY8" fmla="*/ 34056 h 2076978"/>
              <a:gd name="connsiteX9" fmla="*/ 227054 w 1737502"/>
              <a:gd name="connsiteY9" fmla="*/ 124207 h 2076978"/>
              <a:gd name="connsiteX0" fmla="*/ 227054 w 1734930"/>
              <a:gd name="connsiteY0" fmla="*/ 124207 h 2123993"/>
              <a:gd name="connsiteX1" fmla="*/ 8113 w 1734930"/>
              <a:gd name="connsiteY1" fmla="*/ 459058 h 2123993"/>
              <a:gd name="connsiteX2" fmla="*/ 214175 w 1734930"/>
              <a:gd name="connsiteY2" fmla="*/ 845424 h 2123993"/>
              <a:gd name="connsiteX3" fmla="*/ 1643729 w 1734930"/>
              <a:gd name="connsiteY3" fmla="*/ 1334820 h 2123993"/>
              <a:gd name="connsiteX4" fmla="*/ 1489183 w 1734930"/>
              <a:gd name="connsiteY4" fmla="*/ 2043159 h 2123993"/>
              <a:gd name="connsiteX5" fmla="*/ 664936 w 1734930"/>
              <a:gd name="connsiteY5" fmla="*/ 2017403 h 2123993"/>
              <a:gd name="connsiteX6" fmla="*/ 549026 w 1734930"/>
              <a:gd name="connsiteY6" fmla="*/ 1231790 h 2123993"/>
              <a:gd name="connsiteX7" fmla="*/ 1089938 w 1734930"/>
              <a:gd name="connsiteY7" fmla="*/ 665120 h 2123993"/>
              <a:gd name="connsiteX8" fmla="*/ 883877 w 1734930"/>
              <a:gd name="connsiteY8" fmla="*/ 34056 h 2123993"/>
              <a:gd name="connsiteX9" fmla="*/ 227054 w 1734930"/>
              <a:gd name="connsiteY9" fmla="*/ 124207 h 2123993"/>
              <a:gd name="connsiteX0" fmla="*/ 227054 w 1734930"/>
              <a:gd name="connsiteY0" fmla="*/ 124207 h 2118829"/>
              <a:gd name="connsiteX1" fmla="*/ 8113 w 1734930"/>
              <a:gd name="connsiteY1" fmla="*/ 459058 h 2118829"/>
              <a:gd name="connsiteX2" fmla="*/ 214175 w 1734930"/>
              <a:gd name="connsiteY2" fmla="*/ 845424 h 2118829"/>
              <a:gd name="connsiteX3" fmla="*/ 1643729 w 1734930"/>
              <a:gd name="connsiteY3" fmla="*/ 1334820 h 2118829"/>
              <a:gd name="connsiteX4" fmla="*/ 1489183 w 1734930"/>
              <a:gd name="connsiteY4" fmla="*/ 2043159 h 2118829"/>
              <a:gd name="connsiteX5" fmla="*/ 664936 w 1734930"/>
              <a:gd name="connsiteY5" fmla="*/ 2017403 h 2118829"/>
              <a:gd name="connsiteX6" fmla="*/ 626300 w 1734930"/>
              <a:gd name="connsiteY6" fmla="*/ 1321942 h 2118829"/>
              <a:gd name="connsiteX7" fmla="*/ 1089938 w 1734930"/>
              <a:gd name="connsiteY7" fmla="*/ 665120 h 2118829"/>
              <a:gd name="connsiteX8" fmla="*/ 883877 w 1734930"/>
              <a:gd name="connsiteY8" fmla="*/ 34056 h 2118829"/>
              <a:gd name="connsiteX9" fmla="*/ 227054 w 1734930"/>
              <a:gd name="connsiteY9" fmla="*/ 124207 h 2118829"/>
              <a:gd name="connsiteX0" fmla="*/ 227054 w 1734930"/>
              <a:gd name="connsiteY0" fmla="*/ 124207 h 2118829"/>
              <a:gd name="connsiteX1" fmla="*/ 8113 w 1734930"/>
              <a:gd name="connsiteY1" fmla="*/ 459058 h 2118829"/>
              <a:gd name="connsiteX2" fmla="*/ 214175 w 1734930"/>
              <a:gd name="connsiteY2" fmla="*/ 845424 h 2118829"/>
              <a:gd name="connsiteX3" fmla="*/ 1643729 w 1734930"/>
              <a:gd name="connsiteY3" fmla="*/ 1334820 h 2118829"/>
              <a:gd name="connsiteX4" fmla="*/ 1489183 w 1734930"/>
              <a:gd name="connsiteY4" fmla="*/ 2043159 h 2118829"/>
              <a:gd name="connsiteX5" fmla="*/ 664936 w 1734930"/>
              <a:gd name="connsiteY5" fmla="*/ 2017403 h 2118829"/>
              <a:gd name="connsiteX6" fmla="*/ 626300 w 1734930"/>
              <a:gd name="connsiteY6" fmla="*/ 1321942 h 2118829"/>
              <a:gd name="connsiteX7" fmla="*/ 1089938 w 1734930"/>
              <a:gd name="connsiteY7" fmla="*/ 665120 h 2118829"/>
              <a:gd name="connsiteX8" fmla="*/ 767968 w 1734930"/>
              <a:gd name="connsiteY8" fmla="*/ 34056 h 2118829"/>
              <a:gd name="connsiteX9" fmla="*/ 227054 w 1734930"/>
              <a:gd name="connsiteY9" fmla="*/ 124207 h 2118829"/>
              <a:gd name="connsiteX0" fmla="*/ 227054 w 1734930"/>
              <a:gd name="connsiteY0" fmla="*/ 124207 h 2118829"/>
              <a:gd name="connsiteX1" fmla="*/ 8113 w 1734930"/>
              <a:gd name="connsiteY1" fmla="*/ 459058 h 2118829"/>
              <a:gd name="connsiteX2" fmla="*/ 214175 w 1734930"/>
              <a:gd name="connsiteY2" fmla="*/ 845424 h 2118829"/>
              <a:gd name="connsiteX3" fmla="*/ 1643729 w 1734930"/>
              <a:gd name="connsiteY3" fmla="*/ 1334820 h 2118829"/>
              <a:gd name="connsiteX4" fmla="*/ 1489183 w 1734930"/>
              <a:gd name="connsiteY4" fmla="*/ 2043159 h 2118829"/>
              <a:gd name="connsiteX5" fmla="*/ 664936 w 1734930"/>
              <a:gd name="connsiteY5" fmla="*/ 2017403 h 2118829"/>
              <a:gd name="connsiteX6" fmla="*/ 626300 w 1734930"/>
              <a:gd name="connsiteY6" fmla="*/ 1321942 h 2118829"/>
              <a:gd name="connsiteX7" fmla="*/ 1089938 w 1734930"/>
              <a:gd name="connsiteY7" fmla="*/ 665120 h 2118829"/>
              <a:gd name="connsiteX8" fmla="*/ 767968 w 1734930"/>
              <a:gd name="connsiteY8" fmla="*/ 34056 h 2118829"/>
              <a:gd name="connsiteX9" fmla="*/ 227054 w 1734930"/>
              <a:gd name="connsiteY9" fmla="*/ 124207 h 2118829"/>
              <a:gd name="connsiteX0" fmla="*/ 227054 w 1734930"/>
              <a:gd name="connsiteY0" fmla="*/ 124207 h 2118829"/>
              <a:gd name="connsiteX1" fmla="*/ 8113 w 1734930"/>
              <a:gd name="connsiteY1" fmla="*/ 459058 h 2118829"/>
              <a:gd name="connsiteX2" fmla="*/ 214175 w 1734930"/>
              <a:gd name="connsiteY2" fmla="*/ 845424 h 2118829"/>
              <a:gd name="connsiteX3" fmla="*/ 1643729 w 1734930"/>
              <a:gd name="connsiteY3" fmla="*/ 1334820 h 2118829"/>
              <a:gd name="connsiteX4" fmla="*/ 1489183 w 1734930"/>
              <a:gd name="connsiteY4" fmla="*/ 2043159 h 2118829"/>
              <a:gd name="connsiteX5" fmla="*/ 664936 w 1734930"/>
              <a:gd name="connsiteY5" fmla="*/ 2017403 h 2118829"/>
              <a:gd name="connsiteX6" fmla="*/ 626300 w 1734930"/>
              <a:gd name="connsiteY6" fmla="*/ 1321942 h 2118829"/>
              <a:gd name="connsiteX7" fmla="*/ 1089938 w 1734930"/>
              <a:gd name="connsiteY7" fmla="*/ 665120 h 2118829"/>
              <a:gd name="connsiteX8" fmla="*/ 767968 w 1734930"/>
              <a:gd name="connsiteY8" fmla="*/ 34056 h 2118829"/>
              <a:gd name="connsiteX9" fmla="*/ 227054 w 1734930"/>
              <a:gd name="connsiteY9" fmla="*/ 124207 h 2118829"/>
              <a:gd name="connsiteX0" fmla="*/ 227054 w 1734930"/>
              <a:gd name="connsiteY0" fmla="*/ 124207 h 2157568"/>
              <a:gd name="connsiteX1" fmla="*/ 8113 w 1734930"/>
              <a:gd name="connsiteY1" fmla="*/ 459058 h 2157568"/>
              <a:gd name="connsiteX2" fmla="*/ 214175 w 1734930"/>
              <a:gd name="connsiteY2" fmla="*/ 845424 h 2157568"/>
              <a:gd name="connsiteX3" fmla="*/ 1643729 w 1734930"/>
              <a:gd name="connsiteY3" fmla="*/ 1334820 h 2157568"/>
              <a:gd name="connsiteX4" fmla="*/ 1489183 w 1734930"/>
              <a:gd name="connsiteY4" fmla="*/ 2043159 h 2157568"/>
              <a:gd name="connsiteX5" fmla="*/ 664936 w 1734930"/>
              <a:gd name="connsiteY5" fmla="*/ 2017403 h 2157568"/>
              <a:gd name="connsiteX6" fmla="*/ 626300 w 1734930"/>
              <a:gd name="connsiteY6" fmla="*/ 1321942 h 2157568"/>
              <a:gd name="connsiteX7" fmla="*/ 1089938 w 1734930"/>
              <a:gd name="connsiteY7" fmla="*/ 665120 h 2157568"/>
              <a:gd name="connsiteX8" fmla="*/ 767968 w 1734930"/>
              <a:gd name="connsiteY8" fmla="*/ 34056 h 2157568"/>
              <a:gd name="connsiteX9" fmla="*/ 227054 w 1734930"/>
              <a:gd name="connsiteY9" fmla="*/ 124207 h 2157568"/>
              <a:gd name="connsiteX0" fmla="*/ 227054 w 1732863"/>
              <a:gd name="connsiteY0" fmla="*/ 124207 h 2182671"/>
              <a:gd name="connsiteX1" fmla="*/ 8113 w 1732863"/>
              <a:gd name="connsiteY1" fmla="*/ 459058 h 2182671"/>
              <a:gd name="connsiteX2" fmla="*/ 214175 w 1732863"/>
              <a:gd name="connsiteY2" fmla="*/ 845424 h 2182671"/>
              <a:gd name="connsiteX3" fmla="*/ 1643729 w 1732863"/>
              <a:gd name="connsiteY3" fmla="*/ 1334820 h 2182671"/>
              <a:gd name="connsiteX4" fmla="*/ 1489183 w 1732863"/>
              <a:gd name="connsiteY4" fmla="*/ 2043159 h 2182671"/>
              <a:gd name="connsiteX5" fmla="*/ 729331 w 1732863"/>
              <a:gd name="connsiteY5" fmla="*/ 2056039 h 2182671"/>
              <a:gd name="connsiteX6" fmla="*/ 626300 w 1732863"/>
              <a:gd name="connsiteY6" fmla="*/ 1321942 h 2182671"/>
              <a:gd name="connsiteX7" fmla="*/ 1089938 w 1732863"/>
              <a:gd name="connsiteY7" fmla="*/ 665120 h 2182671"/>
              <a:gd name="connsiteX8" fmla="*/ 767968 w 1732863"/>
              <a:gd name="connsiteY8" fmla="*/ 34056 h 2182671"/>
              <a:gd name="connsiteX9" fmla="*/ 227054 w 1732863"/>
              <a:gd name="connsiteY9" fmla="*/ 124207 h 2182671"/>
              <a:gd name="connsiteX0" fmla="*/ 227054 w 1732863"/>
              <a:gd name="connsiteY0" fmla="*/ 124207 h 2137486"/>
              <a:gd name="connsiteX1" fmla="*/ 8113 w 1732863"/>
              <a:gd name="connsiteY1" fmla="*/ 459058 h 2137486"/>
              <a:gd name="connsiteX2" fmla="*/ 214175 w 1732863"/>
              <a:gd name="connsiteY2" fmla="*/ 845424 h 2137486"/>
              <a:gd name="connsiteX3" fmla="*/ 1643729 w 1732863"/>
              <a:gd name="connsiteY3" fmla="*/ 1334820 h 2137486"/>
              <a:gd name="connsiteX4" fmla="*/ 1489183 w 1732863"/>
              <a:gd name="connsiteY4" fmla="*/ 2043159 h 2137486"/>
              <a:gd name="connsiteX5" fmla="*/ 729331 w 1732863"/>
              <a:gd name="connsiteY5" fmla="*/ 2056039 h 2137486"/>
              <a:gd name="connsiteX6" fmla="*/ 677815 w 1732863"/>
              <a:gd name="connsiteY6" fmla="*/ 1360578 h 2137486"/>
              <a:gd name="connsiteX7" fmla="*/ 1089938 w 1732863"/>
              <a:gd name="connsiteY7" fmla="*/ 665120 h 2137486"/>
              <a:gd name="connsiteX8" fmla="*/ 767968 w 1732863"/>
              <a:gd name="connsiteY8" fmla="*/ 34056 h 2137486"/>
              <a:gd name="connsiteX9" fmla="*/ 227054 w 1732863"/>
              <a:gd name="connsiteY9" fmla="*/ 124207 h 2137486"/>
              <a:gd name="connsiteX0" fmla="*/ 227054 w 1732863"/>
              <a:gd name="connsiteY0" fmla="*/ 115013 h 2128292"/>
              <a:gd name="connsiteX1" fmla="*/ 8113 w 1732863"/>
              <a:gd name="connsiteY1" fmla="*/ 449864 h 2128292"/>
              <a:gd name="connsiteX2" fmla="*/ 214175 w 1732863"/>
              <a:gd name="connsiteY2" fmla="*/ 836230 h 2128292"/>
              <a:gd name="connsiteX3" fmla="*/ 1643729 w 1732863"/>
              <a:gd name="connsiteY3" fmla="*/ 1325626 h 2128292"/>
              <a:gd name="connsiteX4" fmla="*/ 1489183 w 1732863"/>
              <a:gd name="connsiteY4" fmla="*/ 2033965 h 2128292"/>
              <a:gd name="connsiteX5" fmla="*/ 729331 w 1732863"/>
              <a:gd name="connsiteY5" fmla="*/ 2046845 h 2128292"/>
              <a:gd name="connsiteX6" fmla="*/ 677815 w 1732863"/>
              <a:gd name="connsiteY6" fmla="*/ 1351384 h 2128292"/>
              <a:gd name="connsiteX7" fmla="*/ 1077059 w 1732863"/>
              <a:gd name="connsiteY7" fmla="*/ 527138 h 2128292"/>
              <a:gd name="connsiteX8" fmla="*/ 767968 w 1732863"/>
              <a:gd name="connsiteY8" fmla="*/ 24862 h 2128292"/>
              <a:gd name="connsiteX9" fmla="*/ 227054 w 1732863"/>
              <a:gd name="connsiteY9" fmla="*/ 115013 h 21282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732863" h="2128292">
                <a:moveTo>
                  <a:pt x="227054" y="115013"/>
                </a:moveTo>
                <a:cubicBezTo>
                  <a:pt x="100412" y="185847"/>
                  <a:pt x="10259" y="329661"/>
                  <a:pt x="8113" y="449864"/>
                </a:cubicBezTo>
                <a:cubicBezTo>
                  <a:pt x="5967" y="570067"/>
                  <a:pt x="-58427" y="690270"/>
                  <a:pt x="214175" y="836230"/>
                </a:cubicBezTo>
                <a:cubicBezTo>
                  <a:pt x="486777" y="982190"/>
                  <a:pt x="1431228" y="1126003"/>
                  <a:pt x="1643729" y="1325626"/>
                </a:cubicBezTo>
                <a:cubicBezTo>
                  <a:pt x="1856230" y="1525249"/>
                  <a:pt x="1641583" y="1913762"/>
                  <a:pt x="1489183" y="2033965"/>
                </a:cubicBezTo>
                <a:cubicBezTo>
                  <a:pt x="1336783" y="2154168"/>
                  <a:pt x="864559" y="2160609"/>
                  <a:pt x="729331" y="2046845"/>
                </a:cubicBezTo>
                <a:cubicBezTo>
                  <a:pt x="594103" y="1933082"/>
                  <a:pt x="619860" y="1604668"/>
                  <a:pt x="677815" y="1351384"/>
                </a:cubicBezTo>
                <a:cubicBezTo>
                  <a:pt x="735770" y="1098100"/>
                  <a:pt x="1062034" y="748225"/>
                  <a:pt x="1077059" y="527138"/>
                </a:cubicBezTo>
                <a:cubicBezTo>
                  <a:pt x="1092084" y="306051"/>
                  <a:pt x="909635" y="93549"/>
                  <a:pt x="767968" y="24862"/>
                </a:cubicBezTo>
                <a:cubicBezTo>
                  <a:pt x="626301" y="-43825"/>
                  <a:pt x="353697" y="44179"/>
                  <a:pt x="227054" y="115013"/>
                </a:cubicBezTo>
                <a:close/>
              </a:path>
            </a:pathLst>
          </a:custGeom>
          <a:noFill/>
          <a:ln w="38100">
            <a:solidFill>
              <a:srgbClr val="00FFFF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654315" y="906929"/>
            <a:ext cx="2008135" cy="1579179"/>
          </a:xfrm>
          <a:prstGeom prst="ellipse">
            <a:avLst/>
          </a:prstGeom>
          <a:noFill/>
          <a:ln>
            <a:solidFill>
              <a:srgbClr val="00FFFF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8" name="Oval 207"/>
          <p:cNvSpPr/>
          <p:nvPr/>
        </p:nvSpPr>
        <p:spPr>
          <a:xfrm rot="2324711">
            <a:off x="497263" y="1085087"/>
            <a:ext cx="2008135" cy="1579179"/>
          </a:xfrm>
          <a:prstGeom prst="ellipse">
            <a:avLst/>
          </a:prstGeom>
          <a:noFill/>
          <a:ln>
            <a:solidFill>
              <a:srgbClr val="00FF0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224051" y="708338"/>
            <a:ext cx="2564296" cy="2132968"/>
          </a:xfrm>
          <a:prstGeom prst="rect">
            <a:avLst/>
          </a:prstGeom>
          <a:solidFill>
            <a:schemeClr val="bg2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1" name="Group 10"/>
          <p:cNvGrpSpPr/>
          <p:nvPr/>
        </p:nvGrpSpPr>
        <p:grpSpPr>
          <a:xfrm>
            <a:off x="441717" y="774368"/>
            <a:ext cx="2144533" cy="1815358"/>
            <a:chOff x="2411352" y="1168529"/>
            <a:chExt cx="3348714" cy="2834704"/>
          </a:xfrm>
        </p:grpSpPr>
        <p:grpSp>
          <p:nvGrpSpPr>
            <p:cNvPr id="199" name="Group 198"/>
            <p:cNvGrpSpPr/>
            <p:nvPr/>
          </p:nvGrpSpPr>
          <p:grpSpPr>
            <a:xfrm>
              <a:off x="3080119" y="3155631"/>
              <a:ext cx="2558681" cy="536295"/>
              <a:chOff x="3080119" y="3739702"/>
              <a:chExt cx="2558681" cy="536295"/>
            </a:xfrm>
          </p:grpSpPr>
          <p:sp>
            <p:nvSpPr>
              <p:cNvPr id="200" name="Freeform 199"/>
              <p:cNvSpPr/>
              <p:nvPr/>
            </p:nvSpPr>
            <p:spPr>
              <a:xfrm>
                <a:off x="4324093" y="3739702"/>
                <a:ext cx="917136" cy="441101"/>
              </a:xfrm>
              <a:custGeom>
                <a:avLst/>
                <a:gdLst>
                  <a:gd name="connsiteX0" fmla="*/ 0 w 1584101"/>
                  <a:gd name="connsiteY0" fmla="*/ 759854 h 759854"/>
                  <a:gd name="connsiteX1" fmla="*/ 0 w 1584101"/>
                  <a:gd name="connsiteY1" fmla="*/ 0 h 759854"/>
                  <a:gd name="connsiteX2" fmla="*/ 1584101 w 1584101"/>
                  <a:gd name="connsiteY2" fmla="*/ 12879 h 759854"/>
                  <a:gd name="connsiteX0" fmla="*/ 0 w 1579887"/>
                  <a:gd name="connsiteY0" fmla="*/ 759854 h 759854"/>
                  <a:gd name="connsiteX1" fmla="*/ 0 w 1579887"/>
                  <a:gd name="connsiteY1" fmla="*/ 0 h 759854"/>
                  <a:gd name="connsiteX2" fmla="*/ 1579887 w 1579887"/>
                  <a:gd name="connsiteY2" fmla="*/ 238 h 75985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579887" h="759854">
                    <a:moveTo>
                      <a:pt x="0" y="759854"/>
                    </a:moveTo>
                    <a:lnTo>
                      <a:pt x="0" y="0"/>
                    </a:lnTo>
                    <a:lnTo>
                      <a:pt x="1579887" y="238"/>
                    </a:lnTo>
                  </a:path>
                </a:pathLst>
              </a:custGeom>
              <a:noFill/>
              <a:ln w="57150">
                <a:solidFill>
                  <a:schemeClr val="bg2">
                    <a:lumMod val="40000"/>
                    <a:lumOff val="60000"/>
                  </a:schemeClr>
                </a:solidFill>
                <a:headEnd type="none" w="med" len="med"/>
                <a:tailEnd type="triangle" w="med" len="me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pic>
            <p:nvPicPr>
              <p:cNvPr id="201" name="Picture 6" descr="C:\Users\dliao\Documents\My Notebook\Physics\UCSF PostDoc\Tlsty Journal Club\PersisterJournalClub20110131\DNADoubleStrand.png"/>
              <p:cNvPicPr>
                <a:picLocks noChangeAspect="1" noChangeArrowheads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080119" y="4114800"/>
                <a:ext cx="2558681" cy="161197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sp>
          <p:nvSpPr>
            <p:cNvPr id="202" name="Freeform 201"/>
            <p:cNvSpPr/>
            <p:nvPr/>
          </p:nvSpPr>
          <p:spPr>
            <a:xfrm>
              <a:off x="2743327" y="1168529"/>
              <a:ext cx="730866" cy="413991"/>
            </a:xfrm>
            <a:custGeom>
              <a:avLst/>
              <a:gdLst>
                <a:gd name="connsiteX0" fmla="*/ 84377 w 729336"/>
                <a:gd name="connsiteY0" fmla="*/ 340657 h 688387"/>
                <a:gd name="connsiteX1" fmla="*/ 32861 w 729336"/>
                <a:gd name="connsiteY1" fmla="*/ 662629 h 688387"/>
                <a:gd name="connsiteX2" fmla="*/ 612411 w 729336"/>
                <a:gd name="connsiteY2" fmla="*/ 688387 h 688387"/>
                <a:gd name="connsiteX3" fmla="*/ 728320 w 729336"/>
                <a:gd name="connsiteY3" fmla="*/ 417930 h 688387"/>
                <a:gd name="connsiteX4" fmla="*/ 586653 w 729336"/>
                <a:gd name="connsiteY4" fmla="*/ 405051 h 688387"/>
                <a:gd name="connsiteX5" fmla="*/ 548016 w 729336"/>
                <a:gd name="connsiteY5" fmla="*/ 546719 h 688387"/>
                <a:gd name="connsiteX6" fmla="*/ 380591 w 729336"/>
                <a:gd name="connsiteY6" fmla="*/ 314899 h 688387"/>
                <a:gd name="connsiteX7" fmla="*/ 509380 w 729336"/>
                <a:gd name="connsiteY7" fmla="*/ 160353 h 688387"/>
                <a:gd name="connsiteX8" fmla="*/ 548016 w 729336"/>
                <a:gd name="connsiteY8" fmla="*/ 276263 h 688387"/>
                <a:gd name="connsiteX9" fmla="*/ 728320 w 729336"/>
                <a:gd name="connsiteY9" fmla="*/ 186111 h 688387"/>
                <a:gd name="connsiteX10" fmla="*/ 560895 w 729336"/>
                <a:gd name="connsiteY10" fmla="*/ 31564 h 688387"/>
                <a:gd name="connsiteX11" fmla="*/ 187408 w 729336"/>
                <a:gd name="connsiteY11" fmla="*/ 31564 h 688387"/>
                <a:gd name="connsiteX12" fmla="*/ 84377 w 729336"/>
                <a:gd name="connsiteY12" fmla="*/ 340657 h 688387"/>
                <a:gd name="connsiteX0" fmla="*/ 84377 w 729336"/>
                <a:gd name="connsiteY0" fmla="*/ 340657 h 688387"/>
                <a:gd name="connsiteX1" fmla="*/ 32861 w 729336"/>
                <a:gd name="connsiteY1" fmla="*/ 662629 h 688387"/>
                <a:gd name="connsiteX2" fmla="*/ 612411 w 729336"/>
                <a:gd name="connsiteY2" fmla="*/ 688387 h 688387"/>
                <a:gd name="connsiteX3" fmla="*/ 728320 w 729336"/>
                <a:gd name="connsiteY3" fmla="*/ 417930 h 688387"/>
                <a:gd name="connsiteX4" fmla="*/ 586653 w 729336"/>
                <a:gd name="connsiteY4" fmla="*/ 405051 h 688387"/>
                <a:gd name="connsiteX5" fmla="*/ 548016 w 729336"/>
                <a:gd name="connsiteY5" fmla="*/ 546719 h 688387"/>
                <a:gd name="connsiteX6" fmla="*/ 357731 w 729336"/>
                <a:gd name="connsiteY6" fmla="*/ 342331 h 688387"/>
                <a:gd name="connsiteX7" fmla="*/ 509380 w 729336"/>
                <a:gd name="connsiteY7" fmla="*/ 160353 h 688387"/>
                <a:gd name="connsiteX8" fmla="*/ 548016 w 729336"/>
                <a:gd name="connsiteY8" fmla="*/ 276263 h 688387"/>
                <a:gd name="connsiteX9" fmla="*/ 728320 w 729336"/>
                <a:gd name="connsiteY9" fmla="*/ 186111 h 688387"/>
                <a:gd name="connsiteX10" fmla="*/ 560895 w 729336"/>
                <a:gd name="connsiteY10" fmla="*/ 31564 h 688387"/>
                <a:gd name="connsiteX11" fmla="*/ 187408 w 729336"/>
                <a:gd name="connsiteY11" fmla="*/ 31564 h 688387"/>
                <a:gd name="connsiteX12" fmla="*/ 84377 w 729336"/>
                <a:gd name="connsiteY12" fmla="*/ 340657 h 688387"/>
                <a:gd name="connsiteX0" fmla="*/ 84377 w 729336"/>
                <a:gd name="connsiteY0" fmla="*/ 340657 h 688387"/>
                <a:gd name="connsiteX1" fmla="*/ 32861 w 729336"/>
                <a:gd name="connsiteY1" fmla="*/ 662629 h 688387"/>
                <a:gd name="connsiteX2" fmla="*/ 612411 w 729336"/>
                <a:gd name="connsiteY2" fmla="*/ 688387 h 688387"/>
                <a:gd name="connsiteX3" fmla="*/ 728320 w 729336"/>
                <a:gd name="connsiteY3" fmla="*/ 417930 h 688387"/>
                <a:gd name="connsiteX4" fmla="*/ 586653 w 729336"/>
                <a:gd name="connsiteY4" fmla="*/ 405051 h 688387"/>
                <a:gd name="connsiteX5" fmla="*/ 548016 w 729336"/>
                <a:gd name="connsiteY5" fmla="*/ 546719 h 688387"/>
                <a:gd name="connsiteX6" fmla="*/ 357731 w 729336"/>
                <a:gd name="connsiteY6" fmla="*/ 342331 h 688387"/>
                <a:gd name="connsiteX7" fmla="*/ 509380 w 729336"/>
                <a:gd name="connsiteY7" fmla="*/ 160353 h 688387"/>
                <a:gd name="connsiteX8" fmla="*/ 548016 w 729336"/>
                <a:gd name="connsiteY8" fmla="*/ 276263 h 688387"/>
                <a:gd name="connsiteX9" fmla="*/ 728320 w 729336"/>
                <a:gd name="connsiteY9" fmla="*/ 186111 h 688387"/>
                <a:gd name="connsiteX10" fmla="*/ 560895 w 729336"/>
                <a:gd name="connsiteY10" fmla="*/ 31564 h 688387"/>
                <a:gd name="connsiteX11" fmla="*/ 187408 w 729336"/>
                <a:gd name="connsiteY11" fmla="*/ 31564 h 688387"/>
                <a:gd name="connsiteX12" fmla="*/ 84377 w 729336"/>
                <a:gd name="connsiteY12" fmla="*/ 340657 h 688387"/>
                <a:gd name="connsiteX0" fmla="*/ 84377 w 729336"/>
                <a:gd name="connsiteY0" fmla="*/ 340657 h 688387"/>
                <a:gd name="connsiteX1" fmla="*/ 32861 w 729336"/>
                <a:gd name="connsiteY1" fmla="*/ 662629 h 688387"/>
                <a:gd name="connsiteX2" fmla="*/ 612411 w 729336"/>
                <a:gd name="connsiteY2" fmla="*/ 688387 h 688387"/>
                <a:gd name="connsiteX3" fmla="*/ 728320 w 729336"/>
                <a:gd name="connsiteY3" fmla="*/ 417930 h 688387"/>
                <a:gd name="connsiteX4" fmla="*/ 586653 w 729336"/>
                <a:gd name="connsiteY4" fmla="*/ 405051 h 688387"/>
                <a:gd name="connsiteX5" fmla="*/ 548016 w 729336"/>
                <a:gd name="connsiteY5" fmla="*/ 546719 h 688387"/>
                <a:gd name="connsiteX6" fmla="*/ 357731 w 729336"/>
                <a:gd name="connsiteY6" fmla="*/ 356047 h 688387"/>
                <a:gd name="connsiteX7" fmla="*/ 509380 w 729336"/>
                <a:gd name="connsiteY7" fmla="*/ 160353 h 688387"/>
                <a:gd name="connsiteX8" fmla="*/ 548016 w 729336"/>
                <a:gd name="connsiteY8" fmla="*/ 276263 h 688387"/>
                <a:gd name="connsiteX9" fmla="*/ 728320 w 729336"/>
                <a:gd name="connsiteY9" fmla="*/ 186111 h 688387"/>
                <a:gd name="connsiteX10" fmla="*/ 560895 w 729336"/>
                <a:gd name="connsiteY10" fmla="*/ 31564 h 688387"/>
                <a:gd name="connsiteX11" fmla="*/ 187408 w 729336"/>
                <a:gd name="connsiteY11" fmla="*/ 31564 h 688387"/>
                <a:gd name="connsiteX12" fmla="*/ 84377 w 729336"/>
                <a:gd name="connsiteY12" fmla="*/ 340657 h 688387"/>
                <a:gd name="connsiteX0" fmla="*/ 84377 w 729336"/>
                <a:gd name="connsiteY0" fmla="*/ 340657 h 688387"/>
                <a:gd name="connsiteX1" fmla="*/ 32861 w 729336"/>
                <a:gd name="connsiteY1" fmla="*/ 662629 h 688387"/>
                <a:gd name="connsiteX2" fmla="*/ 612411 w 729336"/>
                <a:gd name="connsiteY2" fmla="*/ 688387 h 688387"/>
                <a:gd name="connsiteX3" fmla="*/ 728320 w 729336"/>
                <a:gd name="connsiteY3" fmla="*/ 417930 h 688387"/>
                <a:gd name="connsiteX4" fmla="*/ 586653 w 729336"/>
                <a:gd name="connsiteY4" fmla="*/ 405051 h 688387"/>
                <a:gd name="connsiteX5" fmla="*/ 548016 w 729336"/>
                <a:gd name="connsiteY5" fmla="*/ 546719 h 688387"/>
                <a:gd name="connsiteX6" fmla="*/ 357731 w 729336"/>
                <a:gd name="connsiteY6" fmla="*/ 356047 h 688387"/>
                <a:gd name="connsiteX7" fmla="*/ 532240 w 729336"/>
                <a:gd name="connsiteY7" fmla="*/ 164925 h 688387"/>
                <a:gd name="connsiteX8" fmla="*/ 548016 w 729336"/>
                <a:gd name="connsiteY8" fmla="*/ 276263 h 688387"/>
                <a:gd name="connsiteX9" fmla="*/ 728320 w 729336"/>
                <a:gd name="connsiteY9" fmla="*/ 186111 h 688387"/>
                <a:gd name="connsiteX10" fmla="*/ 560895 w 729336"/>
                <a:gd name="connsiteY10" fmla="*/ 31564 h 688387"/>
                <a:gd name="connsiteX11" fmla="*/ 187408 w 729336"/>
                <a:gd name="connsiteY11" fmla="*/ 31564 h 688387"/>
                <a:gd name="connsiteX12" fmla="*/ 84377 w 729336"/>
                <a:gd name="connsiteY12" fmla="*/ 340657 h 688387"/>
                <a:gd name="connsiteX0" fmla="*/ 84377 w 729336"/>
                <a:gd name="connsiteY0" fmla="*/ 340657 h 688387"/>
                <a:gd name="connsiteX1" fmla="*/ 32861 w 729336"/>
                <a:gd name="connsiteY1" fmla="*/ 662629 h 688387"/>
                <a:gd name="connsiteX2" fmla="*/ 612411 w 729336"/>
                <a:gd name="connsiteY2" fmla="*/ 688387 h 688387"/>
                <a:gd name="connsiteX3" fmla="*/ 728320 w 729336"/>
                <a:gd name="connsiteY3" fmla="*/ 417930 h 688387"/>
                <a:gd name="connsiteX4" fmla="*/ 586653 w 729336"/>
                <a:gd name="connsiteY4" fmla="*/ 405051 h 688387"/>
                <a:gd name="connsiteX5" fmla="*/ 548016 w 729336"/>
                <a:gd name="connsiteY5" fmla="*/ 546719 h 688387"/>
                <a:gd name="connsiteX6" fmla="*/ 357731 w 729336"/>
                <a:gd name="connsiteY6" fmla="*/ 356047 h 688387"/>
                <a:gd name="connsiteX7" fmla="*/ 532240 w 729336"/>
                <a:gd name="connsiteY7" fmla="*/ 164925 h 688387"/>
                <a:gd name="connsiteX8" fmla="*/ 548016 w 729336"/>
                <a:gd name="connsiteY8" fmla="*/ 276263 h 688387"/>
                <a:gd name="connsiteX9" fmla="*/ 728320 w 729336"/>
                <a:gd name="connsiteY9" fmla="*/ 186111 h 688387"/>
                <a:gd name="connsiteX10" fmla="*/ 560895 w 729336"/>
                <a:gd name="connsiteY10" fmla="*/ 31564 h 688387"/>
                <a:gd name="connsiteX11" fmla="*/ 187408 w 729336"/>
                <a:gd name="connsiteY11" fmla="*/ 31564 h 688387"/>
                <a:gd name="connsiteX12" fmla="*/ 84377 w 729336"/>
                <a:gd name="connsiteY12" fmla="*/ 340657 h 688387"/>
                <a:gd name="connsiteX0" fmla="*/ 84377 w 729336"/>
                <a:gd name="connsiteY0" fmla="*/ 340657 h 688387"/>
                <a:gd name="connsiteX1" fmla="*/ 32861 w 729336"/>
                <a:gd name="connsiteY1" fmla="*/ 662629 h 688387"/>
                <a:gd name="connsiteX2" fmla="*/ 612411 w 729336"/>
                <a:gd name="connsiteY2" fmla="*/ 688387 h 688387"/>
                <a:gd name="connsiteX3" fmla="*/ 728320 w 729336"/>
                <a:gd name="connsiteY3" fmla="*/ 417930 h 688387"/>
                <a:gd name="connsiteX4" fmla="*/ 586653 w 729336"/>
                <a:gd name="connsiteY4" fmla="*/ 405051 h 688387"/>
                <a:gd name="connsiteX5" fmla="*/ 529728 w 729336"/>
                <a:gd name="connsiteY5" fmla="*/ 533003 h 688387"/>
                <a:gd name="connsiteX6" fmla="*/ 357731 w 729336"/>
                <a:gd name="connsiteY6" fmla="*/ 356047 h 688387"/>
                <a:gd name="connsiteX7" fmla="*/ 532240 w 729336"/>
                <a:gd name="connsiteY7" fmla="*/ 164925 h 688387"/>
                <a:gd name="connsiteX8" fmla="*/ 548016 w 729336"/>
                <a:gd name="connsiteY8" fmla="*/ 276263 h 688387"/>
                <a:gd name="connsiteX9" fmla="*/ 728320 w 729336"/>
                <a:gd name="connsiteY9" fmla="*/ 186111 h 688387"/>
                <a:gd name="connsiteX10" fmla="*/ 560895 w 729336"/>
                <a:gd name="connsiteY10" fmla="*/ 31564 h 688387"/>
                <a:gd name="connsiteX11" fmla="*/ 187408 w 729336"/>
                <a:gd name="connsiteY11" fmla="*/ 31564 h 688387"/>
                <a:gd name="connsiteX12" fmla="*/ 84377 w 729336"/>
                <a:gd name="connsiteY12" fmla="*/ 340657 h 688387"/>
                <a:gd name="connsiteX0" fmla="*/ 84377 w 729336"/>
                <a:gd name="connsiteY0" fmla="*/ 340657 h 688387"/>
                <a:gd name="connsiteX1" fmla="*/ 32861 w 729336"/>
                <a:gd name="connsiteY1" fmla="*/ 662629 h 688387"/>
                <a:gd name="connsiteX2" fmla="*/ 612411 w 729336"/>
                <a:gd name="connsiteY2" fmla="*/ 688387 h 688387"/>
                <a:gd name="connsiteX3" fmla="*/ 728320 w 729336"/>
                <a:gd name="connsiteY3" fmla="*/ 417930 h 688387"/>
                <a:gd name="connsiteX4" fmla="*/ 586653 w 729336"/>
                <a:gd name="connsiteY4" fmla="*/ 405051 h 688387"/>
                <a:gd name="connsiteX5" fmla="*/ 529728 w 729336"/>
                <a:gd name="connsiteY5" fmla="*/ 533003 h 688387"/>
                <a:gd name="connsiteX6" fmla="*/ 357731 w 729336"/>
                <a:gd name="connsiteY6" fmla="*/ 356047 h 688387"/>
                <a:gd name="connsiteX7" fmla="*/ 532240 w 729336"/>
                <a:gd name="connsiteY7" fmla="*/ 164925 h 688387"/>
                <a:gd name="connsiteX8" fmla="*/ 548016 w 729336"/>
                <a:gd name="connsiteY8" fmla="*/ 276263 h 688387"/>
                <a:gd name="connsiteX9" fmla="*/ 728320 w 729336"/>
                <a:gd name="connsiteY9" fmla="*/ 186111 h 688387"/>
                <a:gd name="connsiteX10" fmla="*/ 560895 w 729336"/>
                <a:gd name="connsiteY10" fmla="*/ 31564 h 688387"/>
                <a:gd name="connsiteX11" fmla="*/ 187408 w 729336"/>
                <a:gd name="connsiteY11" fmla="*/ 31564 h 688387"/>
                <a:gd name="connsiteX12" fmla="*/ 84377 w 729336"/>
                <a:gd name="connsiteY12" fmla="*/ 340657 h 688387"/>
                <a:gd name="connsiteX0" fmla="*/ 84377 w 730333"/>
                <a:gd name="connsiteY0" fmla="*/ 340657 h 688387"/>
                <a:gd name="connsiteX1" fmla="*/ 32861 w 730333"/>
                <a:gd name="connsiteY1" fmla="*/ 662629 h 688387"/>
                <a:gd name="connsiteX2" fmla="*/ 612411 w 730333"/>
                <a:gd name="connsiteY2" fmla="*/ 688387 h 688387"/>
                <a:gd name="connsiteX3" fmla="*/ 728320 w 730333"/>
                <a:gd name="connsiteY3" fmla="*/ 417930 h 688387"/>
                <a:gd name="connsiteX4" fmla="*/ 568365 w 730333"/>
                <a:gd name="connsiteY4" fmla="*/ 405051 h 688387"/>
                <a:gd name="connsiteX5" fmla="*/ 529728 w 730333"/>
                <a:gd name="connsiteY5" fmla="*/ 533003 h 688387"/>
                <a:gd name="connsiteX6" fmla="*/ 357731 w 730333"/>
                <a:gd name="connsiteY6" fmla="*/ 356047 h 688387"/>
                <a:gd name="connsiteX7" fmla="*/ 532240 w 730333"/>
                <a:gd name="connsiteY7" fmla="*/ 164925 h 688387"/>
                <a:gd name="connsiteX8" fmla="*/ 548016 w 730333"/>
                <a:gd name="connsiteY8" fmla="*/ 276263 h 688387"/>
                <a:gd name="connsiteX9" fmla="*/ 728320 w 730333"/>
                <a:gd name="connsiteY9" fmla="*/ 186111 h 688387"/>
                <a:gd name="connsiteX10" fmla="*/ 560895 w 730333"/>
                <a:gd name="connsiteY10" fmla="*/ 31564 h 688387"/>
                <a:gd name="connsiteX11" fmla="*/ 187408 w 730333"/>
                <a:gd name="connsiteY11" fmla="*/ 31564 h 688387"/>
                <a:gd name="connsiteX12" fmla="*/ 84377 w 730333"/>
                <a:gd name="connsiteY12" fmla="*/ 340657 h 688387"/>
                <a:gd name="connsiteX0" fmla="*/ 84377 w 730333"/>
                <a:gd name="connsiteY0" fmla="*/ 340657 h 688387"/>
                <a:gd name="connsiteX1" fmla="*/ 32861 w 730333"/>
                <a:gd name="connsiteY1" fmla="*/ 662629 h 688387"/>
                <a:gd name="connsiteX2" fmla="*/ 612411 w 730333"/>
                <a:gd name="connsiteY2" fmla="*/ 688387 h 688387"/>
                <a:gd name="connsiteX3" fmla="*/ 728320 w 730333"/>
                <a:gd name="connsiteY3" fmla="*/ 417930 h 688387"/>
                <a:gd name="connsiteX4" fmla="*/ 568365 w 730333"/>
                <a:gd name="connsiteY4" fmla="*/ 405051 h 688387"/>
                <a:gd name="connsiteX5" fmla="*/ 529728 w 730333"/>
                <a:gd name="connsiteY5" fmla="*/ 533003 h 688387"/>
                <a:gd name="connsiteX6" fmla="*/ 357731 w 730333"/>
                <a:gd name="connsiteY6" fmla="*/ 356047 h 688387"/>
                <a:gd name="connsiteX7" fmla="*/ 518524 w 730333"/>
                <a:gd name="connsiteY7" fmla="*/ 155781 h 688387"/>
                <a:gd name="connsiteX8" fmla="*/ 548016 w 730333"/>
                <a:gd name="connsiteY8" fmla="*/ 276263 h 688387"/>
                <a:gd name="connsiteX9" fmla="*/ 728320 w 730333"/>
                <a:gd name="connsiteY9" fmla="*/ 186111 h 688387"/>
                <a:gd name="connsiteX10" fmla="*/ 560895 w 730333"/>
                <a:gd name="connsiteY10" fmla="*/ 31564 h 688387"/>
                <a:gd name="connsiteX11" fmla="*/ 187408 w 730333"/>
                <a:gd name="connsiteY11" fmla="*/ 31564 h 688387"/>
                <a:gd name="connsiteX12" fmla="*/ 84377 w 730333"/>
                <a:gd name="connsiteY12" fmla="*/ 340657 h 688387"/>
                <a:gd name="connsiteX0" fmla="*/ 84377 w 730333"/>
                <a:gd name="connsiteY0" fmla="*/ 340657 h 688387"/>
                <a:gd name="connsiteX1" fmla="*/ 32861 w 730333"/>
                <a:gd name="connsiteY1" fmla="*/ 662629 h 688387"/>
                <a:gd name="connsiteX2" fmla="*/ 612411 w 730333"/>
                <a:gd name="connsiteY2" fmla="*/ 688387 h 688387"/>
                <a:gd name="connsiteX3" fmla="*/ 728320 w 730333"/>
                <a:gd name="connsiteY3" fmla="*/ 417930 h 688387"/>
                <a:gd name="connsiteX4" fmla="*/ 568365 w 730333"/>
                <a:gd name="connsiteY4" fmla="*/ 405051 h 688387"/>
                <a:gd name="connsiteX5" fmla="*/ 488580 w 730333"/>
                <a:gd name="connsiteY5" fmla="*/ 523859 h 688387"/>
                <a:gd name="connsiteX6" fmla="*/ 357731 w 730333"/>
                <a:gd name="connsiteY6" fmla="*/ 356047 h 688387"/>
                <a:gd name="connsiteX7" fmla="*/ 518524 w 730333"/>
                <a:gd name="connsiteY7" fmla="*/ 155781 h 688387"/>
                <a:gd name="connsiteX8" fmla="*/ 548016 w 730333"/>
                <a:gd name="connsiteY8" fmla="*/ 276263 h 688387"/>
                <a:gd name="connsiteX9" fmla="*/ 728320 w 730333"/>
                <a:gd name="connsiteY9" fmla="*/ 186111 h 688387"/>
                <a:gd name="connsiteX10" fmla="*/ 560895 w 730333"/>
                <a:gd name="connsiteY10" fmla="*/ 31564 h 688387"/>
                <a:gd name="connsiteX11" fmla="*/ 187408 w 730333"/>
                <a:gd name="connsiteY11" fmla="*/ 31564 h 688387"/>
                <a:gd name="connsiteX12" fmla="*/ 84377 w 730333"/>
                <a:gd name="connsiteY12" fmla="*/ 340657 h 688387"/>
                <a:gd name="connsiteX0" fmla="*/ 84377 w 730333"/>
                <a:gd name="connsiteY0" fmla="*/ 340657 h 688387"/>
                <a:gd name="connsiteX1" fmla="*/ 32861 w 730333"/>
                <a:gd name="connsiteY1" fmla="*/ 662629 h 688387"/>
                <a:gd name="connsiteX2" fmla="*/ 612411 w 730333"/>
                <a:gd name="connsiteY2" fmla="*/ 688387 h 688387"/>
                <a:gd name="connsiteX3" fmla="*/ 728320 w 730333"/>
                <a:gd name="connsiteY3" fmla="*/ 417930 h 688387"/>
                <a:gd name="connsiteX4" fmla="*/ 568365 w 730333"/>
                <a:gd name="connsiteY4" fmla="*/ 405051 h 688387"/>
                <a:gd name="connsiteX5" fmla="*/ 488580 w 730333"/>
                <a:gd name="connsiteY5" fmla="*/ 523859 h 688387"/>
                <a:gd name="connsiteX6" fmla="*/ 357731 w 730333"/>
                <a:gd name="connsiteY6" fmla="*/ 356047 h 688387"/>
                <a:gd name="connsiteX7" fmla="*/ 468232 w 730333"/>
                <a:gd name="connsiteY7" fmla="*/ 160353 h 688387"/>
                <a:gd name="connsiteX8" fmla="*/ 548016 w 730333"/>
                <a:gd name="connsiteY8" fmla="*/ 276263 h 688387"/>
                <a:gd name="connsiteX9" fmla="*/ 728320 w 730333"/>
                <a:gd name="connsiteY9" fmla="*/ 186111 h 688387"/>
                <a:gd name="connsiteX10" fmla="*/ 560895 w 730333"/>
                <a:gd name="connsiteY10" fmla="*/ 31564 h 688387"/>
                <a:gd name="connsiteX11" fmla="*/ 187408 w 730333"/>
                <a:gd name="connsiteY11" fmla="*/ 31564 h 688387"/>
                <a:gd name="connsiteX12" fmla="*/ 84377 w 730333"/>
                <a:gd name="connsiteY12" fmla="*/ 340657 h 688387"/>
                <a:gd name="connsiteX0" fmla="*/ 84377 w 730333"/>
                <a:gd name="connsiteY0" fmla="*/ 340657 h 688387"/>
                <a:gd name="connsiteX1" fmla="*/ 32861 w 730333"/>
                <a:gd name="connsiteY1" fmla="*/ 662629 h 688387"/>
                <a:gd name="connsiteX2" fmla="*/ 612411 w 730333"/>
                <a:gd name="connsiteY2" fmla="*/ 688387 h 688387"/>
                <a:gd name="connsiteX3" fmla="*/ 728320 w 730333"/>
                <a:gd name="connsiteY3" fmla="*/ 417930 h 688387"/>
                <a:gd name="connsiteX4" fmla="*/ 568365 w 730333"/>
                <a:gd name="connsiteY4" fmla="*/ 405051 h 688387"/>
                <a:gd name="connsiteX5" fmla="*/ 488580 w 730333"/>
                <a:gd name="connsiteY5" fmla="*/ 523859 h 688387"/>
                <a:gd name="connsiteX6" fmla="*/ 357731 w 730333"/>
                <a:gd name="connsiteY6" fmla="*/ 356047 h 688387"/>
                <a:gd name="connsiteX7" fmla="*/ 468232 w 730333"/>
                <a:gd name="connsiteY7" fmla="*/ 160353 h 688387"/>
                <a:gd name="connsiteX8" fmla="*/ 548016 w 730333"/>
                <a:gd name="connsiteY8" fmla="*/ 276263 h 688387"/>
                <a:gd name="connsiteX9" fmla="*/ 728320 w 730333"/>
                <a:gd name="connsiteY9" fmla="*/ 186111 h 688387"/>
                <a:gd name="connsiteX10" fmla="*/ 560895 w 730333"/>
                <a:gd name="connsiteY10" fmla="*/ 31564 h 688387"/>
                <a:gd name="connsiteX11" fmla="*/ 187408 w 730333"/>
                <a:gd name="connsiteY11" fmla="*/ 31564 h 688387"/>
                <a:gd name="connsiteX12" fmla="*/ 84377 w 730333"/>
                <a:gd name="connsiteY12" fmla="*/ 340657 h 688387"/>
                <a:gd name="connsiteX0" fmla="*/ 84377 w 730333"/>
                <a:gd name="connsiteY0" fmla="*/ 340657 h 688387"/>
                <a:gd name="connsiteX1" fmla="*/ 32861 w 730333"/>
                <a:gd name="connsiteY1" fmla="*/ 662629 h 688387"/>
                <a:gd name="connsiteX2" fmla="*/ 612411 w 730333"/>
                <a:gd name="connsiteY2" fmla="*/ 688387 h 688387"/>
                <a:gd name="connsiteX3" fmla="*/ 728320 w 730333"/>
                <a:gd name="connsiteY3" fmla="*/ 417930 h 688387"/>
                <a:gd name="connsiteX4" fmla="*/ 568365 w 730333"/>
                <a:gd name="connsiteY4" fmla="*/ 405051 h 688387"/>
                <a:gd name="connsiteX5" fmla="*/ 456576 w 730333"/>
                <a:gd name="connsiteY5" fmla="*/ 523859 h 688387"/>
                <a:gd name="connsiteX6" fmla="*/ 357731 w 730333"/>
                <a:gd name="connsiteY6" fmla="*/ 356047 h 688387"/>
                <a:gd name="connsiteX7" fmla="*/ 468232 w 730333"/>
                <a:gd name="connsiteY7" fmla="*/ 160353 h 688387"/>
                <a:gd name="connsiteX8" fmla="*/ 548016 w 730333"/>
                <a:gd name="connsiteY8" fmla="*/ 276263 h 688387"/>
                <a:gd name="connsiteX9" fmla="*/ 728320 w 730333"/>
                <a:gd name="connsiteY9" fmla="*/ 186111 h 688387"/>
                <a:gd name="connsiteX10" fmla="*/ 560895 w 730333"/>
                <a:gd name="connsiteY10" fmla="*/ 31564 h 688387"/>
                <a:gd name="connsiteX11" fmla="*/ 187408 w 730333"/>
                <a:gd name="connsiteY11" fmla="*/ 31564 h 688387"/>
                <a:gd name="connsiteX12" fmla="*/ 84377 w 730333"/>
                <a:gd name="connsiteY12" fmla="*/ 340657 h 688387"/>
                <a:gd name="connsiteX0" fmla="*/ 84377 w 730333"/>
                <a:gd name="connsiteY0" fmla="*/ 340657 h 688387"/>
                <a:gd name="connsiteX1" fmla="*/ 32861 w 730333"/>
                <a:gd name="connsiteY1" fmla="*/ 662629 h 688387"/>
                <a:gd name="connsiteX2" fmla="*/ 612411 w 730333"/>
                <a:gd name="connsiteY2" fmla="*/ 688387 h 688387"/>
                <a:gd name="connsiteX3" fmla="*/ 728320 w 730333"/>
                <a:gd name="connsiteY3" fmla="*/ 417930 h 688387"/>
                <a:gd name="connsiteX4" fmla="*/ 568365 w 730333"/>
                <a:gd name="connsiteY4" fmla="*/ 405051 h 688387"/>
                <a:gd name="connsiteX5" fmla="*/ 456576 w 730333"/>
                <a:gd name="connsiteY5" fmla="*/ 523859 h 688387"/>
                <a:gd name="connsiteX6" fmla="*/ 357731 w 730333"/>
                <a:gd name="connsiteY6" fmla="*/ 356047 h 688387"/>
                <a:gd name="connsiteX7" fmla="*/ 468232 w 730333"/>
                <a:gd name="connsiteY7" fmla="*/ 160353 h 688387"/>
                <a:gd name="connsiteX8" fmla="*/ 548016 w 730333"/>
                <a:gd name="connsiteY8" fmla="*/ 276263 h 688387"/>
                <a:gd name="connsiteX9" fmla="*/ 728320 w 730333"/>
                <a:gd name="connsiteY9" fmla="*/ 186111 h 688387"/>
                <a:gd name="connsiteX10" fmla="*/ 560895 w 730333"/>
                <a:gd name="connsiteY10" fmla="*/ 31564 h 688387"/>
                <a:gd name="connsiteX11" fmla="*/ 187408 w 730333"/>
                <a:gd name="connsiteY11" fmla="*/ 31564 h 688387"/>
                <a:gd name="connsiteX12" fmla="*/ 84377 w 730333"/>
                <a:gd name="connsiteY12" fmla="*/ 340657 h 688387"/>
                <a:gd name="connsiteX0" fmla="*/ 84377 w 730866"/>
                <a:gd name="connsiteY0" fmla="*/ 340657 h 688387"/>
                <a:gd name="connsiteX1" fmla="*/ 32861 w 730866"/>
                <a:gd name="connsiteY1" fmla="*/ 662629 h 688387"/>
                <a:gd name="connsiteX2" fmla="*/ 612411 w 730866"/>
                <a:gd name="connsiteY2" fmla="*/ 688387 h 688387"/>
                <a:gd name="connsiteX3" fmla="*/ 728320 w 730866"/>
                <a:gd name="connsiteY3" fmla="*/ 417930 h 688387"/>
                <a:gd name="connsiteX4" fmla="*/ 559221 w 730866"/>
                <a:gd name="connsiteY4" fmla="*/ 405051 h 688387"/>
                <a:gd name="connsiteX5" fmla="*/ 456576 w 730866"/>
                <a:gd name="connsiteY5" fmla="*/ 523859 h 688387"/>
                <a:gd name="connsiteX6" fmla="*/ 357731 w 730866"/>
                <a:gd name="connsiteY6" fmla="*/ 356047 h 688387"/>
                <a:gd name="connsiteX7" fmla="*/ 468232 w 730866"/>
                <a:gd name="connsiteY7" fmla="*/ 160353 h 688387"/>
                <a:gd name="connsiteX8" fmla="*/ 548016 w 730866"/>
                <a:gd name="connsiteY8" fmla="*/ 276263 h 688387"/>
                <a:gd name="connsiteX9" fmla="*/ 728320 w 730866"/>
                <a:gd name="connsiteY9" fmla="*/ 186111 h 688387"/>
                <a:gd name="connsiteX10" fmla="*/ 560895 w 730866"/>
                <a:gd name="connsiteY10" fmla="*/ 31564 h 688387"/>
                <a:gd name="connsiteX11" fmla="*/ 187408 w 730866"/>
                <a:gd name="connsiteY11" fmla="*/ 31564 h 688387"/>
                <a:gd name="connsiteX12" fmla="*/ 84377 w 730866"/>
                <a:gd name="connsiteY12" fmla="*/ 340657 h 688387"/>
                <a:gd name="connsiteX0" fmla="*/ 84377 w 730866"/>
                <a:gd name="connsiteY0" fmla="*/ 340657 h 688387"/>
                <a:gd name="connsiteX1" fmla="*/ 32861 w 730866"/>
                <a:gd name="connsiteY1" fmla="*/ 662629 h 688387"/>
                <a:gd name="connsiteX2" fmla="*/ 612411 w 730866"/>
                <a:gd name="connsiteY2" fmla="*/ 688387 h 688387"/>
                <a:gd name="connsiteX3" fmla="*/ 728320 w 730866"/>
                <a:gd name="connsiteY3" fmla="*/ 417930 h 688387"/>
                <a:gd name="connsiteX4" fmla="*/ 559221 w 730866"/>
                <a:gd name="connsiteY4" fmla="*/ 405051 h 688387"/>
                <a:gd name="connsiteX5" fmla="*/ 456576 w 730866"/>
                <a:gd name="connsiteY5" fmla="*/ 523859 h 688387"/>
                <a:gd name="connsiteX6" fmla="*/ 357731 w 730866"/>
                <a:gd name="connsiteY6" fmla="*/ 356047 h 688387"/>
                <a:gd name="connsiteX7" fmla="*/ 468232 w 730866"/>
                <a:gd name="connsiteY7" fmla="*/ 160353 h 688387"/>
                <a:gd name="connsiteX8" fmla="*/ 566304 w 730866"/>
                <a:gd name="connsiteY8" fmla="*/ 285407 h 688387"/>
                <a:gd name="connsiteX9" fmla="*/ 728320 w 730866"/>
                <a:gd name="connsiteY9" fmla="*/ 186111 h 688387"/>
                <a:gd name="connsiteX10" fmla="*/ 560895 w 730866"/>
                <a:gd name="connsiteY10" fmla="*/ 31564 h 688387"/>
                <a:gd name="connsiteX11" fmla="*/ 187408 w 730866"/>
                <a:gd name="connsiteY11" fmla="*/ 31564 h 688387"/>
                <a:gd name="connsiteX12" fmla="*/ 84377 w 730866"/>
                <a:gd name="connsiteY12" fmla="*/ 340657 h 688387"/>
                <a:gd name="connsiteX0" fmla="*/ 84377 w 730866"/>
                <a:gd name="connsiteY0" fmla="*/ 340657 h 688387"/>
                <a:gd name="connsiteX1" fmla="*/ 32861 w 730866"/>
                <a:gd name="connsiteY1" fmla="*/ 662629 h 688387"/>
                <a:gd name="connsiteX2" fmla="*/ 612411 w 730866"/>
                <a:gd name="connsiteY2" fmla="*/ 688387 h 688387"/>
                <a:gd name="connsiteX3" fmla="*/ 728320 w 730866"/>
                <a:gd name="connsiteY3" fmla="*/ 417930 h 688387"/>
                <a:gd name="connsiteX4" fmla="*/ 559221 w 730866"/>
                <a:gd name="connsiteY4" fmla="*/ 405051 h 688387"/>
                <a:gd name="connsiteX5" fmla="*/ 456576 w 730866"/>
                <a:gd name="connsiteY5" fmla="*/ 523859 h 688387"/>
                <a:gd name="connsiteX6" fmla="*/ 357731 w 730866"/>
                <a:gd name="connsiteY6" fmla="*/ 356047 h 688387"/>
                <a:gd name="connsiteX7" fmla="*/ 468232 w 730866"/>
                <a:gd name="connsiteY7" fmla="*/ 160353 h 688387"/>
                <a:gd name="connsiteX8" fmla="*/ 566304 w 730866"/>
                <a:gd name="connsiteY8" fmla="*/ 285407 h 688387"/>
                <a:gd name="connsiteX9" fmla="*/ 728320 w 730866"/>
                <a:gd name="connsiteY9" fmla="*/ 186111 h 688387"/>
                <a:gd name="connsiteX10" fmla="*/ 560895 w 730866"/>
                <a:gd name="connsiteY10" fmla="*/ 31564 h 688387"/>
                <a:gd name="connsiteX11" fmla="*/ 187408 w 730866"/>
                <a:gd name="connsiteY11" fmla="*/ 31564 h 688387"/>
                <a:gd name="connsiteX12" fmla="*/ 84377 w 730866"/>
                <a:gd name="connsiteY12" fmla="*/ 340657 h 688387"/>
                <a:gd name="connsiteX0" fmla="*/ 84377 w 730866"/>
                <a:gd name="connsiteY0" fmla="*/ 340657 h 688387"/>
                <a:gd name="connsiteX1" fmla="*/ 32861 w 730866"/>
                <a:gd name="connsiteY1" fmla="*/ 662629 h 688387"/>
                <a:gd name="connsiteX2" fmla="*/ 612411 w 730866"/>
                <a:gd name="connsiteY2" fmla="*/ 688387 h 688387"/>
                <a:gd name="connsiteX3" fmla="*/ 728320 w 730866"/>
                <a:gd name="connsiteY3" fmla="*/ 417930 h 688387"/>
                <a:gd name="connsiteX4" fmla="*/ 559221 w 730866"/>
                <a:gd name="connsiteY4" fmla="*/ 405051 h 688387"/>
                <a:gd name="connsiteX5" fmla="*/ 456576 w 730866"/>
                <a:gd name="connsiteY5" fmla="*/ 523859 h 688387"/>
                <a:gd name="connsiteX6" fmla="*/ 357731 w 730866"/>
                <a:gd name="connsiteY6" fmla="*/ 356047 h 688387"/>
                <a:gd name="connsiteX7" fmla="*/ 468232 w 730866"/>
                <a:gd name="connsiteY7" fmla="*/ 160353 h 688387"/>
                <a:gd name="connsiteX8" fmla="*/ 566304 w 730866"/>
                <a:gd name="connsiteY8" fmla="*/ 285407 h 688387"/>
                <a:gd name="connsiteX9" fmla="*/ 728320 w 730866"/>
                <a:gd name="connsiteY9" fmla="*/ 186111 h 688387"/>
                <a:gd name="connsiteX10" fmla="*/ 560895 w 730866"/>
                <a:gd name="connsiteY10" fmla="*/ 31564 h 688387"/>
                <a:gd name="connsiteX11" fmla="*/ 187408 w 730866"/>
                <a:gd name="connsiteY11" fmla="*/ 31564 h 688387"/>
                <a:gd name="connsiteX12" fmla="*/ 84377 w 730866"/>
                <a:gd name="connsiteY12" fmla="*/ 340657 h 688387"/>
                <a:gd name="connsiteX0" fmla="*/ 84377 w 730866"/>
                <a:gd name="connsiteY0" fmla="*/ 340657 h 688387"/>
                <a:gd name="connsiteX1" fmla="*/ 32861 w 730866"/>
                <a:gd name="connsiteY1" fmla="*/ 662629 h 688387"/>
                <a:gd name="connsiteX2" fmla="*/ 612411 w 730866"/>
                <a:gd name="connsiteY2" fmla="*/ 688387 h 688387"/>
                <a:gd name="connsiteX3" fmla="*/ 728320 w 730866"/>
                <a:gd name="connsiteY3" fmla="*/ 417930 h 688387"/>
                <a:gd name="connsiteX4" fmla="*/ 559221 w 730866"/>
                <a:gd name="connsiteY4" fmla="*/ 405051 h 688387"/>
                <a:gd name="connsiteX5" fmla="*/ 456576 w 730866"/>
                <a:gd name="connsiteY5" fmla="*/ 523859 h 688387"/>
                <a:gd name="connsiteX6" fmla="*/ 353159 w 730866"/>
                <a:gd name="connsiteY6" fmla="*/ 337759 h 688387"/>
                <a:gd name="connsiteX7" fmla="*/ 468232 w 730866"/>
                <a:gd name="connsiteY7" fmla="*/ 160353 h 688387"/>
                <a:gd name="connsiteX8" fmla="*/ 566304 w 730866"/>
                <a:gd name="connsiteY8" fmla="*/ 285407 h 688387"/>
                <a:gd name="connsiteX9" fmla="*/ 728320 w 730866"/>
                <a:gd name="connsiteY9" fmla="*/ 186111 h 688387"/>
                <a:gd name="connsiteX10" fmla="*/ 560895 w 730866"/>
                <a:gd name="connsiteY10" fmla="*/ 31564 h 688387"/>
                <a:gd name="connsiteX11" fmla="*/ 187408 w 730866"/>
                <a:gd name="connsiteY11" fmla="*/ 31564 h 688387"/>
                <a:gd name="connsiteX12" fmla="*/ 84377 w 730866"/>
                <a:gd name="connsiteY12" fmla="*/ 340657 h 688387"/>
                <a:gd name="connsiteX0" fmla="*/ 84377 w 730866"/>
                <a:gd name="connsiteY0" fmla="*/ 340657 h 688387"/>
                <a:gd name="connsiteX1" fmla="*/ 32861 w 730866"/>
                <a:gd name="connsiteY1" fmla="*/ 662629 h 688387"/>
                <a:gd name="connsiteX2" fmla="*/ 612411 w 730866"/>
                <a:gd name="connsiteY2" fmla="*/ 688387 h 688387"/>
                <a:gd name="connsiteX3" fmla="*/ 728320 w 730866"/>
                <a:gd name="connsiteY3" fmla="*/ 417930 h 688387"/>
                <a:gd name="connsiteX4" fmla="*/ 559221 w 730866"/>
                <a:gd name="connsiteY4" fmla="*/ 405051 h 688387"/>
                <a:gd name="connsiteX5" fmla="*/ 456576 w 730866"/>
                <a:gd name="connsiteY5" fmla="*/ 523859 h 688387"/>
                <a:gd name="connsiteX6" fmla="*/ 353159 w 730866"/>
                <a:gd name="connsiteY6" fmla="*/ 337759 h 688387"/>
                <a:gd name="connsiteX7" fmla="*/ 468232 w 730866"/>
                <a:gd name="connsiteY7" fmla="*/ 160353 h 688387"/>
                <a:gd name="connsiteX8" fmla="*/ 566304 w 730866"/>
                <a:gd name="connsiteY8" fmla="*/ 285407 h 688387"/>
                <a:gd name="connsiteX9" fmla="*/ 728320 w 730866"/>
                <a:gd name="connsiteY9" fmla="*/ 186111 h 688387"/>
                <a:gd name="connsiteX10" fmla="*/ 560895 w 730866"/>
                <a:gd name="connsiteY10" fmla="*/ 31564 h 688387"/>
                <a:gd name="connsiteX11" fmla="*/ 187408 w 730866"/>
                <a:gd name="connsiteY11" fmla="*/ 31564 h 688387"/>
                <a:gd name="connsiteX12" fmla="*/ 84377 w 730866"/>
                <a:gd name="connsiteY12" fmla="*/ 340657 h 688387"/>
                <a:gd name="connsiteX0" fmla="*/ 84377 w 730866"/>
                <a:gd name="connsiteY0" fmla="*/ 340657 h 688387"/>
                <a:gd name="connsiteX1" fmla="*/ 32861 w 730866"/>
                <a:gd name="connsiteY1" fmla="*/ 662629 h 688387"/>
                <a:gd name="connsiteX2" fmla="*/ 612411 w 730866"/>
                <a:gd name="connsiteY2" fmla="*/ 688387 h 688387"/>
                <a:gd name="connsiteX3" fmla="*/ 728320 w 730866"/>
                <a:gd name="connsiteY3" fmla="*/ 417930 h 688387"/>
                <a:gd name="connsiteX4" fmla="*/ 559221 w 730866"/>
                <a:gd name="connsiteY4" fmla="*/ 405051 h 688387"/>
                <a:gd name="connsiteX5" fmla="*/ 456576 w 730866"/>
                <a:gd name="connsiteY5" fmla="*/ 523859 h 688387"/>
                <a:gd name="connsiteX6" fmla="*/ 353159 w 730866"/>
                <a:gd name="connsiteY6" fmla="*/ 337759 h 688387"/>
                <a:gd name="connsiteX7" fmla="*/ 468232 w 730866"/>
                <a:gd name="connsiteY7" fmla="*/ 160353 h 688387"/>
                <a:gd name="connsiteX8" fmla="*/ 566304 w 730866"/>
                <a:gd name="connsiteY8" fmla="*/ 285407 h 688387"/>
                <a:gd name="connsiteX9" fmla="*/ 728320 w 730866"/>
                <a:gd name="connsiteY9" fmla="*/ 186111 h 688387"/>
                <a:gd name="connsiteX10" fmla="*/ 560895 w 730866"/>
                <a:gd name="connsiteY10" fmla="*/ 31564 h 688387"/>
                <a:gd name="connsiteX11" fmla="*/ 187408 w 730866"/>
                <a:gd name="connsiteY11" fmla="*/ 31564 h 688387"/>
                <a:gd name="connsiteX12" fmla="*/ 84377 w 730866"/>
                <a:gd name="connsiteY12" fmla="*/ 340657 h 688387"/>
                <a:gd name="connsiteX0" fmla="*/ 84377 w 730866"/>
                <a:gd name="connsiteY0" fmla="*/ 340657 h 688387"/>
                <a:gd name="connsiteX1" fmla="*/ 32861 w 730866"/>
                <a:gd name="connsiteY1" fmla="*/ 662629 h 688387"/>
                <a:gd name="connsiteX2" fmla="*/ 612411 w 730866"/>
                <a:gd name="connsiteY2" fmla="*/ 688387 h 688387"/>
                <a:gd name="connsiteX3" fmla="*/ 728320 w 730866"/>
                <a:gd name="connsiteY3" fmla="*/ 417930 h 688387"/>
                <a:gd name="connsiteX4" fmla="*/ 559221 w 730866"/>
                <a:gd name="connsiteY4" fmla="*/ 405051 h 688387"/>
                <a:gd name="connsiteX5" fmla="*/ 460053 w 730866"/>
                <a:gd name="connsiteY5" fmla="*/ 512296 h 688387"/>
                <a:gd name="connsiteX6" fmla="*/ 353159 w 730866"/>
                <a:gd name="connsiteY6" fmla="*/ 337759 h 688387"/>
                <a:gd name="connsiteX7" fmla="*/ 468232 w 730866"/>
                <a:gd name="connsiteY7" fmla="*/ 160353 h 688387"/>
                <a:gd name="connsiteX8" fmla="*/ 566304 w 730866"/>
                <a:gd name="connsiteY8" fmla="*/ 285407 h 688387"/>
                <a:gd name="connsiteX9" fmla="*/ 728320 w 730866"/>
                <a:gd name="connsiteY9" fmla="*/ 186111 h 688387"/>
                <a:gd name="connsiteX10" fmla="*/ 560895 w 730866"/>
                <a:gd name="connsiteY10" fmla="*/ 31564 h 688387"/>
                <a:gd name="connsiteX11" fmla="*/ 187408 w 730866"/>
                <a:gd name="connsiteY11" fmla="*/ 31564 h 688387"/>
                <a:gd name="connsiteX12" fmla="*/ 84377 w 730866"/>
                <a:gd name="connsiteY12" fmla="*/ 340657 h 6883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730866" h="688387">
                  <a:moveTo>
                    <a:pt x="84377" y="340657"/>
                  </a:moveTo>
                  <a:cubicBezTo>
                    <a:pt x="58619" y="445834"/>
                    <a:pt x="-55145" y="604674"/>
                    <a:pt x="32861" y="662629"/>
                  </a:cubicBezTo>
                  <a:cubicBezTo>
                    <a:pt x="120867" y="720584"/>
                    <a:pt x="496501" y="729170"/>
                    <a:pt x="612411" y="688387"/>
                  </a:cubicBezTo>
                  <a:cubicBezTo>
                    <a:pt x="728321" y="647604"/>
                    <a:pt x="737185" y="465153"/>
                    <a:pt x="728320" y="417930"/>
                  </a:cubicBezTo>
                  <a:cubicBezTo>
                    <a:pt x="719455" y="370707"/>
                    <a:pt x="603932" y="389323"/>
                    <a:pt x="559221" y="405051"/>
                  </a:cubicBezTo>
                  <a:cubicBezTo>
                    <a:pt x="514510" y="420779"/>
                    <a:pt x="526401" y="514367"/>
                    <a:pt x="460053" y="512296"/>
                  </a:cubicBezTo>
                  <a:cubicBezTo>
                    <a:pt x="393705" y="510225"/>
                    <a:pt x="351796" y="396416"/>
                    <a:pt x="353159" y="337759"/>
                  </a:cubicBezTo>
                  <a:cubicBezTo>
                    <a:pt x="354522" y="279102"/>
                    <a:pt x="405276" y="155362"/>
                    <a:pt x="468232" y="160353"/>
                  </a:cubicBezTo>
                  <a:cubicBezTo>
                    <a:pt x="531188" y="165344"/>
                    <a:pt x="504668" y="253682"/>
                    <a:pt x="566304" y="285407"/>
                  </a:cubicBezTo>
                  <a:cubicBezTo>
                    <a:pt x="627940" y="317132"/>
                    <a:pt x="729221" y="228418"/>
                    <a:pt x="728320" y="186111"/>
                  </a:cubicBezTo>
                  <a:cubicBezTo>
                    <a:pt x="727419" y="143804"/>
                    <a:pt x="651047" y="57322"/>
                    <a:pt x="560895" y="31564"/>
                  </a:cubicBezTo>
                  <a:cubicBezTo>
                    <a:pt x="470743" y="5806"/>
                    <a:pt x="266828" y="-24245"/>
                    <a:pt x="187408" y="31564"/>
                  </a:cubicBezTo>
                  <a:cubicBezTo>
                    <a:pt x="107988" y="87373"/>
                    <a:pt x="110135" y="235480"/>
                    <a:pt x="84377" y="340657"/>
                  </a:cubicBezTo>
                  <a:close/>
                </a:path>
              </a:pathLst>
            </a:custGeom>
            <a:gradFill>
              <a:gsLst>
                <a:gs pos="0">
                  <a:srgbClr val="00FFFF"/>
                </a:gs>
                <a:gs pos="44000">
                  <a:srgbClr val="00B0F0"/>
                </a:gs>
                <a:gs pos="100000">
                  <a:srgbClr val="0070C0"/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203" name="Picture 5"/>
            <p:cNvPicPr>
              <a:picLocks noChangeAspect="1" noChangeArrowheads="1" noCrop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2411352" y="3156726"/>
              <a:ext cx="801343" cy="68361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04" name="Freeform 203"/>
            <p:cNvSpPr/>
            <p:nvPr/>
          </p:nvSpPr>
          <p:spPr>
            <a:xfrm>
              <a:off x="3584079" y="3589242"/>
              <a:ext cx="730866" cy="413991"/>
            </a:xfrm>
            <a:custGeom>
              <a:avLst/>
              <a:gdLst>
                <a:gd name="connsiteX0" fmla="*/ 84377 w 729336"/>
                <a:gd name="connsiteY0" fmla="*/ 340657 h 688387"/>
                <a:gd name="connsiteX1" fmla="*/ 32861 w 729336"/>
                <a:gd name="connsiteY1" fmla="*/ 662629 h 688387"/>
                <a:gd name="connsiteX2" fmla="*/ 612411 w 729336"/>
                <a:gd name="connsiteY2" fmla="*/ 688387 h 688387"/>
                <a:gd name="connsiteX3" fmla="*/ 728320 w 729336"/>
                <a:gd name="connsiteY3" fmla="*/ 417930 h 688387"/>
                <a:gd name="connsiteX4" fmla="*/ 586653 w 729336"/>
                <a:gd name="connsiteY4" fmla="*/ 405051 h 688387"/>
                <a:gd name="connsiteX5" fmla="*/ 548016 w 729336"/>
                <a:gd name="connsiteY5" fmla="*/ 546719 h 688387"/>
                <a:gd name="connsiteX6" fmla="*/ 380591 w 729336"/>
                <a:gd name="connsiteY6" fmla="*/ 314899 h 688387"/>
                <a:gd name="connsiteX7" fmla="*/ 509380 w 729336"/>
                <a:gd name="connsiteY7" fmla="*/ 160353 h 688387"/>
                <a:gd name="connsiteX8" fmla="*/ 548016 w 729336"/>
                <a:gd name="connsiteY8" fmla="*/ 276263 h 688387"/>
                <a:gd name="connsiteX9" fmla="*/ 728320 w 729336"/>
                <a:gd name="connsiteY9" fmla="*/ 186111 h 688387"/>
                <a:gd name="connsiteX10" fmla="*/ 560895 w 729336"/>
                <a:gd name="connsiteY10" fmla="*/ 31564 h 688387"/>
                <a:gd name="connsiteX11" fmla="*/ 187408 w 729336"/>
                <a:gd name="connsiteY11" fmla="*/ 31564 h 688387"/>
                <a:gd name="connsiteX12" fmla="*/ 84377 w 729336"/>
                <a:gd name="connsiteY12" fmla="*/ 340657 h 688387"/>
                <a:gd name="connsiteX0" fmla="*/ 84377 w 729336"/>
                <a:gd name="connsiteY0" fmla="*/ 340657 h 688387"/>
                <a:gd name="connsiteX1" fmla="*/ 32861 w 729336"/>
                <a:gd name="connsiteY1" fmla="*/ 662629 h 688387"/>
                <a:gd name="connsiteX2" fmla="*/ 612411 w 729336"/>
                <a:gd name="connsiteY2" fmla="*/ 688387 h 688387"/>
                <a:gd name="connsiteX3" fmla="*/ 728320 w 729336"/>
                <a:gd name="connsiteY3" fmla="*/ 417930 h 688387"/>
                <a:gd name="connsiteX4" fmla="*/ 586653 w 729336"/>
                <a:gd name="connsiteY4" fmla="*/ 405051 h 688387"/>
                <a:gd name="connsiteX5" fmla="*/ 548016 w 729336"/>
                <a:gd name="connsiteY5" fmla="*/ 546719 h 688387"/>
                <a:gd name="connsiteX6" fmla="*/ 357731 w 729336"/>
                <a:gd name="connsiteY6" fmla="*/ 342331 h 688387"/>
                <a:gd name="connsiteX7" fmla="*/ 509380 w 729336"/>
                <a:gd name="connsiteY7" fmla="*/ 160353 h 688387"/>
                <a:gd name="connsiteX8" fmla="*/ 548016 w 729336"/>
                <a:gd name="connsiteY8" fmla="*/ 276263 h 688387"/>
                <a:gd name="connsiteX9" fmla="*/ 728320 w 729336"/>
                <a:gd name="connsiteY9" fmla="*/ 186111 h 688387"/>
                <a:gd name="connsiteX10" fmla="*/ 560895 w 729336"/>
                <a:gd name="connsiteY10" fmla="*/ 31564 h 688387"/>
                <a:gd name="connsiteX11" fmla="*/ 187408 w 729336"/>
                <a:gd name="connsiteY11" fmla="*/ 31564 h 688387"/>
                <a:gd name="connsiteX12" fmla="*/ 84377 w 729336"/>
                <a:gd name="connsiteY12" fmla="*/ 340657 h 688387"/>
                <a:gd name="connsiteX0" fmla="*/ 84377 w 729336"/>
                <a:gd name="connsiteY0" fmla="*/ 340657 h 688387"/>
                <a:gd name="connsiteX1" fmla="*/ 32861 w 729336"/>
                <a:gd name="connsiteY1" fmla="*/ 662629 h 688387"/>
                <a:gd name="connsiteX2" fmla="*/ 612411 w 729336"/>
                <a:gd name="connsiteY2" fmla="*/ 688387 h 688387"/>
                <a:gd name="connsiteX3" fmla="*/ 728320 w 729336"/>
                <a:gd name="connsiteY3" fmla="*/ 417930 h 688387"/>
                <a:gd name="connsiteX4" fmla="*/ 586653 w 729336"/>
                <a:gd name="connsiteY4" fmla="*/ 405051 h 688387"/>
                <a:gd name="connsiteX5" fmla="*/ 548016 w 729336"/>
                <a:gd name="connsiteY5" fmla="*/ 546719 h 688387"/>
                <a:gd name="connsiteX6" fmla="*/ 357731 w 729336"/>
                <a:gd name="connsiteY6" fmla="*/ 342331 h 688387"/>
                <a:gd name="connsiteX7" fmla="*/ 509380 w 729336"/>
                <a:gd name="connsiteY7" fmla="*/ 160353 h 688387"/>
                <a:gd name="connsiteX8" fmla="*/ 548016 w 729336"/>
                <a:gd name="connsiteY8" fmla="*/ 276263 h 688387"/>
                <a:gd name="connsiteX9" fmla="*/ 728320 w 729336"/>
                <a:gd name="connsiteY9" fmla="*/ 186111 h 688387"/>
                <a:gd name="connsiteX10" fmla="*/ 560895 w 729336"/>
                <a:gd name="connsiteY10" fmla="*/ 31564 h 688387"/>
                <a:gd name="connsiteX11" fmla="*/ 187408 w 729336"/>
                <a:gd name="connsiteY11" fmla="*/ 31564 h 688387"/>
                <a:gd name="connsiteX12" fmla="*/ 84377 w 729336"/>
                <a:gd name="connsiteY12" fmla="*/ 340657 h 688387"/>
                <a:gd name="connsiteX0" fmla="*/ 84377 w 729336"/>
                <a:gd name="connsiteY0" fmla="*/ 340657 h 688387"/>
                <a:gd name="connsiteX1" fmla="*/ 32861 w 729336"/>
                <a:gd name="connsiteY1" fmla="*/ 662629 h 688387"/>
                <a:gd name="connsiteX2" fmla="*/ 612411 w 729336"/>
                <a:gd name="connsiteY2" fmla="*/ 688387 h 688387"/>
                <a:gd name="connsiteX3" fmla="*/ 728320 w 729336"/>
                <a:gd name="connsiteY3" fmla="*/ 417930 h 688387"/>
                <a:gd name="connsiteX4" fmla="*/ 586653 w 729336"/>
                <a:gd name="connsiteY4" fmla="*/ 405051 h 688387"/>
                <a:gd name="connsiteX5" fmla="*/ 548016 w 729336"/>
                <a:gd name="connsiteY5" fmla="*/ 546719 h 688387"/>
                <a:gd name="connsiteX6" fmla="*/ 357731 w 729336"/>
                <a:gd name="connsiteY6" fmla="*/ 356047 h 688387"/>
                <a:gd name="connsiteX7" fmla="*/ 509380 w 729336"/>
                <a:gd name="connsiteY7" fmla="*/ 160353 h 688387"/>
                <a:gd name="connsiteX8" fmla="*/ 548016 w 729336"/>
                <a:gd name="connsiteY8" fmla="*/ 276263 h 688387"/>
                <a:gd name="connsiteX9" fmla="*/ 728320 w 729336"/>
                <a:gd name="connsiteY9" fmla="*/ 186111 h 688387"/>
                <a:gd name="connsiteX10" fmla="*/ 560895 w 729336"/>
                <a:gd name="connsiteY10" fmla="*/ 31564 h 688387"/>
                <a:gd name="connsiteX11" fmla="*/ 187408 w 729336"/>
                <a:gd name="connsiteY11" fmla="*/ 31564 h 688387"/>
                <a:gd name="connsiteX12" fmla="*/ 84377 w 729336"/>
                <a:gd name="connsiteY12" fmla="*/ 340657 h 688387"/>
                <a:gd name="connsiteX0" fmla="*/ 84377 w 729336"/>
                <a:gd name="connsiteY0" fmla="*/ 340657 h 688387"/>
                <a:gd name="connsiteX1" fmla="*/ 32861 w 729336"/>
                <a:gd name="connsiteY1" fmla="*/ 662629 h 688387"/>
                <a:gd name="connsiteX2" fmla="*/ 612411 w 729336"/>
                <a:gd name="connsiteY2" fmla="*/ 688387 h 688387"/>
                <a:gd name="connsiteX3" fmla="*/ 728320 w 729336"/>
                <a:gd name="connsiteY3" fmla="*/ 417930 h 688387"/>
                <a:gd name="connsiteX4" fmla="*/ 586653 w 729336"/>
                <a:gd name="connsiteY4" fmla="*/ 405051 h 688387"/>
                <a:gd name="connsiteX5" fmla="*/ 548016 w 729336"/>
                <a:gd name="connsiteY5" fmla="*/ 546719 h 688387"/>
                <a:gd name="connsiteX6" fmla="*/ 357731 w 729336"/>
                <a:gd name="connsiteY6" fmla="*/ 356047 h 688387"/>
                <a:gd name="connsiteX7" fmla="*/ 532240 w 729336"/>
                <a:gd name="connsiteY7" fmla="*/ 164925 h 688387"/>
                <a:gd name="connsiteX8" fmla="*/ 548016 w 729336"/>
                <a:gd name="connsiteY8" fmla="*/ 276263 h 688387"/>
                <a:gd name="connsiteX9" fmla="*/ 728320 w 729336"/>
                <a:gd name="connsiteY9" fmla="*/ 186111 h 688387"/>
                <a:gd name="connsiteX10" fmla="*/ 560895 w 729336"/>
                <a:gd name="connsiteY10" fmla="*/ 31564 h 688387"/>
                <a:gd name="connsiteX11" fmla="*/ 187408 w 729336"/>
                <a:gd name="connsiteY11" fmla="*/ 31564 h 688387"/>
                <a:gd name="connsiteX12" fmla="*/ 84377 w 729336"/>
                <a:gd name="connsiteY12" fmla="*/ 340657 h 688387"/>
                <a:gd name="connsiteX0" fmla="*/ 84377 w 729336"/>
                <a:gd name="connsiteY0" fmla="*/ 340657 h 688387"/>
                <a:gd name="connsiteX1" fmla="*/ 32861 w 729336"/>
                <a:gd name="connsiteY1" fmla="*/ 662629 h 688387"/>
                <a:gd name="connsiteX2" fmla="*/ 612411 w 729336"/>
                <a:gd name="connsiteY2" fmla="*/ 688387 h 688387"/>
                <a:gd name="connsiteX3" fmla="*/ 728320 w 729336"/>
                <a:gd name="connsiteY3" fmla="*/ 417930 h 688387"/>
                <a:gd name="connsiteX4" fmla="*/ 586653 w 729336"/>
                <a:gd name="connsiteY4" fmla="*/ 405051 h 688387"/>
                <a:gd name="connsiteX5" fmla="*/ 548016 w 729336"/>
                <a:gd name="connsiteY5" fmla="*/ 546719 h 688387"/>
                <a:gd name="connsiteX6" fmla="*/ 357731 w 729336"/>
                <a:gd name="connsiteY6" fmla="*/ 356047 h 688387"/>
                <a:gd name="connsiteX7" fmla="*/ 532240 w 729336"/>
                <a:gd name="connsiteY7" fmla="*/ 164925 h 688387"/>
                <a:gd name="connsiteX8" fmla="*/ 548016 w 729336"/>
                <a:gd name="connsiteY8" fmla="*/ 276263 h 688387"/>
                <a:gd name="connsiteX9" fmla="*/ 728320 w 729336"/>
                <a:gd name="connsiteY9" fmla="*/ 186111 h 688387"/>
                <a:gd name="connsiteX10" fmla="*/ 560895 w 729336"/>
                <a:gd name="connsiteY10" fmla="*/ 31564 h 688387"/>
                <a:gd name="connsiteX11" fmla="*/ 187408 w 729336"/>
                <a:gd name="connsiteY11" fmla="*/ 31564 h 688387"/>
                <a:gd name="connsiteX12" fmla="*/ 84377 w 729336"/>
                <a:gd name="connsiteY12" fmla="*/ 340657 h 688387"/>
                <a:gd name="connsiteX0" fmla="*/ 84377 w 729336"/>
                <a:gd name="connsiteY0" fmla="*/ 340657 h 688387"/>
                <a:gd name="connsiteX1" fmla="*/ 32861 w 729336"/>
                <a:gd name="connsiteY1" fmla="*/ 662629 h 688387"/>
                <a:gd name="connsiteX2" fmla="*/ 612411 w 729336"/>
                <a:gd name="connsiteY2" fmla="*/ 688387 h 688387"/>
                <a:gd name="connsiteX3" fmla="*/ 728320 w 729336"/>
                <a:gd name="connsiteY3" fmla="*/ 417930 h 688387"/>
                <a:gd name="connsiteX4" fmla="*/ 586653 w 729336"/>
                <a:gd name="connsiteY4" fmla="*/ 405051 h 688387"/>
                <a:gd name="connsiteX5" fmla="*/ 529728 w 729336"/>
                <a:gd name="connsiteY5" fmla="*/ 533003 h 688387"/>
                <a:gd name="connsiteX6" fmla="*/ 357731 w 729336"/>
                <a:gd name="connsiteY6" fmla="*/ 356047 h 688387"/>
                <a:gd name="connsiteX7" fmla="*/ 532240 w 729336"/>
                <a:gd name="connsiteY7" fmla="*/ 164925 h 688387"/>
                <a:gd name="connsiteX8" fmla="*/ 548016 w 729336"/>
                <a:gd name="connsiteY8" fmla="*/ 276263 h 688387"/>
                <a:gd name="connsiteX9" fmla="*/ 728320 w 729336"/>
                <a:gd name="connsiteY9" fmla="*/ 186111 h 688387"/>
                <a:gd name="connsiteX10" fmla="*/ 560895 w 729336"/>
                <a:gd name="connsiteY10" fmla="*/ 31564 h 688387"/>
                <a:gd name="connsiteX11" fmla="*/ 187408 w 729336"/>
                <a:gd name="connsiteY11" fmla="*/ 31564 h 688387"/>
                <a:gd name="connsiteX12" fmla="*/ 84377 w 729336"/>
                <a:gd name="connsiteY12" fmla="*/ 340657 h 688387"/>
                <a:gd name="connsiteX0" fmla="*/ 84377 w 729336"/>
                <a:gd name="connsiteY0" fmla="*/ 340657 h 688387"/>
                <a:gd name="connsiteX1" fmla="*/ 32861 w 729336"/>
                <a:gd name="connsiteY1" fmla="*/ 662629 h 688387"/>
                <a:gd name="connsiteX2" fmla="*/ 612411 w 729336"/>
                <a:gd name="connsiteY2" fmla="*/ 688387 h 688387"/>
                <a:gd name="connsiteX3" fmla="*/ 728320 w 729336"/>
                <a:gd name="connsiteY3" fmla="*/ 417930 h 688387"/>
                <a:gd name="connsiteX4" fmla="*/ 586653 w 729336"/>
                <a:gd name="connsiteY4" fmla="*/ 405051 h 688387"/>
                <a:gd name="connsiteX5" fmla="*/ 529728 w 729336"/>
                <a:gd name="connsiteY5" fmla="*/ 533003 h 688387"/>
                <a:gd name="connsiteX6" fmla="*/ 357731 w 729336"/>
                <a:gd name="connsiteY6" fmla="*/ 356047 h 688387"/>
                <a:gd name="connsiteX7" fmla="*/ 532240 w 729336"/>
                <a:gd name="connsiteY7" fmla="*/ 164925 h 688387"/>
                <a:gd name="connsiteX8" fmla="*/ 548016 w 729336"/>
                <a:gd name="connsiteY8" fmla="*/ 276263 h 688387"/>
                <a:gd name="connsiteX9" fmla="*/ 728320 w 729336"/>
                <a:gd name="connsiteY9" fmla="*/ 186111 h 688387"/>
                <a:gd name="connsiteX10" fmla="*/ 560895 w 729336"/>
                <a:gd name="connsiteY10" fmla="*/ 31564 h 688387"/>
                <a:gd name="connsiteX11" fmla="*/ 187408 w 729336"/>
                <a:gd name="connsiteY11" fmla="*/ 31564 h 688387"/>
                <a:gd name="connsiteX12" fmla="*/ 84377 w 729336"/>
                <a:gd name="connsiteY12" fmla="*/ 340657 h 688387"/>
                <a:gd name="connsiteX0" fmla="*/ 84377 w 730333"/>
                <a:gd name="connsiteY0" fmla="*/ 340657 h 688387"/>
                <a:gd name="connsiteX1" fmla="*/ 32861 w 730333"/>
                <a:gd name="connsiteY1" fmla="*/ 662629 h 688387"/>
                <a:gd name="connsiteX2" fmla="*/ 612411 w 730333"/>
                <a:gd name="connsiteY2" fmla="*/ 688387 h 688387"/>
                <a:gd name="connsiteX3" fmla="*/ 728320 w 730333"/>
                <a:gd name="connsiteY3" fmla="*/ 417930 h 688387"/>
                <a:gd name="connsiteX4" fmla="*/ 568365 w 730333"/>
                <a:gd name="connsiteY4" fmla="*/ 405051 h 688387"/>
                <a:gd name="connsiteX5" fmla="*/ 529728 w 730333"/>
                <a:gd name="connsiteY5" fmla="*/ 533003 h 688387"/>
                <a:gd name="connsiteX6" fmla="*/ 357731 w 730333"/>
                <a:gd name="connsiteY6" fmla="*/ 356047 h 688387"/>
                <a:gd name="connsiteX7" fmla="*/ 532240 w 730333"/>
                <a:gd name="connsiteY7" fmla="*/ 164925 h 688387"/>
                <a:gd name="connsiteX8" fmla="*/ 548016 w 730333"/>
                <a:gd name="connsiteY8" fmla="*/ 276263 h 688387"/>
                <a:gd name="connsiteX9" fmla="*/ 728320 w 730333"/>
                <a:gd name="connsiteY9" fmla="*/ 186111 h 688387"/>
                <a:gd name="connsiteX10" fmla="*/ 560895 w 730333"/>
                <a:gd name="connsiteY10" fmla="*/ 31564 h 688387"/>
                <a:gd name="connsiteX11" fmla="*/ 187408 w 730333"/>
                <a:gd name="connsiteY11" fmla="*/ 31564 h 688387"/>
                <a:gd name="connsiteX12" fmla="*/ 84377 w 730333"/>
                <a:gd name="connsiteY12" fmla="*/ 340657 h 688387"/>
                <a:gd name="connsiteX0" fmla="*/ 84377 w 730333"/>
                <a:gd name="connsiteY0" fmla="*/ 340657 h 688387"/>
                <a:gd name="connsiteX1" fmla="*/ 32861 w 730333"/>
                <a:gd name="connsiteY1" fmla="*/ 662629 h 688387"/>
                <a:gd name="connsiteX2" fmla="*/ 612411 w 730333"/>
                <a:gd name="connsiteY2" fmla="*/ 688387 h 688387"/>
                <a:gd name="connsiteX3" fmla="*/ 728320 w 730333"/>
                <a:gd name="connsiteY3" fmla="*/ 417930 h 688387"/>
                <a:gd name="connsiteX4" fmla="*/ 568365 w 730333"/>
                <a:gd name="connsiteY4" fmla="*/ 405051 h 688387"/>
                <a:gd name="connsiteX5" fmla="*/ 529728 w 730333"/>
                <a:gd name="connsiteY5" fmla="*/ 533003 h 688387"/>
                <a:gd name="connsiteX6" fmla="*/ 357731 w 730333"/>
                <a:gd name="connsiteY6" fmla="*/ 356047 h 688387"/>
                <a:gd name="connsiteX7" fmla="*/ 518524 w 730333"/>
                <a:gd name="connsiteY7" fmla="*/ 155781 h 688387"/>
                <a:gd name="connsiteX8" fmla="*/ 548016 w 730333"/>
                <a:gd name="connsiteY8" fmla="*/ 276263 h 688387"/>
                <a:gd name="connsiteX9" fmla="*/ 728320 w 730333"/>
                <a:gd name="connsiteY9" fmla="*/ 186111 h 688387"/>
                <a:gd name="connsiteX10" fmla="*/ 560895 w 730333"/>
                <a:gd name="connsiteY10" fmla="*/ 31564 h 688387"/>
                <a:gd name="connsiteX11" fmla="*/ 187408 w 730333"/>
                <a:gd name="connsiteY11" fmla="*/ 31564 h 688387"/>
                <a:gd name="connsiteX12" fmla="*/ 84377 w 730333"/>
                <a:gd name="connsiteY12" fmla="*/ 340657 h 688387"/>
                <a:gd name="connsiteX0" fmla="*/ 84377 w 730333"/>
                <a:gd name="connsiteY0" fmla="*/ 340657 h 688387"/>
                <a:gd name="connsiteX1" fmla="*/ 32861 w 730333"/>
                <a:gd name="connsiteY1" fmla="*/ 662629 h 688387"/>
                <a:gd name="connsiteX2" fmla="*/ 612411 w 730333"/>
                <a:gd name="connsiteY2" fmla="*/ 688387 h 688387"/>
                <a:gd name="connsiteX3" fmla="*/ 728320 w 730333"/>
                <a:gd name="connsiteY3" fmla="*/ 417930 h 688387"/>
                <a:gd name="connsiteX4" fmla="*/ 568365 w 730333"/>
                <a:gd name="connsiteY4" fmla="*/ 405051 h 688387"/>
                <a:gd name="connsiteX5" fmla="*/ 488580 w 730333"/>
                <a:gd name="connsiteY5" fmla="*/ 523859 h 688387"/>
                <a:gd name="connsiteX6" fmla="*/ 357731 w 730333"/>
                <a:gd name="connsiteY6" fmla="*/ 356047 h 688387"/>
                <a:gd name="connsiteX7" fmla="*/ 518524 w 730333"/>
                <a:gd name="connsiteY7" fmla="*/ 155781 h 688387"/>
                <a:gd name="connsiteX8" fmla="*/ 548016 w 730333"/>
                <a:gd name="connsiteY8" fmla="*/ 276263 h 688387"/>
                <a:gd name="connsiteX9" fmla="*/ 728320 w 730333"/>
                <a:gd name="connsiteY9" fmla="*/ 186111 h 688387"/>
                <a:gd name="connsiteX10" fmla="*/ 560895 w 730333"/>
                <a:gd name="connsiteY10" fmla="*/ 31564 h 688387"/>
                <a:gd name="connsiteX11" fmla="*/ 187408 w 730333"/>
                <a:gd name="connsiteY11" fmla="*/ 31564 h 688387"/>
                <a:gd name="connsiteX12" fmla="*/ 84377 w 730333"/>
                <a:gd name="connsiteY12" fmla="*/ 340657 h 688387"/>
                <a:gd name="connsiteX0" fmla="*/ 84377 w 730333"/>
                <a:gd name="connsiteY0" fmla="*/ 340657 h 688387"/>
                <a:gd name="connsiteX1" fmla="*/ 32861 w 730333"/>
                <a:gd name="connsiteY1" fmla="*/ 662629 h 688387"/>
                <a:gd name="connsiteX2" fmla="*/ 612411 w 730333"/>
                <a:gd name="connsiteY2" fmla="*/ 688387 h 688387"/>
                <a:gd name="connsiteX3" fmla="*/ 728320 w 730333"/>
                <a:gd name="connsiteY3" fmla="*/ 417930 h 688387"/>
                <a:gd name="connsiteX4" fmla="*/ 568365 w 730333"/>
                <a:gd name="connsiteY4" fmla="*/ 405051 h 688387"/>
                <a:gd name="connsiteX5" fmla="*/ 488580 w 730333"/>
                <a:gd name="connsiteY5" fmla="*/ 523859 h 688387"/>
                <a:gd name="connsiteX6" fmla="*/ 357731 w 730333"/>
                <a:gd name="connsiteY6" fmla="*/ 356047 h 688387"/>
                <a:gd name="connsiteX7" fmla="*/ 468232 w 730333"/>
                <a:gd name="connsiteY7" fmla="*/ 160353 h 688387"/>
                <a:gd name="connsiteX8" fmla="*/ 548016 w 730333"/>
                <a:gd name="connsiteY8" fmla="*/ 276263 h 688387"/>
                <a:gd name="connsiteX9" fmla="*/ 728320 w 730333"/>
                <a:gd name="connsiteY9" fmla="*/ 186111 h 688387"/>
                <a:gd name="connsiteX10" fmla="*/ 560895 w 730333"/>
                <a:gd name="connsiteY10" fmla="*/ 31564 h 688387"/>
                <a:gd name="connsiteX11" fmla="*/ 187408 w 730333"/>
                <a:gd name="connsiteY11" fmla="*/ 31564 h 688387"/>
                <a:gd name="connsiteX12" fmla="*/ 84377 w 730333"/>
                <a:gd name="connsiteY12" fmla="*/ 340657 h 688387"/>
                <a:gd name="connsiteX0" fmla="*/ 84377 w 730333"/>
                <a:gd name="connsiteY0" fmla="*/ 340657 h 688387"/>
                <a:gd name="connsiteX1" fmla="*/ 32861 w 730333"/>
                <a:gd name="connsiteY1" fmla="*/ 662629 h 688387"/>
                <a:gd name="connsiteX2" fmla="*/ 612411 w 730333"/>
                <a:gd name="connsiteY2" fmla="*/ 688387 h 688387"/>
                <a:gd name="connsiteX3" fmla="*/ 728320 w 730333"/>
                <a:gd name="connsiteY3" fmla="*/ 417930 h 688387"/>
                <a:gd name="connsiteX4" fmla="*/ 568365 w 730333"/>
                <a:gd name="connsiteY4" fmla="*/ 405051 h 688387"/>
                <a:gd name="connsiteX5" fmla="*/ 488580 w 730333"/>
                <a:gd name="connsiteY5" fmla="*/ 523859 h 688387"/>
                <a:gd name="connsiteX6" fmla="*/ 357731 w 730333"/>
                <a:gd name="connsiteY6" fmla="*/ 356047 h 688387"/>
                <a:gd name="connsiteX7" fmla="*/ 468232 w 730333"/>
                <a:gd name="connsiteY7" fmla="*/ 160353 h 688387"/>
                <a:gd name="connsiteX8" fmla="*/ 548016 w 730333"/>
                <a:gd name="connsiteY8" fmla="*/ 276263 h 688387"/>
                <a:gd name="connsiteX9" fmla="*/ 728320 w 730333"/>
                <a:gd name="connsiteY9" fmla="*/ 186111 h 688387"/>
                <a:gd name="connsiteX10" fmla="*/ 560895 w 730333"/>
                <a:gd name="connsiteY10" fmla="*/ 31564 h 688387"/>
                <a:gd name="connsiteX11" fmla="*/ 187408 w 730333"/>
                <a:gd name="connsiteY11" fmla="*/ 31564 h 688387"/>
                <a:gd name="connsiteX12" fmla="*/ 84377 w 730333"/>
                <a:gd name="connsiteY12" fmla="*/ 340657 h 688387"/>
                <a:gd name="connsiteX0" fmla="*/ 84377 w 730333"/>
                <a:gd name="connsiteY0" fmla="*/ 340657 h 688387"/>
                <a:gd name="connsiteX1" fmla="*/ 32861 w 730333"/>
                <a:gd name="connsiteY1" fmla="*/ 662629 h 688387"/>
                <a:gd name="connsiteX2" fmla="*/ 612411 w 730333"/>
                <a:gd name="connsiteY2" fmla="*/ 688387 h 688387"/>
                <a:gd name="connsiteX3" fmla="*/ 728320 w 730333"/>
                <a:gd name="connsiteY3" fmla="*/ 417930 h 688387"/>
                <a:gd name="connsiteX4" fmla="*/ 568365 w 730333"/>
                <a:gd name="connsiteY4" fmla="*/ 405051 h 688387"/>
                <a:gd name="connsiteX5" fmla="*/ 456576 w 730333"/>
                <a:gd name="connsiteY5" fmla="*/ 523859 h 688387"/>
                <a:gd name="connsiteX6" fmla="*/ 357731 w 730333"/>
                <a:gd name="connsiteY6" fmla="*/ 356047 h 688387"/>
                <a:gd name="connsiteX7" fmla="*/ 468232 w 730333"/>
                <a:gd name="connsiteY7" fmla="*/ 160353 h 688387"/>
                <a:gd name="connsiteX8" fmla="*/ 548016 w 730333"/>
                <a:gd name="connsiteY8" fmla="*/ 276263 h 688387"/>
                <a:gd name="connsiteX9" fmla="*/ 728320 w 730333"/>
                <a:gd name="connsiteY9" fmla="*/ 186111 h 688387"/>
                <a:gd name="connsiteX10" fmla="*/ 560895 w 730333"/>
                <a:gd name="connsiteY10" fmla="*/ 31564 h 688387"/>
                <a:gd name="connsiteX11" fmla="*/ 187408 w 730333"/>
                <a:gd name="connsiteY11" fmla="*/ 31564 h 688387"/>
                <a:gd name="connsiteX12" fmla="*/ 84377 w 730333"/>
                <a:gd name="connsiteY12" fmla="*/ 340657 h 688387"/>
                <a:gd name="connsiteX0" fmla="*/ 84377 w 730333"/>
                <a:gd name="connsiteY0" fmla="*/ 340657 h 688387"/>
                <a:gd name="connsiteX1" fmla="*/ 32861 w 730333"/>
                <a:gd name="connsiteY1" fmla="*/ 662629 h 688387"/>
                <a:gd name="connsiteX2" fmla="*/ 612411 w 730333"/>
                <a:gd name="connsiteY2" fmla="*/ 688387 h 688387"/>
                <a:gd name="connsiteX3" fmla="*/ 728320 w 730333"/>
                <a:gd name="connsiteY3" fmla="*/ 417930 h 688387"/>
                <a:gd name="connsiteX4" fmla="*/ 568365 w 730333"/>
                <a:gd name="connsiteY4" fmla="*/ 405051 h 688387"/>
                <a:gd name="connsiteX5" fmla="*/ 456576 w 730333"/>
                <a:gd name="connsiteY5" fmla="*/ 523859 h 688387"/>
                <a:gd name="connsiteX6" fmla="*/ 357731 w 730333"/>
                <a:gd name="connsiteY6" fmla="*/ 356047 h 688387"/>
                <a:gd name="connsiteX7" fmla="*/ 468232 w 730333"/>
                <a:gd name="connsiteY7" fmla="*/ 160353 h 688387"/>
                <a:gd name="connsiteX8" fmla="*/ 548016 w 730333"/>
                <a:gd name="connsiteY8" fmla="*/ 276263 h 688387"/>
                <a:gd name="connsiteX9" fmla="*/ 728320 w 730333"/>
                <a:gd name="connsiteY9" fmla="*/ 186111 h 688387"/>
                <a:gd name="connsiteX10" fmla="*/ 560895 w 730333"/>
                <a:gd name="connsiteY10" fmla="*/ 31564 h 688387"/>
                <a:gd name="connsiteX11" fmla="*/ 187408 w 730333"/>
                <a:gd name="connsiteY11" fmla="*/ 31564 h 688387"/>
                <a:gd name="connsiteX12" fmla="*/ 84377 w 730333"/>
                <a:gd name="connsiteY12" fmla="*/ 340657 h 688387"/>
                <a:gd name="connsiteX0" fmla="*/ 84377 w 730866"/>
                <a:gd name="connsiteY0" fmla="*/ 340657 h 688387"/>
                <a:gd name="connsiteX1" fmla="*/ 32861 w 730866"/>
                <a:gd name="connsiteY1" fmla="*/ 662629 h 688387"/>
                <a:gd name="connsiteX2" fmla="*/ 612411 w 730866"/>
                <a:gd name="connsiteY2" fmla="*/ 688387 h 688387"/>
                <a:gd name="connsiteX3" fmla="*/ 728320 w 730866"/>
                <a:gd name="connsiteY3" fmla="*/ 417930 h 688387"/>
                <a:gd name="connsiteX4" fmla="*/ 559221 w 730866"/>
                <a:gd name="connsiteY4" fmla="*/ 405051 h 688387"/>
                <a:gd name="connsiteX5" fmla="*/ 456576 w 730866"/>
                <a:gd name="connsiteY5" fmla="*/ 523859 h 688387"/>
                <a:gd name="connsiteX6" fmla="*/ 357731 w 730866"/>
                <a:gd name="connsiteY6" fmla="*/ 356047 h 688387"/>
                <a:gd name="connsiteX7" fmla="*/ 468232 w 730866"/>
                <a:gd name="connsiteY7" fmla="*/ 160353 h 688387"/>
                <a:gd name="connsiteX8" fmla="*/ 548016 w 730866"/>
                <a:gd name="connsiteY8" fmla="*/ 276263 h 688387"/>
                <a:gd name="connsiteX9" fmla="*/ 728320 w 730866"/>
                <a:gd name="connsiteY9" fmla="*/ 186111 h 688387"/>
                <a:gd name="connsiteX10" fmla="*/ 560895 w 730866"/>
                <a:gd name="connsiteY10" fmla="*/ 31564 h 688387"/>
                <a:gd name="connsiteX11" fmla="*/ 187408 w 730866"/>
                <a:gd name="connsiteY11" fmla="*/ 31564 h 688387"/>
                <a:gd name="connsiteX12" fmla="*/ 84377 w 730866"/>
                <a:gd name="connsiteY12" fmla="*/ 340657 h 688387"/>
                <a:gd name="connsiteX0" fmla="*/ 84377 w 730866"/>
                <a:gd name="connsiteY0" fmla="*/ 340657 h 688387"/>
                <a:gd name="connsiteX1" fmla="*/ 32861 w 730866"/>
                <a:gd name="connsiteY1" fmla="*/ 662629 h 688387"/>
                <a:gd name="connsiteX2" fmla="*/ 612411 w 730866"/>
                <a:gd name="connsiteY2" fmla="*/ 688387 h 688387"/>
                <a:gd name="connsiteX3" fmla="*/ 728320 w 730866"/>
                <a:gd name="connsiteY3" fmla="*/ 417930 h 688387"/>
                <a:gd name="connsiteX4" fmla="*/ 559221 w 730866"/>
                <a:gd name="connsiteY4" fmla="*/ 405051 h 688387"/>
                <a:gd name="connsiteX5" fmla="*/ 456576 w 730866"/>
                <a:gd name="connsiteY5" fmla="*/ 523859 h 688387"/>
                <a:gd name="connsiteX6" fmla="*/ 357731 w 730866"/>
                <a:gd name="connsiteY6" fmla="*/ 356047 h 688387"/>
                <a:gd name="connsiteX7" fmla="*/ 468232 w 730866"/>
                <a:gd name="connsiteY7" fmla="*/ 160353 h 688387"/>
                <a:gd name="connsiteX8" fmla="*/ 566304 w 730866"/>
                <a:gd name="connsiteY8" fmla="*/ 285407 h 688387"/>
                <a:gd name="connsiteX9" fmla="*/ 728320 w 730866"/>
                <a:gd name="connsiteY9" fmla="*/ 186111 h 688387"/>
                <a:gd name="connsiteX10" fmla="*/ 560895 w 730866"/>
                <a:gd name="connsiteY10" fmla="*/ 31564 h 688387"/>
                <a:gd name="connsiteX11" fmla="*/ 187408 w 730866"/>
                <a:gd name="connsiteY11" fmla="*/ 31564 h 688387"/>
                <a:gd name="connsiteX12" fmla="*/ 84377 w 730866"/>
                <a:gd name="connsiteY12" fmla="*/ 340657 h 688387"/>
                <a:gd name="connsiteX0" fmla="*/ 84377 w 730866"/>
                <a:gd name="connsiteY0" fmla="*/ 340657 h 688387"/>
                <a:gd name="connsiteX1" fmla="*/ 32861 w 730866"/>
                <a:gd name="connsiteY1" fmla="*/ 662629 h 688387"/>
                <a:gd name="connsiteX2" fmla="*/ 612411 w 730866"/>
                <a:gd name="connsiteY2" fmla="*/ 688387 h 688387"/>
                <a:gd name="connsiteX3" fmla="*/ 728320 w 730866"/>
                <a:gd name="connsiteY3" fmla="*/ 417930 h 688387"/>
                <a:gd name="connsiteX4" fmla="*/ 559221 w 730866"/>
                <a:gd name="connsiteY4" fmla="*/ 405051 h 688387"/>
                <a:gd name="connsiteX5" fmla="*/ 456576 w 730866"/>
                <a:gd name="connsiteY5" fmla="*/ 523859 h 688387"/>
                <a:gd name="connsiteX6" fmla="*/ 357731 w 730866"/>
                <a:gd name="connsiteY6" fmla="*/ 356047 h 688387"/>
                <a:gd name="connsiteX7" fmla="*/ 468232 w 730866"/>
                <a:gd name="connsiteY7" fmla="*/ 160353 h 688387"/>
                <a:gd name="connsiteX8" fmla="*/ 566304 w 730866"/>
                <a:gd name="connsiteY8" fmla="*/ 285407 h 688387"/>
                <a:gd name="connsiteX9" fmla="*/ 728320 w 730866"/>
                <a:gd name="connsiteY9" fmla="*/ 186111 h 688387"/>
                <a:gd name="connsiteX10" fmla="*/ 560895 w 730866"/>
                <a:gd name="connsiteY10" fmla="*/ 31564 h 688387"/>
                <a:gd name="connsiteX11" fmla="*/ 187408 w 730866"/>
                <a:gd name="connsiteY11" fmla="*/ 31564 h 688387"/>
                <a:gd name="connsiteX12" fmla="*/ 84377 w 730866"/>
                <a:gd name="connsiteY12" fmla="*/ 340657 h 688387"/>
                <a:gd name="connsiteX0" fmla="*/ 84377 w 730866"/>
                <a:gd name="connsiteY0" fmla="*/ 340657 h 688387"/>
                <a:gd name="connsiteX1" fmla="*/ 32861 w 730866"/>
                <a:gd name="connsiteY1" fmla="*/ 662629 h 688387"/>
                <a:gd name="connsiteX2" fmla="*/ 612411 w 730866"/>
                <a:gd name="connsiteY2" fmla="*/ 688387 h 688387"/>
                <a:gd name="connsiteX3" fmla="*/ 728320 w 730866"/>
                <a:gd name="connsiteY3" fmla="*/ 417930 h 688387"/>
                <a:gd name="connsiteX4" fmla="*/ 559221 w 730866"/>
                <a:gd name="connsiteY4" fmla="*/ 405051 h 688387"/>
                <a:gd name="connsiteX5" fmla="*/ 456576 w 730866"/>
                <a:gd name="connsiteY5" fmla="*/ 523859 h 688387"/>
                <a:gd name="connsiteX6" fmla="*/ 357731 w 730866"/>
                <a:gd name="connsiteY6" fmla="*/ 356047 h 688387"/>
                <a:gd name="connsiteX7" fmla="*/ 468232 w 730866"/>
                <a:gd name="connsiteY7" fmla="*/ 160353 h 688387"/>
                <a:gd name="connsiteX8" fmla="*/ 566304 w 730866"/>
                <a:gd name="connsiteY8" fmla="*/ 285407 h 688387"/>
                <a:gd name="connsiteX9" fmla="*/ 728320 w 730866"/>
                <a:gd name="connsiteY9" fmla="*/ 186111 h 688387"/>
                <a:gd name="connsiteX10" fmla="*/ 560895 w 730866"/>
                <a:gd name="connsiteY10" fmla="*/ 31564 h 688387"/>
                <a:gd name="connsiteX11" fmla="*/ 187408 w 730866"/>
                <a:gd name="connsiteY11" fmla="*/ 31564 h 688387"/>
                <a:gd name="connsiteX12" fmla="*/ 84377 w 730866"/>
                <a:gd name="connsiteY12" fmla="*/ 340657 h 688387"/>
                <a:gd name="connsiteX0" fmla="*/ 84377 w 730866"/>
                <a:gd name="connsiteY0" fmla="*/ 340657 h 688387"/>
                <a:gd name="connsiteX1" fmla="*/ 32861 w 730866"/>
                <a:gd name="connsiteY1" fmla="*/ 662629 h 688387"/>
                <a:gd name="connsiteX2" fmla="*/ 612411 w 730866"/>
                <a:gd name="connsiteY2" fmla="*/ 688387 h 688387"/>
                <a:gd name="connsiteX3" fmla="*/ 728320 w 730866"/>
                <a:gd name="connsiteY3" fmla="*/ 417930 h 688387"/>
                <a:gd name="connsiteX4" fmla="*/ 559221 w 730866"/>
                <a:gd name="connsiteY4" fmla="*/ 405051 h 688387"/>
                <a:gd name="connsiteX5" fmla="*/ 456576 w 730866"/>
                <a:gd name="connsiteY5" fmla="*/ 523859 h 688387"/>
                <a:gd name="connsiteX6" fmla="*/ 353159 w 730866"/>
                <a:gd name="connsiteY6" fmla="*/ 337759 h 688387"/>
                <a:gd name="connsiteX7" fmla="*/ 468232 w 730866"/>
                <a:gd name="connsiteY7" fmla="*/ 160353 h 688387"/>
                <a:gd name="connsiteX8" fmla="*/ 566304 w 730866"/>
                <a:gd name="connsiteY8" fmla="*/ 285407 h 688387"/>
                <a:gd name="connsiteX9" fmla="*/ 728320 w 730866"/>
                <a:gd name="connsiteY9" fmla="*/ 186111 h 688387"/>
                <a:gd name="connsiteX10" fmla="*/ 560895 w 730866"/>
                <a:gd name="connsiteY10" fmla="*/ 31564 h 688387"/>
                <a:gd name="connsiteX11" fmla="*/ 187408 w 730866"/>
                <a:gd name="connsiteY11" fmla="*/ 31564 h 688387"/>
                <a:gd name="connsiteX12" fmla="*/ 84377 w 730866"/>
                <a:gd name="connsiteY12" fmla="*/ 340657 h 688387"/>
                <a:gd name="connsiteX0" fmla="*/ 84377 w 730866"/>
                <a:gd name="connsiteY0" fmla="*/ 340657 h 688387"/>
                <a:gd name="connsiteX1" fmla="*/ 32861 w 730866"/>
                <a:gd name="connsiteY1" fmla="*/ 662629 h 688387"/>
                <a:gd name="connsiteX2" fmla="*/ 612411 w 730866"/>
                <a:gd name="connsiteY2" fmla="*/ 688387 h 688387"/>
                <a:gd name="connsiteX3" fmla="*/ 728320 w 730866"/>
                <a:gd name="connsiteY3" fmla="*/ 417930 h 688387"/>
                <a:gd name="connsiteX4" fmla="*/ 559221 w 730866"/>
                <a:gd name="connsiteY4" fmla="*/ 405051 h 688387"/>
                <a:gd name="connsiteX5" fmla="*/ 456576 w 730866"/>
                <a:gd name="connsiteY5" fmla="*/ 523859 h 688387"/>
                <a:gd name="connsiteX6" fmla="*/ 353159 w 730866"/>
                <a:gd name="connsiteY6" fmla="*/ 337759 h 688387"/>
                <a:gd name="connsiteX7" fmla="*/ 468232 w 730866"/>
                <a:gd name="connsiteY7" fmla="*/ 160353 h 688387"/>
                <a:gd name="connsiteX8" fmla="*/ 566304 w 730866"/>
                <a:gd name="connsiteY8" fmla="*/ 285407 h 688387"/>
                <a:gd name="connsiteX9" fmla="*/ 728320 w 730866"/>
                <a:gd name="connsiteY9" fmla="*/ 186111 h 688387"/>
                <a:gd name="connsiteX10" fmla="*/ 560895 w 730866"/>
                <a:gd name="connsiteY10" fmla="*/ 31564 h 688387"/>
                <a:gd name="connsiteX11" fmla="*/ 187408 w 730866"/>
                <a:gd name="connsiteY11" fmla="*/ 31564 h 688387"/>
                <a:gd name="connsiteX12" fmla="*/ 84377 w 730866"/>
                <a:gd name="connsiteY12" fmla="*/ 340657 h 688387"/>
                <a:gd name="connsiteX0" fmla="*/ 84377 w 730866"/>
                <a:gd name="connsiteY0" fmla="*/ 340657 h 688387"/>
                <a:gd name="connsiteX1" fmla="*/ 32861 w 730866"/>
                <a:gd name="connsiteY1" fmla="*/ 662629 h 688387"/>
                <a:gd name="connsiteX2" fmla="*/ 612411 w 730866"/>
                <a:gd name="connsiteY2" fmla="*/ 688387 h 688387"/>
                <a:gd name="connsiteX3" fmla="*/ 728320 w 730866"/>
                <a:gd name="connsiteY3" fmla="*/ 417930 h 688387"/>
                <a:gd name="connsiteX4" fmla="*/ 559221 w 730866"/>
                <a:gd name="connsiteY4" fmla="*/ 405051 h 688387"/>
                <a:gd name="connsiteX5" fmla="*/ 456576 w 730866"/>
                <a:gd name="connsiteY5" fmla="*/ 523859 h 688387"/>
                <a:gd name="connsiteX6" fmla="*/ 353159 w 730866"/>
                <a:gd name="connsiteY6" fmla="*/ 337759 h 688387"/>
                <a:gd name="connsiteX7" fmla="*/ 468232 w 730866"/>
                <a:gd name="connsiteY7" fmla="*/ 160353 h 688387"/>
                <a:gd name="connsiteX8" fmla="*/ 566304 w 730866"/>
                <a:gd name="connsiteY8" fmla="*/ 285407 h 688387"/>
                <a:gd name="connsiteX9" fmla="*/ 728320 w 730866"/>
                <a:gd name="connsiteY9" fmla="*/ 186111 h 688387"/>
                <a:gd name="connsiteX10" fmla="*/ 560895 w 730866"/>
                <a:gd name="connsiteY10" fmla="*/ 31564 h 688387"/>
                <a:gd name="connsiteX11" fmla="*/ 187408 w 730866"/>
                <a:gd name="connsiteY11" fmla="*/ 31564 h 688387"/>
                <a:gd name="connsiteX12" fmla="*/ 84377 w 730866"/>
                <a:gd name="connsiteY12" fmla="*/ 340657 h 688387"/>
                <a:gd name="connsiteX0" fmla="*/ 84377 w 730866"/>
                <a:gd name="connsiteY0" fmla="*/ 340657 h 688387"/>
                <a:gd name="connsiteX1" fmla="*/ 32861 w 730866"/>
                <a:gd name="connsiteY1" fmla="*/ 662629 h 688387"/>
                <a:gd name="connsiteX2" fmla="*/ 612411 w 730866"/>
                <a:gd name="connsiteY2" fmla="*/ 688387 h 688387"/>
                <a:gd name="connsiteX3" fmla="*/ 728320 w 730866"/>
                <a:gd name="connsiteY3" fmla="*/ 417930 h 688387"/>
                <a:gd name="connsiteX4" fmla="*/ 559221 w 730866"/>
                <a:gd name="connsiteY4" fmla="*/ 405051 h 688387"/>
                <a:gd name="connsiteX5" fmla="*/ 460053 w 730866"/>
                <a:gd name="connsiteY5" fmla="*/ 512296 h 688387"/>
                <a:gd name="connsiteX6" fmla="*/ 353159 w 730866"/>
                <a:gd name="connsiteY6" fmla="*/ 337759 h 688387"/>
                <a:gd name="connsiteX7" fmla="*/ 468232 w 730866"/>
                <a:gd name="connsiteY7" fmla="*/ 160353 h 688387"/>
                <a:gd name="connsiteX8" fmla="*/ 566304 w 730866"/>
                <a:gd name="connsiteY8" fmla="*/ 285407 h 688387"/>
                <a:gd name="connsiteX9" fmla="*/ 728320 w 730866"/>
                <a:gd name="connsiteY9" fmla="*/ 186111 h 688387"/>
                <a:gd name="connsiteX10" fmla="*/ 560895 w 730866"/>
                <a:gd name="connsiteY10" fmla="*/ 31564 h 688387"/>
                <a:gd name="connsiteX11" fmla="*/ 187408 w 730866"/>
                <a:gd name="connsiteY11" fmla="*/ 31564 h 688387"/>
                <a:gd name="connsiteX12" fmla="*/ 84377 w 730866"/>
                <a:gd name="connsiteY12" fmla="*/ 340657 h 6883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730866" h="688387">
                  <a:moveTo>
                    <a:pt x="84377" y="340657"/>
                  </a:moveTo>
                  <a:cubicBezTo>
                    <a:pt x="58619" y="445834"/>
                    <a:pt x="-55145" y="604674"/>
                    <a:pt x="32861" y="662629"/>
                  </a:cubicBezTo>
                  <a:cubicBezTo>
                    <a:pt x="120867" y="720584"/>
                    <a:pt x="496501" y="729170"/>
                    <a:pt x="612411" y="688387"/>
                  </a:cubicBezTo>
                  <a:cubicBezTo>
                    <a:pt x="728321" y="647604"/>
                    <a:pt x="737185" y="465153"/>
                    <a:pt x="728320" y="417930"/>
                  </a:cubicBezTo>
                  <a:cubicBezTo>
                    <a:pt x="719455" y="370707"/>
                    <a:pt x="603932" y="389323"/>
                    <a:pt x="559221" y="405051"/>
                  </a:cubicBezTo>
                  <a:cubicBezTo>
                    <a:pt x="514510" y="420779"/>
                    <a:pt x="526401" y="514367"/>
                    <a:pt x="460053" y="512296"/>
                  </a:cubicBezTo>
                  <a:cubicBezTo>
                    <a:pt x="393705" y="510225"/>
                    <a:pt x="351796" y="396416"/>
                    <a:pt x="353159" y="337759"/>
                  </a:cubicBezTo>
                  <a:cubicBezTo>
                    <a:pt x="354522" y="279102"/>
                    <a:pt x="405276" y="155362"/>
                    <a:pt x="468232" y="160353"/>
                  </a:cubicBezTo>
                  <a:cubicBezTo>
                    <a:pt x="531188" y="165344"/>
                    <a:pt x="504668" y="253682"/>
                    <a:pt x="566304" y="285407"/>
                  </a:cubicBezTo>
                  <a:cubicBezTo>
                    <a:pt x="627940" y="317132"/>
                    <a:pt x="729221" y="228418"/>
                    <a:pt x="728320" y="186111"/>
                  </a:cubicBezTo>
                  <a:cubicBezTo>
                    <a:pt x="727419" y="143804"/>
                    <a:pt x="651047" y="57322"/>
                    <a:pt x="560895" y="31564"/>
                  </a:cubicBezTo>
                  <a:cubicBezTo>
                    <a:pt x="470743" y="5806"/>
                    <a:pt x="266828" y="-24245"/>
                    <a:pt x="187408" y="31564"/>
                  </a:cubicBezTo>
                  <a:cubicBezTo>
                    <a:pt x="107988" y="87373"/>
                    <a:pt x="110135" y="235480"/>
                    <a:pt x="84377" y="340657"/>
                  </a:cubicBezTo>
                  <a:close/>
                </a:path>
              </a:pathLst>
            </a:custGeom>
            <a:gradFill>
              <a:gsLst>
                <a:gs pos="0">
                  <a:srgbClr val="00FFFF"/>
                </a:gs>
                <a:gs pos="44000">
                  <a:srgbClr val="00B0F0"/>
                </a:gs>
                <a:gs pos="100000">
                  <a:srgbClr val="0070C0"/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5" name="Freeform 204"/>
            <p:cNvSpPr/>
            <p:nvPr/>
          </p:nvSpPr>
          <p:spPr>
            <a:xfrm>
              <a:off x="5029200" y="1556973"/>
              <a:ext cx="730866" cy="413991"/>
            </a:xfrm>
            <a:custGeom>
              <a:avLst/>
              <a:gdLst>
                <a:gd name="connsiteX0" fmla="*/ 84377 w 729336"/>
                <a:gd name="connsiteY0" fmla="*/ 340657 h 688387"/>
                <a:gd name="connsiteX1" fmla="*/ 32861 w 729336"/>
                <a:gd name="connsiteY1" fmla="*/ 662629 h 688387"/>
                <a:gd name="connsiteX2" fmla="*/ 612411 w 729336"/>
                <a:gd name="connsiteY2" fmla="*/ 688387 h 688387"/>
                <a:gd name="connsiteX3" fmla="*/ 728320 w 729336"/>
                <a:gd name="connsiteY3" fmla="*/ 417930 h 688387"/>
                <a:gd name="connsiteX4" fmla="*/ 586653 w 729336"/>
                <a:gd name="connsiteY4" fmla="*/ 405051 h 688387"/>
                <a:gd name="connsiteX5" fmla="*/ 548016 w 729336"/>
                <a:gd name="connsiteY5" fmla="*/ 546719 h 688387"/>
                <a:gd name="connsiteX6" fmla="*/ 380591 w 729336"/>
                <a:gd name="connsiteY6" fmla="*/ 314899 h 688387"/>
                <a:gd name="connsiteX7" fmla="*/ 509380 w 729336"/>
                <a:gd name="connsiteY7" fmla="*/ 160353 h 688387"/>
                <a:gd name="connsiteX8" fmla="*/ 548016 w 729336"/>
                <a:gd name="connsiteY8" fmla="*/ 276263 h 688387"/>
                <a:gd name="connsiteX9" fmla="*/ 728320 w 729336"/>
                <a:gd name="connsiteY9" fmla="*/ 186111 h 688387"/>
                <a:gd name="connsiteX10" fmla="*/ 560895 w 729336"/>
                <a:gd name="connsiteY10" fmla="*/ 31564 h 688387"/>
                <a:gd name="connsiteX11" fmla="*/ 187408 w 729336"/>
                <a:gd name="connsiteY11" fmla="*/ 31564 h 688387"/>
                <a:gd name="connsiteX12" fmla="*/ 84377 w 729336"/>
                <a:gd name="connsiteY12" fmla="*/ 340657 h 688387"/>
                <a:gd name="connsiteX0" fmla="*/ 84377 w 729336"/>
                <a:gd name="connsiteY0" fmla="*/ 340657 h 688387"/>
                <a:gd name="connsiteX1" fmla="*/ 32861 w 729336"/>
                <a:gd name="connsiteY1" fmla="*/ 662629 h 688387"/>
                <a:gd name="connsiteX2" fmla="*/ 612411 w 729336"/>
                <a:gd name="connsiteY2" fmla="*/ 688387 h 688387"/>
                <a:gd name="connsiteX3" fmla="*/ 728320 w 729336"/>
                <a:gd name="connsiteY3" fmla="*/ 417930 h 688387"/>
                <a:gd name="connsiteX4" fmla="*/ 586653 w 729336"/>
                <a:gd name="connsiteY4" fmla="*/ 405051 h 688387"/>
                <a:gd name="connsiteX5" fmla="*/ 548016 w 729336"/>
                <a:gd name="connsiteY5" fmla="*/ 546719 h 688387"/>
                <a:gd name="connsiteX6" fmla="*/ 357731 w 729336"/>
                <a:gd name="connsiteY6" fmla="*/ 342331 h 688387"/>
                <a:gd name="connsiteX7" fmla="*/ 509380 w 729336"/>
                <a:gd name="connsiteY7" fmla="*/ 160353 h 688387"/>
                <a:gd name="connsiteX8" fmla="*/ 548016 w 729336"/>
                <a:gd name="connsiteY8" fmla="*/ 276263 h 688387"/>
                <a:gd name="connsiteX9" fmla="*/ 728320 w 729336"/>
                <a:gd name="connsiteY9" fmla="*/ 186111 h 688387"/>
                <a:gd name="connsiteX10" fmla="*/ 560895 w 729336"/>
                <a:gd name="connsiteY10" fmla="*/ 31564 h 688387"/>
                <a:gd name="connsiteX11" fmla="*/ 187408 w 729336"/>
                <a:gd name="connsiteY11" fmla="*/ 31564 h 688387"/>
                <a:gd name="connsiteX12" fmla="*/ 84377 w 729336"/>
                <a:gd name="connsiteY12" fmla="*/ 340657 h 688387"/>
                <a:gd name="connsiteX0" fmla="*/ 84377 w 729336"/>
                <a:gd name="connsiteY0" fmla="*/ 340657 h 688387"/>
                <a:gd name="connsiteX1" fmla="*/ 32861 w 729336"/>
                <a:gd name="connsiteY1" fmla="*/ 662629 h 688387"/>
                <a:gd name="connsiteX2" fmla="*/ 612411 w 729336"/>
                <a:gd name="connsiteY2" fmla="*/ 688387 h 688387"/>
                <a:gd name="connsiteX3" fmla="*/ 728320 w 729336"/>
                <a:gd name="connsiteY3" fmla="*/ 417930 h 688387"/>
                <a:gd name="connsiteX4" fmla="*/ 586653 w 729336"/>
                <a:gd name="connsiteY4" fmla="*/ 405051 h 688387"/>
                <a:gd name="connsiteX5" fmla="*/ 548016 w 729336"/>
                <a:gd name="connsiteY5" fmla="*/ 546719 h 688387"/>
                <a:gd name="connsiteX6" fmla="*/ 357731 w 729336"/>
                <a:gd name="connsiteY6" fmla="*/ 342331 h 688387"/>
                <a:gd name="connsiteX7" fmla="*/ 509380 w 729336"/>
                <a:gd name="connsiteY7" fmla="*/ 160353 h 688387"/>
                <a:gd name="connsiteX8" fmla="*/ 548016 w 729336"/>
                <a:gd name="connsiteY8" fmla="*/ 276263 h 688387"/>
                <a:gd name="connsiteX9" fmla="*/ 728320 w 729336"/>
                <a:gd name="connsiteY9" fmla="*/ 186111 h 688387"/>
                <a:gd name="connsiteX10" fmla="*/ 560895 w 729336"/>
                <a:gd name="connsiteY10" fmla="*/ 31564 h 688387"/>
                <a:gd name="connsiteX11" fmla="*/ 187408 w 729336"/>
                <a:gd name="connsiteY11" fmla="*/ 31564 h 688387"/>
                <a:gd name="connsiteX12" fmla="*/ 84377 w 729336"/>
                <a:gd name="connsiteY12" fmla="*/ 340657 h 688387"/>
                <a:gd name="connsiteX0" fmla="*/ 84377 w 729336"/>
                <a:gd name="connsiteY0" fmla="*/ 340657 h 688387"/>
                <a:gd name="connsiteX1" fmla="*/ 32861 w 729336"/>
                <a:gd name="connsiteY1" fmla="*/ 662629 h 688387"/>
                <a:gd name="connsiteX2" fmla="*/ 612411 w 729336"/>
                <a:gd name="connsiteY2" fmla="*/ 688387 h 688387"/>
                <a:gd name="connsiteX3" fmla="*/ 728320 w 729336"/>
                <a:gd name="connsiteY3" fmla="*/ 417930 h 688387"/>
                <a:gd name="connsiteX4" fmla="*/ 586653 w 729336"/>
                <a:gd name="connsiteY4" fmla="*/ 405051 h 688387"/>
                <a:gd name="connsiteX5" fmla="*/ 548016 w 729336"/>
                <a:gd name="connsiteY5" fmla="*/ 546719 h 688387"/>
                <a:gd name="connsiteX6" fmla="*/ 357731 w 729336"/>
                <a:gd name="connsiteY6" fmla="*/ 356047 h 688387"/>
                <a:gd name="connsiteX7" fmla="*/ 509380 w 729336"/>
                <a:gd name="connsiteY7" fmla="*/ 160353 h 688387"/>
                <a:gd name="connsiteX8" fmla="*/ 548016 w 729336"/>
                <a:gd name="connsiteY8" fmla="*/ 276263 h 688387"/>
                <a:gd name="connsiteX9" fmla="*/ 728320 w 729336"/>
                <a:gd name="connsiteY9" fmla="*/ 186111 h 688387"/>
                <a:gd name="connsiteX10" fmla="*/ 560895 w 729336"/>
                <a:gd name="connsiteY10" fmla="*/ 31564 h 688387"/>
                <a:gd name="connsiteX11" fmla="*/ 187408 w 729336"/>
                <a:gd name="connsiteY11" fmla="*/ 31564 h 688387"/>
                <a:gd name="connsiteX12" fmla="*/ 84377 w 729336"/>
                <a:gd name="connsiteY12" fmla="*/ 340657 h 688387"/>
                <a:gd name="connsiteX0" fmla="*/ 84377 w 729336"/>
                <a:gd name="connsiteY0" fmla="*/ 340657 h 688387"/>
                <a:gd name="connsiteX1" fmla="*/ 32861 w 729336"/>
                <a:gd name="connsiteY1" fmla="*/ 662629 h 688387"/>
                <a:gd name="connsiteX2" fmla="*/ 612411 w 729336"/>
                <a:gd name="connsiteY2" fmla="*/ 688387 h 688387"/>
                <a:gd name="connsiteX3" fmla="*/ 728320 w 729336"/>
                <a:gd name="connsiteY3" fmla="*/ 417930 h 688387"/>
                <a:gd name="connsiteX4" fmla="*/ 586653 w 729336"/>
                <a:gd name="connsiteY4" fmla="*/ 405051 h 688387"/>
                <a:gd name="connsiteX5" fmla="*/ 548016 w 729336"/>
                <a:gd name="connsiteY5" fmla="*/ 546719 h 688387"/>
                <a:gd name="connsiteX6" fmla="*/ 357731 w 729336"/>
                <a:gd name="connsiteY6" fmla="*/ 356047 h 688387"/>
                <a:gd name="connsiteX7" fmla="*/ 532240 w 729336"/>
                <a:gd name="connsiteY7" fmla="*/ 164925 h 688387"/>
                <a:gd name="connsiteX8" fmla="*/ 548016 w 729336"/>
                <a:gd name="connsiteY8" fmla="*/ 276263 h 688387"/>
                <a:gd name="connsiteX9" fmla="*/ 728320 w 729336"/>
                <a:gd name="connsiteY9" fmla="*/ 186111 h 688387"/>
                <a:gd name="connsiteX10" fmla="*/ 560895 w 729336"/>
                <a:gd name="connsiteY10" fmla="*/ 31564 h 688387"/>
                <a:gd name="connsiteX11" fmla="*/ 187408 w 729336"/>
                <a:gd name="connsiteY11" fmla="*/ 31564 h 688387"/>
                <a:gd name="connsiteX12" fmla="*/ 84377 w 729336"/>
                <a:gd name="connsiteY12" fmla="*/ 340657 h 688387"/>
                <a:gd name="connsiteX0" fmla="*/ 84377 w 729336"/>
                <a:gd name="connsiteY0" fmla="*/ 340657 h 688387"/>
                <a:gd name="connsiteX1" fmla="*/ 32861 w 729336"/>
                <a:gd name="connsiteY1" fmla="*/ 662629 h 688387"/>
                <a:gd name="connsiteX2" fmla="*/ 612411 w 729336"/>
                <a:gd name="connsiteY2" fmla="*/ 688387 h 688387"/>
                <a:gd name="connsiteX3" fmla="*/ 728320 w 729336"/>
                <a:gd name="connsiteY3" fmla="*/ 417930 h 688387"/>
                <a:gd name="connsiteX4" fmla="*/ 586653 w 729336"/>
                <a:gd name="connsiteY4" fmla="*/ 405051 h 688387"/>
                <a:gd name="connsiteX5" fmla="*/ 548016 w 729336"/>
                <a:gd name="connsiteY5" fmla="*/ 546719 h 688387"/>
                <a:gd name="connsiteX6" fmla="*/ 357731 w 729336"/>
                <a:gd name="connsiteY6" fmla="*/ 356047 h 688387"/>
                <a:gd name="connsiteX7" fmla="*/ 532240 w 729336"/>
                <a:gd name="connsiteY7" fmla="*/ 164925 h 688387"/>
                <a:gd name="connsiteX8" fmla="*/ 548016 w 729336"/>
                <a:gd name="connsiteY8" fmla="*/ 276263 h 688387"/>
                <a:gd name="connsiteX9" fmla="*/ 728320 w 729336"/>
                <a:gd name="connsiteY9" fmla="*/ 186111 h 688387"/>
                <a:gd name="connsiteX10" fmla="*/ 560895 w 729336"/>
                <a:gd name="connsiteY10" fmla="*/ 31564 h 688387"/>
                <a:gd name="connsiteX11" fmla="*/ 187408 w 729336"/>
                <a:gd name="connsiteY11" fmla="*/ 31564 h 688387"/>
                <a:gd name="connsiteX12" fmla="*/ 84377 w 729336"/>
                <a:gd name="connsiteY12" fmla="*/ 340657 h 688387"/>
                <a:gd name="connsiteX0" fmla="*/ 84377 w 729336"/>
                <a:gd name="connsiteY0" fmla="*/ 340657 h 688387"/>
                <a:gd name="connsiteX1" fmla="*/ 32861 w 729336"/>
                <a:gd name="connsiteY1" fmla="*/ 662629 h 688387"/>
                <a:gd name="connsiteX2" fmla="*/ 612411 w 729336"/>
                <a:gd name="connsiteY2" fmla="*/ 688387 h 688387"/>
                <a:gd name="connsiteX3" fmla="*/ 728320 w 729336"/>
                <a:gd name="connsiteY3" fmla="*/ 417930 h 688387"/>
                <a:gd name="connsiteX4" fmla="*/ 586653 w 729336"/>
                <a:gd name="connsiteY4" fmla="*/ 405051 h 688387"/>
                <a:gd name="connsiteX5" fmla="*/ 529728 w 729336"/>
                <a:gd name="connsiteY5" fmla="*/ 533003 h 688387"/>
                <a:gd name="connsiteX6" fmla="*/ 357731 w 729336"/>
                <a:gd name="connsiteY6" fmla="*/ 356047 h 688387"/>
                <a:gd name="connsiteX7" fmla="*/ 532240 w 729336"/>
                <a:gd name="connsiteY7" fmla="*/ 164925 h 688387"/>
                <a:gd name="connsiteX8" fmla="*/ 548016 w 729336"/>
                <a:gd name="connsiteY8" fmla="*/ 276263 h 688387"/>
                <a:gd name="connsiteX9" fmla="*/ 728320 w 729336"/>
                <a:gd name="connsiteY9" fmla="*/ 186111 h 688387"/>
                <a:gd name="connsiteX10" fmla="*/ 560895 w 729336"/>
                <a:gd name="connsiteY10" fmla="*/ 31564 h 688387"/>
                <a:gd name="connsiteX11" fmla="*/ 187408 w 729336"/>
                <a:gd name="connsiteY11" fmla="*/ 31564 h 688387"/>
                <a:gd name="connsiteX12" fmla="*/ 84377 w 729336"/>
                <a:gd name="connsiteY12" fmla="*/ 340657 h 688387"/>
                <a:gd name="connsiteX0" fmla="*/ 84377 w 729336"/>
                <a:gd name="connsiteY0" fmla="*/ 340657 h 688387"/>
                <a:gd name="connsiteX1" fmla="*/ 32861 w 729336"/>
                <a:gd name="connsiteY1" fmla="*/ 662629 h 688387"/>
                <a:gd name="connsiteX2" fmla="*/ 612411 w 729336"/>
                <a:gd name="connsiteY2" fmla="*/ 688387 h 688387"/>
                <a:gd name="connsiteX3" fmla="*/ 728320 w 729336"/>
                <a:gd name="connsiteY3" fmla="*/ 417930 h 688387"/>
                <a:gd name="connsiteX4" fmla="*/ 586653 w 729336"/>
                <a:gd name="connsiteY4" fmla="*/ 405051 h 688387"/>
                <a:gd name="connsiteX5" fmla="*/ 529728 w 729336"/>
                <a:gd name="connsiteY5" fmla="*/ 533003 h 688387"/>
                <a:gd name="connsiteX6" fmla="*/ 357731 w 729336"/>
                <a:gd name="connsiteY6" fmla="*/ 356047 h 688387"/>
                <a:gd name="connsiteX7" fmla="*/ 532240 w 729336"/>
                <a:gd name="connsiteY7" fmla="*/ 164925 h 688387"/>
                <a:gd name="connsiteX8" fmla="*/ 548016 w 729336"/>
                <a:gd name="connsiteY8" fmla="*/ 276263 h 688387"/>
                <a:gd name="connsiteX9" fmla="*/ 728320 w 729336"/>
                <a:gd name="connsiteY9" fmla="*/ 186111 h 688387"/>
                <a:gd name="connsiteX10" fmla="*/ 560895 w 729336"/>
                <a:gd name="connsiteY10" fmla="*/ 31564 h 688387"/>
                <a:gd name="connsiteX11" fmla="*/ 187408 w 729336"/>
                <a:gd name="connsiteY11" fmla="*/ 31564 h 688387"/>
                <a:gd name="connsiteX12" fmla="*/ 84377 w 729336"/>
                <a:gd name="connsiteY12" fmla="*/ 340657 h 688387"/>
                <a:gd name="connsiteX0" fmla="*/ 84377 w 730333"/>
                <a:gd name="connsiteY0" fmla="*/ 340657 h 688387"/>
                <a:gd name="connsiteX1" fmla="*/ 32861 w 730333"/>
                <a:gd name="connsiteY1" fmla="*/ 662629 h 688387"/>
                <a:gd name="connsiteX2" fmla="*/ 612411 w 730333"/>
                <a:gd name="connsiteY2" fmla="*/ 688387 h 688387"/>
                <a:gd name="connsiteX3" fmla="*/ 728320 w 730333"/>
                <a:gd name="connsiteY3" fmla="*/ 417930 h 688387"/>
                <a:gd name="connsiteX4" fmla="*/ 568365 w 730333"/>
                <a:gd name="connsiteY4" fmla="*/ 405051 h 688387"/>
                <a:gd name="connsiteX5" fmla="*/ 529728 w 730333"/>
                <a:gd name="connsiteY5" fmla="*/ 533003 h 688387"/>
                <a:gd name="connsiteX6" fmla="*/ 357731 w 730333"/>
                <a:gd name="connsiteY6" fmla="*/ 356047 h 688387"/>
                <a:gd name="connsiteX7" fmla="*/ 532240 w 730333"/>
                <a:gd name="connsiteY7" fmla="*/ 164925 h 688387"/>
                <a:gd name="connsiteX8" fmla="*/ 548016 w 730333"/>
                <a:gd name="connsiteY8" fmla="*/ 276263 h 688387"/>
                <a:gd name="connsiteX9" fmla="*/ 728320 w 730333"/>
                <a:gd name="connsiteY9" fmla="*/ 186111 h 688387"/>
                <a:gd name="connsiteX10" fmla="*/ 560895 w 730333"/>
                <a:gd name="connsiteY10" fmla="*/ 31564 h 688387"/>
                <a:gd name="connsiteX11" fmla="*/ 187408 w 730333"/>
                <a:gd name="connsiteY11" fmla="*/ 31564 h 688387"/>
                <a:gd name="connsiteX12" fmla="*/ 84377 w 730333"/>
                <a:gd name="connsiteY12" fmla="*/ 340657 h 688387"/>
                <a:gd name="connsiteX0" fmla="*/ 84377 w 730333"/>
                <a:gd name="connsiteY0" fmla="*/ 340657 h 688387"/>
                <a:gd name="connsiteX1" fmla="*/ 32861 w 730333"/>
                <a:gd name="connsiteY1" fmla="*/ 662629 h 688387"/>
                <a:gd name="connsiteX2" fmla="*/ 612411 w 730333"/>
                <a:gd name="connsiteY2" fmla="*/ 688387 h 688387"/>
                <a:gd name="connsiteX3" fmla="*/ 728320 w 730333"/>
                <a:gd name="connsiteY3" fmla="*/ 417930 h 688387"/>
                <a:gd name="connsiteX4" fmla="*/ 568365 w 730333"/>
                <a:gd name="connsiteY4" fmla="*/ 405051 h 688387"/>
                <a:gd name="connsiteX5" fmla="*/ 529728 w 730333"/>
                <a:gd name="connsiteY5" fmla="*/ 533003 h 688387"/>
                <a:gd name="connsiteX6" fmla="*/ 357731 w 730333"/>
                <a:gd name="connsiteY6" fmla="*/ 356047 h 688387"/>
                <a:gd name="connsiteX7" fmla="*/ 518524 w 730333"/>
                <a:gd name="connsiteY7" fmla="*/ 155781 h 688387"/>
                <a:gd name="connsiteX8" fmla="*/ 548016 w 730333"/>
                <a:gd name="connsiteY8" fmla="*/ 276263 h 688387"/>
                <a:gd name="connsiteX9" fmla="*/ 728320 w 730333"/>
                <a:gd name="connsiteY9" fmla="*/ 186111 h 688387"/>
                <a:gd name="connsiteX10" fmla="*/ 560895 w 730333"/>
                <a:gd name="connsiteY10" fmla="*/ 31564 h 688387"/>
                <a:gd name="connsiteX11" fmla="*/ 187408 w 730333"/>
                <a:gd name="connsiteY11" fmla="*/ 31564 h 688387"/>
                <a:gd name="connsiteX12" fmla="*/ 84377 w 730333"/>
                <a:gd name="connsiteY12" fmla="*/ 340657 h 688387"/>
                <a:gd name="connsiteX0" fmla="*/ 84377 w 730333"/>
                <a:gd name="connsiteY0" fmla="*/ 340657 h 688387"/>
                <a:gd name="connsiteX1" fmla="*/ 32861 w 730333"/>
                <a:gd name="connsiteY1" fmla="*/ 662629 h 688387"/>
                <a:gd name="connsiteX2" fmla="*/ 612411 w 730333"/>
                <a:gd name="connsiteY2" fmla="*/ 688387 h 688387"/>
                <a:gd name="connsiteX3" fmla="*/ 728320 w 730333"/>
                <a:gd name="connsiteY3" fmla="*/ 417930 h 688387"/>
                <a:gd name="connsiteX4" fmla="*/ 568365 w 730333"/>
                <a:gd name="connsiteY4" fmla="*/ 405051 h 688387"/>
                <a:gd name="connsiteX5" fmla="*/ 488580 w 730333"/>
                <a:gd name="connsiteY5" fmla="*/ 523859 h 688387"/>
                <a:gd name="connsiteX6" fmla="*/ 357731 w 730333"/>
                <a:gd name="connsiteY6" fmla="*/ 356047 h 688387"/>
                <a:gd name="connsiteX7" fmla="*/ 518524 w 730333"/>
                <a:gd name="connsiteY7" fmla="*/ 155781 h 688387"/>
                <a:gd name="connsiteX8" fmla="*/ 548016 w 730333"/>
                <a:gd name="connsiteY8" fmla="*/ 276263 h 688387"/>
                <a:gd name="connsiteX9" fmla="*/ 728320 w 730333"/>
                <a:gd name="connsiteY9" fmla="*/ 186111 h 688387"/>
                <a:gd name="connsiteX10" fmla="*/ 560895 w 730333"/>
                <a:gd name="connsiteY10" fmla="*/ 31564 h 688387"/>
                <a:gd name="connsiteX11" fmla="*/ 187408 w 730333"/>
                <a:gd name="connsiteY11" fmla="*/ 31564 h 688387"/>
                <a:gd name="connsiteX12" fmla="*/ 84377 w 730333"/>
                <a:gd name="connsiteY12" fmla="*/ 340657 h 688387"/>
                <a:gd name="connsiteX0" fmla="*/ 84377 w 730333"/>
                <a:gd name="connsiteY0" fmla="*/ 340657 h 688387"/>
                <a:gd name="connsiteX1" fmla="*/ 32861 w 730333"/>
                <a:gd name="connsiteY1" fmla="*/ 662629 h 688387"/>
                <a:gd name="connsiteX2" fmla="*/ 612411 w 730333"/>
                <a:gd name="connsiteY2" fmla="*/ 688387 h 688387"/>
                <a:gd name="connsiteX3" fmla="*/ 728320 w 730333"/>
                <a:gd name="connsiteY3" fmla="*/ 417930 h 688387"/>
                <a:gd name="connsiteX4" fmla="*/ 568365 w 730333"/>
                <a:gd name="connsiteY4" fmla="*/ 405051 h 688387"/>
                <a:gd name="connsiteX5" fmla="*/ 488580 w 730333"/>
                <a:gd name="connsiteY5" fmla="*/ 523859 h 688387"/>
                <a:gd name="connsiteX6" fmla="*/ 357731 w 730333"/>
                <a:gd name="connsiteY6" fmla="*/ 356047 h 688387"/>
                <a:gd name="connsiteX7" fmla="*/ 468232 w 730333"/>
                <a:gd name="connsiteY7" fmla="*/ 160353 h 688387"/>
                <a:gd name="connsiteX8" fmla="*/ 548016 w 730333"/>
                <a:gd name="connsiteY8" fmla="*/ 276263 h 688387"/>
                <a:gd name="connsiteX9" fmla="*/ 728320 w 730333"/>
                <a:gd name="connsiteY9" fmla="*/ 186111 h 688387"/>
                <a:gd name="connsiteX10" fmla="*/ 560895 w 730333"/>
                <a:gd name="connsiteY10" fmla="*/ 31564 h 688387"/>
                <a:gd name="connsiteX11" fmla="*/ 187408 w 730333"/>
                <a:gd name="connsiteY11" fmla="*/ 31564 h 688387"/>
                <a:gd name="connsiteX12" fmla="*/ 84377 w 730333"/>
                <a:gd name="connsiteY12" fmla="*/ 340657 h 688387"/>
                <a:gd name="connsiteX0" fmla="*/ 84377 w 730333"/>
                <a:gd name="connsiteY0" fmla="*/ 340657 h 688387"/>
                <a:gd name="connsiteX1" fmla="*/ 32861 w 730333"/>
                <a:gd name="connsiteY1" fmla="*/ 662629 h 688387"/>
                <a:gd name="connsiteX2" fmla="*/ 612411 w 730333"/>
                <a:gd name="connsiteY2" fmla="*/ 688387 h 688387"/>
                <a:gd name="connsiteX3" fmla="*/ 728320 w 730333"/>
                <a:gd name="connsiteY3" fmla="*/ 417930 h 688387"/>
                <a:gd name="connsiteX4" fmla="*/ 568365 w 730333"/>
                <a:gd name="connsiteY4" fmla="*/ 405051 h 688387"/>
                <a:gd name="connsiteX5" fmla="*/ 488580 w 730333"/>
                <a:gd name="connsiteY5" fmla="*/ 523859 h 688387"/>
                <a:gd name="connsiteX6" fmla="*/ 357731 w 730333"/>
                <a:gd name="connsiteY6" fmla="*/ 356047 h 688387"/>
                <a:gd name="connsiteX7" fmla="*/ 468232 w 730333"/>
                <a:gd name="connsiteY7" fmla="*/ 160353 h 688387"/>
                <a:gd name="connsiteX8" fmla="*/ 548016 w 730333"/>
                <a:gd name="connsiteY8" fmla="*/ 276263 h 688387"/>
                <a:gd name="connsiteX9" fmla="*/ 728320 w 730333"/>
                <a:gd name="connsiteY9" fmla="*/ 186111 h 688387"/>
                <a:gd name="connsiteX10" fmla="*/ 560895 w 730333"/>
                <a:gd name="connsiteY10" fmla="*/ 31564 h 688387"/>
                <a:gd name="connsiteX11" fmla="*/ 187408 w 730333"/>
                <a:gd name="connsiteY11" fmla="*/ 31564 h 688387"/>
                <a:gd name="connsiteX12" fmla="*/ 84377 w 730333"/>
                <a:gd name="connsiteY12" fmla="*/ 340657 h 688387"/>
                <a:gd name="connsiteX0" fmla="*/ 84377 w 730333"/>
                <a:gd name="connsiteY0" fmla="*/ 340657 h 688387"/>
                <a:gd name="connsiteX1" fmla="*/ 32861 w 730333"/>
                <a:gd name="connsiteY1" fmla="*/ 662629 h 688387"/>
                <a:gd name="connsiteX2" fmla="*/ 612411 w 730333"/>
                <a:gd name="connsiteY2" fmla="*/ 688387 h 688387"/>
                <a:gd name="connsiteX3" fmla="*/ 728320 w 730333"/>
                <a:gd name="connsiteY3" fmla="*/ 417930 h 688387"/>
                <a:gd name="connsiteX4" fmla="*/ 568365 w 730333"/>
                <a:gd name="connsiteY4" fmla="*/ 405051 h 688387"/>
                <a:gd name="connsiteX5" fmla="*/ 456576 w 730333"/>
                <a:gd name="connsiteY5" fmla="*/ 523859 h 688387"/>
                <a:gd name="connsiteX6" fmla="*/ 357731 w 730333"/>
                <a:gd name="connsiteY6" fmla="*/ 356047 h 688387"/>
                <a:gd name="connsiteX7" fmla="*/ 468232 w 730333"/>
                <a:gd name="connsiteY7" fmla="*/ 160353 h 688387"/>
                <a:gd name="connsiteX8" fmla="*/ 548016 w 730333"/>
                <a:gd name="connsiteY8" fmla="*/ 276263 h 688387"/>
                <a:gd name="connsiteX9" fmla="*/ 728320 w 730333"/>
                <a:gd name="connsiteY9" fmla="*/ 186111 h 688387"/>
                <a:gd name="connsiteX10" fmla="*/ 560895 w 730333"/>
                <a:gd name="connsiteY10" fmla="*/ 31564 h 688387"/>
                <a:gd name="connsiteX11" fmla="*/ 187408 w 730333"/>
                <a:gd name="connsiteY11" fmla="*/ 31564 h 688387"/>
                <a:gd name="connsiteX12" fmla="*/ 84377 w 730333"/>
                <a:gd name="connsiteY12" fmla="*/ 340657 h 688387"/>
                <a:gd name="connsiteX0" fmla="*/ 84377 w 730333"/>
                <a:gd name="connsiteY0" fmla="*/ 340657 h 688387"/>
                <a:gd name="connsiteX1" fmla="*/ 32861 w 730333"/>
                <a:gd name="connsiteY1" fmla="*/ 662629 h 688387"/>
                <a:gd name="connsiteX2" fmla="*/ 612411 w 730333"/>
                <a:gd name="connsiteY2" fmla="*/ 688387 h 688387"/>
                <a:gd name="connsiteX3" fmla="*/ 728320 w 730333"/>
                <a:gd name="connsiteY3" fmla="*/ 417930 h 688387"/>
                <a:gd name="connsiteX4" fmla="*/ 568365 w 730333"/>
                <a:gd name="connsiteY4" fmla="*/ 405051 h 688387"/>
                <a:gd name="connsiteX5" fmla="*/ 456576 w 730333"/>
                <a:gd name="connsiteY5" fmla="*/ 523859 h 688387"/>
                <a:gd name="connsiteX6" fmla="*/ 357731 w 730333"/>
                <a:gd name="connsiteY6" fmla="*/ 356047 h 688387"/>
                <a:gd name="connsiteX7" fmla="*/ 468232 w 730333"/>
                <a:gd name="connsiteY7" fmla="*/ 160353 h 688387"/>
                <a:gd name="connsiteX8" fmla="*/ 548016 w 730333"/>
                <a:gd name="connsiteY8" fmla="*/ 276263 h 688387"/>
                <a:gd name="connsiteX9" fmla="*/ 728320 w 730333"/>
                <a:gd name="connsiteY9" fmla="*/ 186111 h 688387"/>
                <a:gd name="connsiteX10" fmla="*/ 560895 w 730333"/>
                <a:gd name="connsiteY10" fmla="*/ 31564 h 688387"/>
                <a:gd name="connsiteX11" fmla="*/ 187408 w 730333"/>
                <a:gd name="connsiteY11" fmla="*/ 31564 h 688387"/>
                <a:gd name="connsiteX12" fmla="*/ 84377 w 730333"/>
                <a:gd name="connsiteY12" fmla="*/ 340657 h 688387"/>
                <a:gd name="connsiteX0" fmla="*/ 84377 w 730866"/>
                <a:gd name="connsiteY0" fmla="*/ 340657 h 688387"/>
                <a:gd name="connsiteX1" fmla="*/ 32861 w 730866"/>
                <a:gd name="connsiteY1" fmla="*/ 662629 h 688387"/>
                <a:gd name="connsiteX2" fmla="*/ 612411 w 730866"/>
                <a:gd name="connsiteY2" fmla="*/ 688387 h 688387"/>
                <a:gd name="connsiteX3" fmla="*/ 728320 w 730866"/>
                <a:gd name="connsiteY3" fmla="*/ 417930 h 688387"/>
                <a:gd name="connsiteX4" fmla="*/ 559221 w 730866"/>
                <a:gd name="connsiteY4" fmla="*/ 405051 h 688387"/>
                <a:gd name="connsiteX5" fmla="*/ 456576 w 730866"/>
                <a:gd name="connsiteY5" fmla="*/ 523859 h 688387"/>
                <a:gd name="connsiteX6" fmla="*/ 357731 w 730866"/>
                <a:gd name="connsiteY6" fmla="*/ 356047 h 688387"/>
                <a:gd name="connsiteX7" fmla="*/ 468232 w 730866"/>
                <a:gd name="connsiteY7" fmla="*/ 160353 h 688387"/>
                <a:gd name="connsiteX8" fmla="*/ 548016 w 730866"/>
                <a:gd name="connsiteY8" fmla="*/ 276263 h 688387"/>
                <a:gd name="connsiteX9" fmla="*/ 728320 w 730866"/>
                <a:gd name="connsiteY9" fmla="*/ 186111 h 688387"/>
                <a:gd name="connsiteX10" fmla="*/ 560895 w 730866"/>
                <a:gd name="connsiteY10" fmla="*/ 31564 h 688387"/>
                <a:gd name="connsiteX11" fmla="*/ 187408 w 730866"/>
                <a:gd name="connsiteY11" fmla="*/ 31564 h 688387"/>
                <a:gd name="connsiteX12" fmla="*/ 84377 w 730866"/>
                <a:gd name="connsiteY12" fmla="*/ 340657 h 688387"/>
                <a:gd name="connsiteX0" fmla="*/ 84377 w 730866"/>
                <a:gd name="connsiteY0" fmla="*/ 340657 h 688387"/>
                <a:gd name="connsiteX1" fmla="*/ 32861 w 730866"/>
                <a:gd name="connsiteY1" fmla="*/ 662629 h 688387"/>
                <a:gd name="connsiteX2" fmla="*/ 612411 w 730866"/>
                <a:gd name="connsiteY2" fmla="*/ 688387 h 688387"/>
                <a:gd name="connsiteX3" fmla="*/ 728320 w 730866"/>
                <a:gd name="connsiteY3" fmla="*/ 417930 h 688387"/>
                <a:gd name="connsiteX4" fmla="*/ 559221 w 730866"/>
                <a:gd name="connsiteY4" fmla="*/ 405051 h 688387"/>
                <a:gd name="connsiteX5" fmla="*/ 456576 w 730866"/>
                <a:gd name="connsiteY5" fmla="*/ 523859 h 688387"/>
                <a:gd name="connsiteX6" fmla="*/ 357731 w 730866"/>
                <a:gd name="connsiteY6" fmla="*/ 356047 h 688387"/>
                <a:gd name="connsiteX7" fmla="*/ 468232 w 730866"/>
                <a:gd name="connsiteY7" fmla="*/ 160353 h 688387"/>
                <a:gd name="connsiteX8" fmla="*/ 566304 w 730866"/>
                <a:gd name="connsiteY8" fmla="*/ 285407 h 688387"/>
                <a:gd name="connsiteX9" fmla="*/ 728320 w 730866"/>
                <a:gd name="connsiteY9" fmla="*/ 186111 h 688387"/>
                <a:gd name="connsiteX10" fmla="*/ 560895 w 730866"/>
                <a:gd name="connsiteY10" fmla="*/ 31564 h 688387"/>
                <a:gd name="connsiteX11" fmla="*/ 187408 w 730866"/>
                <a:gd name="connsiteY11" fmla="*/ 31564 h 688387"/>
                <a:gd name="connsiteX12" fmla="*/ 84377 w 730866"/>
                <a:gd name="connsiteY12" fmla="*/ 340657 h 688387"/>
                <a:gd name="connsiteX0" fmla="*/ 84377 w 730866"/>
                <a:gd name="connsiteY0" fmla="*/ 340657 h 688387"/>
                <a:gd name="connsiteX1" fmla="*/ 32861 w 730866"/>
                <a:gd name="connsiteY1" fmla="*/ 662629 h 688387"/>
                <a:gd name="connsiteX2" fmla="*/ 612411 w 730866"/>
                <a:gd name="connsiteY2" fmla="*/ 688387 h 688387"/>
                <a:gd name="connsiteX3" fmla="*/ 728320 w 730866"/>
                <a:gd name="connsiteY3" fmla="*/ 417930 h 688387"/>
                <a:gd name="connsiteX4" fmla="*/ 559221 w 730866"/>
                <a:gd name="connsiteY4" fmla="*/ 405051 h 688387"/>
                <a:gd name="connsiteX5" fmla="*/ 456576 w 730866"/>
                <a:gd name="connsiteY5" fmla="*/ 523859 h 688387"/>
                <a:gd name="connsiteX6" fmla="*/ 357731 w 730866"/>
                <a:gd name="connsiteY6" fmla="*/ 356047 h 688387"/>
                <a:gd name="connsiteX7" fmla="*/ 468232 w 730866"/>
                <a:gd name="connsiteY7" fmla="*/ 160353 h 688387"/>
                <a:gd name="connsiteX8" fmla="*/ 566304 w 730866"/>
                <a:gd name="connsiteY8" fmla="*/ 285407 h 688387"/>
                <a:gd name="connsiteX9" fmla="*/ 728320 w 730866"/>
                <a:gd name="connsiteY9" fmla="*/ 186111 h 688387"/>
                <a:gd name="connsiteX10" fmla="*/ 560895 w 730866"/>
                <a:gd name="connsiteY10" fmla="*/ 31564 h 688387"/>
                <a:gd name="connsiteX11" fmla="*/ 187408 w 730866"/>
                <a:gd name="connsiteY11" fmla="*/ 31564 h 688387"/>
                <a:gd name="connsiteX12" fmla="*/ 84377 w 730866"/>
                <a:gd name="connsiteY12" fmla="*/ 340657 h 688387"/>
                <a:gd name="connsiteX0" fmla="*/ 84377 w 730866"/>
                <a:gd name="connsiteY0" fmla="*/ 340657 h 688387"/>
                <a:gd name="connsiteX1" fmla="*/ 32861 w 730866"/>
                <a:gd name="connsiteY1" fmla="*/ 662629 h 688387"/>
                <a:gd name="connsiteX2" fmla="*/ 612411 w 730866"/>
                <a:gd name="connsiteY2" fmla="*/ 688387 h 688387"/>
                <a:gd name="connsiteX3" fmla="*/ 728320 w 730866"/>
                <a:gd name="connsiteY3" fmla="*/ 417930 h 688387"/>
                <a:gd name="connsiteX4" fmla="*/ 559221 w 730866"/>
                <a:gd name="connsiteY4" fmla="*/ 405051 h 688387"/>
                <a:gd name="connsiteX5" fmla="*/ 456576 w 730866"/>
                <a:gd name="connsiteY5" fmla="*/ 523859 h 688387"/>
                <a:gd name="connsiteX6" fmla="*/ 357731 w 730866"/>
                <a:gd name="connsiteY6" fmla="*/ 356047 h 688387"/>
                <a:gd name="connsiteX7" fmla="*/ 468232 w 730866"/>
                <a:gd name="connsiteY7" fmla="*/ 160353 h 688387"/>
                <a:gd name="connsiteX8" fmla="*/ 566304 w 730866"/>
                <a:gd name="connsiteY8" fmla="*/ 285407 h 688387"/>
                <a:gd name="connsiteX9" fmla="*/ 728320 w 730866"/>
                <a:gd name="connsiteY9" fmla="*/ 186111 h 688387"/>
                <a:gd name="connsiteX10" fmla="*/ 560895 w 730866"/>
                <a:gd name="connsiteY10" fmla="*/ 31564 h 688387"/>
                <a:gd name="connsiteX11" fmla="*/ 187408 w 730866"/>
                <a:gd name="connsiteY11" fmla="*/ 31564 h 688387"/>
                <a:gd name="connsiteX12" fmla="*/ 84377 w 730866"/>
                <a:gd name="connsiteY12" fmla="*/ 340657 h 688387"/>
                <a:gd name="connsiteX0" fmla="*/ 84377 w 730866"/>
                <a:gd name="connsiteY0" fmla="*/ 340657 h 688387"/>
                <a:gd name="connsiteX1" fmla="*/ 32861 w 730866"/>
                <a:gd name="connsiteY1" fmla="*/ 662629 h 688387"/>
                <a:gd name="connsiteX2" fmla="*/ 612411 w 730866"/>
                <a:gd name="connsiteY2" fmla="*/ 688387 h 688387"/>
                <a:gd name="connsiteX3" fmla="*/ 728320 w 730866"/>
                <a:gd name="connsiteY3" fmla="*/ 417930 h 688387"/>
                <a:gd name="connsiteX4" fmla="*/ 559221 w 730866"/>
                <a:gd name="connsiteY4" fmla="*/ 405051 h 688387"/>
                <a:gd name="connsiteX5" fmla="*/ 456576 w 730866"/>
                <a:gd name="connsiteY5" fmla="*/ 523859 h 688387"/>
                <a:gd name="connsiteX6" fmla="*/ 353159 w 730866"/>
                <a:gd name="connsiteY6" fmla="*/ 337759 h 688387"/>
                <a:gd name="connsiteX7" fmla="*/ 468232 w 730866"/>
                <a:gd name="connsiteY7" fmla="*/ 160353 h 688387"/>
                <a:gd name="connsiteX8" fmla="*/ 566304 w 730866"/>
                <a:gd name="connsiteY8" fmla="*/ 285407 h 688387"/>
                <a:gd name="connsiteX9" fmla="*/ 728320 w 730866"/>
                <a:gd name="connsiteY9" fmla="*/ 186111 h 688387"/>
                <a:gd name="connsiteX10" fmla="*/ 560895 w 730866"/>
                <a:gd name="connsiteY10" fmla="*/ 31564 h 688387"/>
                <a:gd name="connsiteX11" fmla="*/ 187408 w 730866"/>
                <a:gd name="connsiteY11" fmla="*/ 31564 h 688387"/>
                <a:gd name="connsiteX12" fmla="*/ 84377 w 730866"/>
                <a:gd name="connsiteY12" fmla="*/ 340657 h 688387"/>
                <a:gd name="connsiteX0" fmla="*/ 84377 w 730866"/>
                <a:gd name="connsiteY0" fmla="*/ 340657 h 688387"/>
                <a:gd name="connsiteX1" fmla="*/ 32861 w 730866"/>
                <a:gd name="connsiteY1" fmla="*/ 662629 h 688387"/>
                <a:gd name="connsiteX2" fmla="*/ 612411 w 730866"/>
                <a:gd name="connsiteY2" fmla="*/ 688387 h 688387"/>
                <a:gd name="connsiteX3" fmla="*/ 728320 w 730866"/>
                <a:gd name="connsiteY3" fmla="*/ 417930 h 688387"/>
                <a:gd name="connsiteX4" fmla="*/ 559221 w 730866"/>
                <a:gd name="connsiteY4" fmla="*/ 405051 h 688387"/>
                <a:gd name="connsiteX5" fmla="*/ 456576 w 730866"/>
                <a:gd name="connsiteY5" fmla="*/ 523859 h 688387"/>
                <a:gd name="connsiteX6" fmla="*/ 353159 w 730866"/>
                <a:gd name="connsiteY6" fmla="*/ 337759 h 688387"/>
                <a:gd name="connsiteX7" fmla="*/ 468232 w 730866"/>
                <a:gd name="connsiteY7" fmla="*/ 160353 h 688387"/>
                <a:gd name="connsiteX8" fmla="*/ 566304 w 730866"/>
                <a:gd name="connsiteY8" fmla="*/ 285407 h 688387"/>
                <a:gd name="connsiteX9" fmla="*/ 728320 w 730866"/>
                <a:gd name="connsiteY9" fmla="*/ 186111 h 688387"/>
                <a:gd name="connsiteX10" fmla="*/ 560895 w 730866"/>
                <a:gd name="connsiteY10" fmla="*/ 31564 h 688387"/>
                <a:gd name="connsiteX11" fmla="*/ 187408 w 730866"/>
                <a:gd name="connsiteY11" fmla="*/ 31564 h 688387"/>
                <a:gd name="connsiteX12" fmla="*/ 84377 w 730866"/>
                <a:gd name="connsiteY12" fmla="*/ 340657 h 688387"/>
                <a:gd name="connsiteX0" fmla="*/ 84377 w 730866"/>
                <a:gd name="connsiteY0" fmla="*/ 340657 h 688387"/>
                <a:gd name="connsiteX1" fmla="*/ 32861 w 730866"/>
                <a:gd name="connsiteY1" fmla="*/ 662629 h 688387"/>
                <a:gd name="connsiteX2" fmla="*/ 612411 w 730866"/>
                <a:gd name="connsiteY2" fmla="*/ 688387 h 688387"/>
                <a:gd name="connsiteX3" fmla="*/ 728320 w 730866"/>
                <a:gd name="connsiteY3" fmla="*/ 417930 h 688387"/>
                <a:gd name="connsiteX4" fmla="*/ 559221 w 730866"/>
                <a:gd name="connsiteY4" fmla="*/ 405051 h 688387"/>
                <a:gd name="connsiteX5" fmla="*/ 456576 w 730866"/>
                <a:gd name="connsiteY5" fmla="*/ 523859 h 688387"/>
                <a:gd name="connsiteX6" fmla="*/ 353159 w 730866"/>
                <a:gd name="connsiteY6" fmla="*/ 337759 h 688387"/>
                <a:gd name="connsiteX7" fmla="*/ 468232 w 730866"/>
                <a:gd name="connsiteY7" fmla="*/ 160353 h 688387"/>
                <a:gd name="connsiteX8" fmla="*/ 566304 w 730866"/>
                <a:gd name="connsiteY8" fmla="*/ 285407 h 688387"/>
                <a:gd name="connsiteX9" fmla="*/ 728320 w 730866"/>
                <a:gd name="connsiteY9" fmla="*/ 186111 h 688387"/>
                <a:gd name="connsiteX10" fmla="*/ 560895 w 730866"/>
                <a:gd name="connsiteY10" fmla="*/ 31564 h 688387"/>
                <a:gd name="connsiteX11" fmla="*/ 187408 w 730866"/>
                <a:gd name="connsiteY11" fmla="*/ 31564 h 688387"/>
                <a:gd name="connsiteX12" fmla="*/ 84377 w 730866"/>
                <a:gd name="connsiteY12" fmla="*/ 340657 h 688387"/>
                <a:gd name="connsiteX0" fmla="*/ 84377 w 730866"/>
                <a:gd name="connsiteY0" fmla="*/ 340657 h 688387"/>
                <a:gd name="connsiteX1" fmla="*/ 32861 w 730866"/>
                <a:gd name="connsiteY1" fmla="*/ 662629 h 688387"/>
                <a:gd name="connsiteX2" fmla="*/ 612411 w 730866"/>
                <a:gd name="connsiteY2" fmla="*/ 688387 h 688387"/>
                <a:gd name="connsiteX3" fmla="*/ 728320 w 730866"/>
                <a:gd name="connsiteY3" fmla="*/ 417930 h 688387"/>
                <a:gd name="connsiteX4" fmla="*/ 559221 w 730866"/>
                <a:gd name="connsiteY4" fmla="*/ 405051 h 688387"/>
                <a:gd name="connsiteX5" fmla="*/ 460053 w 730866"/>
                <a:gd name="connsiteY5" fmla="*/ 512296 h 688387"/>
                <a:gd name="connsiteX6" fmla="*/ 353159 w 730866"/>
                <a:gd name="connsiteY6" fmla="*/ 337759 h 688387"/>
                <a:gd name="connsiteX7" fmla="*/ 468232 w 730866"/>
                <a:gd name="connsiteY7" fmla="*/ 160353 h 688387"/>
                <a:gd name="connsiteX8" fmla="*/ 566304 w 730866"/>
                <a:gd name="connsiteY8" fmla="*/ 285407 h 688387"/>
                <a:gd name="connsiteX9" fmla="*/ 728320 w 730866"/>
                <a:gd name="connsiteY9" fmla="*/ 186111 h 688387"/>
                <a:gd name="connsiteX10" fmla="*/ 560895 w 730866"/>
                <a:gd name="connsiteY10" fmla="*/ 31564 h 688387"/>
                <a:gd name="connsiteX11" fmla="*/ 187408 w 730866"/>
                <a:gd name="connsiteY11" fmla="*/ 31564 h 688387"/>
                <a:gd name="connsiteX12" fmla="*/ 84377 w 730866"/>
                <a:gd name="connsiteY12" fmla="*/ 340657 h 6883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730866" h="688387">
                  <a:moveTo>
                    <a:pt x="84377" y="340657"/>
                  </a:moveTo>
                  <a:cubicBezTo>
                    <a:pt x="58619" y="445834"/>
                    <a:pt x="-55145" y="604674"/>
                    <a:pt x="32861" y="662629"/>
                  </a:cubicBezTo>
                  <a:cubicBezTo>
                    <a:pt x="120867" y="720584"/>
                    <a:pt x="496501" y="729170"/>
                    <a:pt x="612411" y="688387"/>
                  </a:cubicBezTo>
                  <a:cubicBezTo>
                    <a:pt x="728321" y="647604"/>
                    <a:pt x="737185" y="465153"/>
                    <a:pt x="728320" y="417930"/>
                  </a:cubicBezTo>
                  <a:cubicBezTo>
                    <a:pt x="719455" y="370707"/>
                    <a:pt x="603932" y="389323"/>
                    <a:pt x="559221" y="405051"/>
                  </a:cubicBezTo>
                  <a:cubicBezTo>
                    <a:pt x="514510" y="420779"/>
                    <a:pt x="526401" y="514367"/>
                    <a:pt x="460053" y="512296"/>
                  </a:cubicBezTo>
                  <a:cubicBezTo>
                    <a:pt x="393705" y="510225"/>
                    <a:pt x="351796" y="396416"/>
                    <a:pt x="353159" y="337759"/>
                  </a:cubicBezTo>
                  <a:cubicBezTo>
                    <a:pt x="354522" y="279102"/>
                    <a:pt x="405276" y="155362"/>
                    <a:pt x="468232" y="160353"/>
                  </a:cubicBezTo>
                  <a:cubicBezTo>
                    <a:pt x="531188" y="165344"/>
                    <a:pt x="504668" y="253682"/>
                    <a:pt x="566304" y="285407"/>
                  </a:cubicBezTo>
                  <a:cubicBezTo>
                    <a:pt x="627940" y="317132"/>
                    <a:pt x="729221" y="228418"/>
                    <a:pt x="728320" y="186111"/>
                  </a:cubicBezTo>
                  <a:cubicBezTo>
                    <a:pt x="727419" y="143804"/>
                    <a:pt x="651047" y="57322"/>
                    <a:pt x="560895" y="31564"/>
                  </a:cubicBezTo>
                  <a:cubicBezTo>
                    <a:pt x="470743" y="5806"/>
                    <a:pt x="266828" y="-24245"/>
                    <a:pt x="187408" y="31564"/>
                  </a:cubicBezTo>
                  <a:cubicBezTo>
                    <a:pt x="107988" y="87373"/>
                    <a:pt x="110135" y="235480"/>
                    <a:pt x="84377" y="340657"/>
                  </a:cubicBezTo>
                  <a:close/>
                </a:path>
              </a:pathLst>
            </a:custGeom>
            <a:gradFill>
              <a:gsLst>
                <a:gs pos="0">
                  <a:srgbClr val="00FFFF"/>
                </a:gs>
                <a:gs pos="44000">
                  <a:srgbClr val="00B0F0"/>
                </a:gs>
                <a:gs pos="100000">
                  <a:srgbClr val="0070C0"/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6" name="Freeform 15"/>
          <p:cNvSpPr/>
          <p:nvPr/>
        </p:nvSpPr>
        <p:spPr>
          <a:xfrm>
            <a:off x="3550774" y="2029617"/>
            <a:ext cx="593889" cy="438346"/>
          </a:xfrm>
          <a:custGeom>
            <a:avLst/>
            <a:gdLst>
              <a:gd name="connsiteX0" fmla="*/ 0 w 593889"/>
              <a:gd name="connsiteY0" fmla="*/ 0 h 438346"/>
              <a:gd name="connsiteX1" fmla="*/ 278091 w 593889"/>
              <a:gd name="connsiteY1" fmla="*/ 150829 h 438346"/>
              <a:gd name="connsiteX2" fmla="*/ 593889 w 593889"/>
              <a:gd name="connsiteY2" fmla="*/ 438346 h 4383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93889" h="438346">
                <a:moveTo>
                  <a:pt x="0" y="0"/>
                </a:moveTo>
                <a:lnTo>
                  <a:pt x="278091" y="150829"/>
                </a:lnTo>
                <a:lnTo>
                  <a:pt x="593889" y="438346"/>
                </a:lnTo>
              </a:path>
            </a:pathLst>
          </a:custGeom>
          <a:noFill/>
          <a:ln>
            <a:solidFill>
              <a:srgbClr val="00FF00"/>
            </a:solidFill>
            <a:prstDash val="sysDash"/>
            <a:headEnd type="none" w="med" len="med"/>
            <a:tailEnd type="triangl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Freeform 22"/>
          <p:cNvSpPr/>
          <p:nvPr/>
        </p:nvSpPr>
        <p:spPr>
          <a:xfrm>
            <a:off x="3423513" y="1049229"/>
            <a:ext cx="579748" cy="1027522"/>
          </a:xfrm>
          <a:custGeom>
            <a:avLst/>
            <a:gdLst>
              <a:gd name="connsiteX0" fmla="*/ 579748 w 579748"/>
              <a:gd name="connsiteY0" fmla="*/ 1027522 h 1027522"/>
              <a:gd name="connsiteX1" fmla="*/ 414779 w 579748"/>
              <a:gd name="connsiteY1" fmla="*/ 1003955 h 1027522"/>
              <a:gd name="connsiteX2" fmla="*/ 329938 w 579748"/>
              <a:gd name="connsiteY2" fmla="*/ 405353 h 1027522"/>
              <a:gd name="connsiteX3" fmla="*/ 0 w 579748"/>
              <a:gd name="connsiteY3" fmla="*/ 0 h 1027522"/>
              <a:gd name="connsiteX0" fmla="*/ 579748 w 579748"/>
              <a:gd name="connsiteY0" fmla="*/ 1027522 h 1027522"/>
              <a:gd name="connsiteX1" fmla="*/ 414779 w 579748"/>
              <a:gd name="connsiteY1" fmla="*/ 1003955 h 1027522"/>
              <a:gd name="connsiteX2" fmla="*/ 509008 w 579748"/>
              <a:gd name="connsiteY2" fmla="*/ 401543 h 1027522"/>
              <a:gd name="connsiteX3" fmla="*/ 0 w 579748"/>
              <a:gd name="connsiteY3" fmla="*/ 0 h 10275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79748" h="1027522">
                <a:moveTo>
                  <a:pt x="579748" y="1027522"/>
                </a:moveTo>
                <a:lnTo>
                  <a:pt x="414779" y="1003955"/>
                </a:lnTo>
                <a:lnTo>
                  <a:pt x="509008" y="401543"/>
                </a:lnTo>
                <a:lnTo>
                  <a:pt x="0" y="0"/>
                </a:lnTo>
              </a:path>
            </a:pathLst>
          </a:custGeom>
          <a:noFill/>
          <a:ln>
            <a:solidFill>
              <a:srgbClr val="FF0066"/>
            </a:solidFill>
            <a:prstDash val="sysDash"/>
            <a:headEnd type="none" w="med" len="med"/>
            <a:tailEnd type="triangl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Freeform 26"/>
          <p:cNvSpPr/>
          <p:nvPr/>
        </p:nvSpPr>
        <p:spPr>
          <a:xfrm>
            <a:off x="4036255" y="1138784"/>
            <a:ext cx="1126503" cy="598602"/>
          </a:xfrm>
          <a:custGeom>
            <a:avLst/>
            <a:gdLst>
              <a:gd name="connsiteX0" fmla="*/ 174396 w 1300899"/>
              <a:gd name="connsiteY0" fmla="*/ 0 h 598602"/>
              <a:gd name="connsiteX1" fmla="*/ 0 w 1300899"/>
              <a:gd name="connsiteY1" fmla="*/ 282804 h 598602"/>
              <a:gd name="connsiteX2" fmla="*/ 598602 w 1300899"/>
              <a:gd name="connsiteY2" fmla="*/ 179109 h 598602"/>
              <a:gd name="connsiteX3" fmla="*/ 1074656 w 1300899"/>
              <a:gd name="connsiteY3" fmla="*/ 598602 h 598602"/>
              <a:gd name="connsiteX4" fmla="*/ 1300899 w 1300899"/>
              <a:gd name="connsiteY4" fmla="*/ 202676 h 598602"/>
              <a:gd name="connsiteX0" fmla="*/ 0 w 1126503"/>
              <a:gd name="connsiteY0" fmla="*/ 0 h 598602"/>
              <a:gd name="connsiteX1" fmla="*/ 65634 w 1126503"/>
              <a:gd name="connsiteY1" fmla="*/ 271374 h 598602"/>
              <a:gd name="connsiteX2" fmla="*/ 424206 w 1126503"/>
              <a:gd name="connsiteY2" fmla="*/ 179109 h 598602"/>
              <a:gd name="connsiteX3" fmla="*/ 900260 w 1126503"/>
              <a:gd name="connsiteY3" fmla="*/ 598602 h 598602"/>
              <a:gd name="connsiteX4" fmla="*/ 1126503 w 1126503"/>
              <a:gd name="connsiteY4" fmla="*/ 202676 h 5986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26503" h="598602">
                <a:moveTo>
                  <a:pt x="0" y="0"/>
                </a:moveTo>
                <a:lnTo>
                  <a:pt x="65634" y="271374"/>
                </a:lnTo>
                <a:lnTo>
                  <a:pt x="424206" y="179109"/>
                </a:lnTo>
                <a:lnTo>
                  <a:pt x="900260" y="598602"/>
                </a:lnTo>
                <a:lnTo>
                  <a:pt x="1126503" y="202676"/>
                </a:lnTo>
              </a:path>
            </a:pathLst>
          </a:custGeom>
          <a:noFill/>
          <a:ln>
            <a:solidFill>
              <a:srgbClr val="FF0066"/>
            </a:solidFill>
            <a:prstDash val="sysDash"/>
            <a:headEnd type="none" w="med" len="med"/>
            <a:tailEnd type="triangl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Freeform 27"/>
          <p:cNvSpPr/>
          <p:nvPr/>
        </p:nvSpPr>
        <p:spPr>
          <a:xfrm>
            <a:off x="4790399" y="945534"/>
            <a:ext cx="740004" cy="221530"/>
          </a:xfrm>
          <a:custGeom>
            <a:avLst/>
            <a:gdLst>
              <a:gd name="connsiteX0" fmla="*/ 0 w 740004"/>
              <a:gd name="connsiteY0" fmla="*/ 221530 h 221530"/>
              <a:gd name="connsiteX1" fmla="*/ 438347 w 740004"/>
              <a:gd name="connsiteY1" fmla="*/ 207390 h 221530"/>
              <a:gd name="connsiteX2" fmla="*/ 740004 w 740004"/>
              <a:gd name="connsiteY2" fmla="*/ 0 h 2215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40004" h="221530">
                <a:moveTo>
                  <a:pt x="0" y="221530"/>
                </a:moveTo>
                <a:lnTo>
                  <a:pt x="438347" y="207390"/>
                </a:lnTo>
                <a:lnTo>
                  <a:pt x="740004" y="0"/>
                </a:lnTo>
              </a:path>
            </a:pathLst>
          </a:custGeom>
          <a:noFill/>
          <a:ln>
            <a:solidFill>
              <a:srgbClr val="00FFFF"/>
            </a:solidFill>
            <a:prstDash val="sysDot"/>
            <a:headEnd type="none" w="med" len="med"/>
            <a:tailEnd type="triangl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Freeform 28"/>
          <p:cNvSpPr/>
          <p:nvPr/>
        </p:nvSpPr>
        <p:spPr>
          <a:xfrm>
            <a:off x="4347339" y="1803373"/>
            <a:ext cx="1055803" cy="570322"/>
          </a:xfrm>
          <a:custGeom>
            <a:avLst/>
            <a:gdLst>
              <a:gd name="connsiteX0" fmla="*/ 1055803 w 1055803"/>
              <a:gd name="connsiteY0" fmla="*/ 14141 h 570322"/>
              <a:gd name="connsiteX1" fmla="*/ 589176 w 1055803"/>
              <a:gd name="connsiteY1" fmla="*/ 0 h 570322"/>
              <a:gd name="connsiteX2" fmla="*/ 0 w 1055803"/>
              <a:gd name="connsiteY2" fmla="*/ 570322 h 5703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55803" h="570322">
                <a:moveTo>
                  <a:pt x="1055803" y="14141"/>
                </a:moveTo>
                <a:lnTo>
                  <a:pt x="589176" y="0"/>
                </a:lnTo>
                <a:lnTo>
                  <a:pt x="0" y="570322"/>
                </a:lnTo>
              </a:path>
            </a:pathLst>
          </a:custGeom>
          <a:noFill/>
          <a:ln>
            <a:solidFill>
              <a:srgbClr val="00FFFF"/>
            </a:solidFill>
            <a:prstDash val="sysDot"/>
            <a:headEnd type="none" w="med" len="med"/>
            <a:tailEnd type="triangl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9" name="Rectangle 208"/>
          <p:cNvSpPr/>
          <p:nvPr/>
        </p:nvSpPr>
        <p:spPr>
          <a:xfrm>
            <a:off x="3114261" y="837126"/>
            <a:ext cx="2658097" cy="1845925"/>
          </a:xfrm>
          <a:prstGeom prst="rect">
            <a:avLst/>
          </a:prstGeom>
          <a:solidFill>
            <a:schemeClr val="bg2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/>
          <p:cNvGrpSpPr/>
          <p:nvPr/>
        </p:nvGrpSpPr>
        <p:grpSpPr>
          <a:xfrm>
            <a:off x="3181558" y="972152"/>
            <a:ext cx="2452195" cy="1427936"/>
            <a:chOff x="457200" y="1351024"/>
            <a:chExt cx="3829132" cy="2229740"/>
          </a:xfrm>
        </p:grpSpPr>
        <p:grpSp>
          <p:nvGrpSpPr>
            <p:cNvPr id="184" name="Group 183"/>
            <p:cNvGrpSpPr/>
            <p:nvPr/>
          </p:nvGrpSpPr>
          <p:grpSpPr>
            <a:xfrm>
              <a:off x="1033181" y="3044469"/>
              <a:ext cx="2558681" cy="536295"/>
              <a:chOff x="3080119" y="3739702"/>
              <a:chExt cx="2558681" cy="536295"/>
            </a:xfrm>
          </p:grpSpPr>
          <p:sp>
            <p:nvSpPr>
              <p:cNvPr id="185" name="Freeform 184"/>
              <p:cNvSpPr/>
              <p:nvPr/>
            </p:nvSpPr>
            <p:spPr>
              <a:xfrm>
                <a:off x="4324093" y="3739702"/>
                <a:ext cx="917136" cy="441101"/>
              </a:xfrm>
              <a:custGeom>
                <a:avLst/>
                <a:gdLst>
                  <a:gd name="connsiteX0" fmla="*/ 0 w 1584101"/>
                  <a:gd name="connsiteY0" fmla="*/ 759854 h 759854"/>
                  <a:gd name="connsiteX1" fmla="*/ 0 w 1584101"/>
                  <a:gd name="connsiteY1" fmla="*/ 0 h 759854"/>
                  <a:gd name="connsiteX2" fmla="*/ 1584101 w 1584101"/>
                  <a:gd name="connsiteY2" fmla="*/ 12879 h 759854"/>
                  <a:gd name="connsiteX0" fmla="*/ 0 w 1579887"/>
                  <a:gd name="connsiteY0" fmla="*/ 759854 h 759854"/>
                  <a:gd name="connsiteX1" fmla="*/ 0 w 1579887"/>
                  <a:gd name="connsiteY1" fmla="*/ 0 h 759854"/>
                  <a:gd name="connsiteX2" fmla="*/ 1579887 w 1579887"/>
                  <a:gd name="connsiteY2" fmla="*/ 238 h 75985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579887" h="759854">
                    <a:moveTo>
                      <a:pt x="0" y="759854"/>
                    </a:moveTo>
                    <a:lnTo>
                      <a:pt x="0" y="0"/>
                    </a:lnTo>
                    <a:lnTo>
                      <a:pt x="1579887" y="238"/>
                    </a:lnTo>
                  </a:path>
                </a:pathLst>
              </a:custGeom>
              <a:noFill/>
              <a:ln w="57150">
                <a:solidFill>
                  <a:schemeClr val="bg2">
                    <a:lumMod val="40000"/>
                    <a:lumOff val="60000"/>
                  </a:schemeClr>
                </a:solidFill>
                <a:headEnd type="none" w="med" len="med"/>
                <a:tailEnd type="triangle" w="med" len="me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pic>
            <p:nvPicPr>
              <p:cNvPr id="186" name="Picture 6" descr="C:\Users\dliao\Documents\My Notebook\Physics\UCSF PostDoc\Tlsty Journal Club\PersisterJournalClub20110131\DNADoubleStrand.png"/>
              <p:cNvPicPr>
                <a:picLocks noChangeAspect="1" noChangeArrowheads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080119" y="4114800"/>
                <a:ext cx="2558681" cy="161197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sp>
          <p:nvSpPr>
            <p:cNvPr id="187" name="Freeform 186"/>
            <p:cNvSpPr/>
            <p:nvPr/>
          </p:nvSpPr>
          <p:spPr>
            <a:xfrm>
              <a:off x="3555466" y="2457809"/>
              <a:ext cx="730866" cy="413991"/>
            </a:xfrm>
            <a:custGeom>
              <a:avLst/>
              <a:gdLst>
                <a:gd name="connsiteX0" fmla="*/ 84377 w 729336"/>
                <a:gd name="connsiteY0" fmla="*/ 340657 h 688387"/>
                <a:gd name="connsiteX1" fmla="*/ 32861 w 729336"/>
                <a:gd name="connsiteY1" fmla="*/ 662629 h 688387"/>
                <a:gd name="connsiteX2" fmla="*/ 612411 w 729336"/>
                <a:gd name="connsiteY2" fmla="*/ 688387 h 688387"/>
                <a:gd name="connsiteX3" fmla="*/ 728320 w 729336"/>
                <a:gd name="connsiteY3" fmla="*/ 417930 h 688387"/>
                <a:gd name="connsiteX4" fmla="*/ 586653 w 729336"/>
                <a:gd name="connsiteY4" fmla="*/ 405051 h 688387"/>
                <a:gd name="connsiteX5" fmla="*/ 548016 w 729336"/>
                <a:gd name="connsiteY5" fmla="*/ 546719 h 688387"/>
                <a:gd name="connsiteX6" fmla="*/ 380591 w 729336"/>
                <a:gd name="connsiteY6" fmla="*/ 314899 h 688387"/>
                <a:gd name="connsiteX7" fmla="*/ 509380 w 729336"/>
                <a:gd name="connsiteY7" fmla="*/ 160353 h 688387"/>
                <a:gd name="connsiteX8" fmla="*/ 548016 w 729336"/>
                <a:gd name="connsiteY8" fmla="*/ 276263 h 688387"/>
                <a:gd name="connsiteX9" fmla="*/ 728320 w 729336"/>
                <a:gd name="connsiteY9" fmla="*/ 186111 h 688387"/>
                <a:gd name="connsiteX10" fmla="*/ 560895 w 729336"/>
                <a:gd name="connsiteY10" fmla="*/ 31564 h 688387"/>
                <a:gd name="connsiteX11" fmla="*/ 187408 w 729336"/>
                <a:gd name="connsiteY11" fmla="*/ 31564 h 688387"/>
                <a:gd name="connsiteX12" fmla="*/ 84377 w 729336"/>
                <a:gd name="connsiteY12" fmla="*/ 340657 h 688387"/>
                <a:gd name="connsiteX0" fmla="*/ 84377 w 729336"/>
                <a:gd name="connsiteY0" fmla="*/ 340657 h 688387"/>
                <a:gd name="connsiteX1" fmla="*/ 32861 w 729336"/>
                <a:gd name="connsiteY1" fmla="*/ 662629 h 688387"/>
                <a:gd name="connsiteX2" fmla="*/ 612411 w 729336"/>
                <a:gd name="connsiteY2" fmla="*/ 688387 h 688387"/>
                <a:gd name="connsiteX3" fmla="*/ 728320 w 729336"/>
                <a:gd name="connsiteY3" fmla="*/ 417930 h 688387"/>
                <a:gd name="connsiteX4" fmla="*/ 586653 w 729336"/>
                <a:gd name="connsiteY4" fmla="*/ 405051 h 688387"/>
                <a:gd name="connsiteX5" fmla="*/ 548016 w 729336"/>
                <a:gd name="connsiteY5" fmla="*/ 546719 h 688387"/>
                <a:gd name="connsiteX6" fmla="*/ 357731 w 729336"/>
                <a:gd name="connsiteY6" fmla="*/ 342331 h 688387"/>
                <a:gd name="connsiteX7" fmla="*/ 509380 w 729336"/>
                <a:gd name="connsiteY7" fmla="*/ 160353 h 688387"/>
                <a:gd name="connsiteX8" fmla="*/ 548016 w 729336"/>
                <a:gd name="connsiteY8" fmla="*/ 276263 h 688387"/>
                <a:gd name="connsiteX9" fmla="*/ 728320 w 729336"/>
                <a:gd name="connsiteY9" fmla="*/ 186111 h 688387"/>
                <a:gd name="connsiteX10" fmla="*/ 560895 w 729336"/>
                <a:gd name="connsiteY10" fmla="*/ 31564 h 688387"/>
                <a:gd name="connsiteX11" fmla="*/ 187408 w 729336"/>
                <a:gd name="connsiteY11" fmla="*/ 31564 h 688387"/>
                <a:gd name="connsiteX12" fmla="*/ 84377 w 729336"/>
                <a:gd name="connsiteY12" fmla="*/ 340657 h 688387"/>
                <a:gd name="connsiteX0" fmla="*/ 84377 w 729336"/>
                <a:gd name="connsiteY0" fmla="*/ 340657 h 688387"/>
                <a:gd name="connsiteX1" fmla="*/ 32861 w 729336"/>
                <a:gd name="connsiteY1" fmla="*/ 662629 h 688387"/>
                <a:gd name="connsiteX2" fmla="*/ 612411 w 729336"/>
                <a:gd name="connsiteY2" fmla="*/ 688387 h 688387"/>
                <a:gd name="connsiteX3" fmla="*/ 728320 w 729336"/>
                <a:gd name="connsiteY3" fmla="*/ 417930 h 688387"/>
                <a:gd name="connsiteX4" fmla="*/ 586653 w 729336"/>
                <a:gd name="connsiteY4" fmla="*/ 405051 h 688387"/>
                <a:gd name="connsiteX5" fmla="*/ 548016 w 729336"/>
                <a:gd name="connsiteY5" fmla="*/ 546719 h 688387"/>
                <a:gd name="connsiteX6" fmla="*/ 357731 w 729336"/>
                <a:gd name="connsiteY6" fmla="*/ 342331 h 688387"/>
                <a:gd name="connsiteX7" fmla="*/ 509380 w 729336"/>
                <a:gd name="connsiteY7" fmla="*/ 160353 h 688387"/>
                <a:gd name="connsiteX8" fmla="*/ 548016 w 729336"/>
                <a:gd name="connsiteY8" fmla="*/ 276263 h 688387"/>
                <a:gd name="connsiteX9" fmla="*/ 728320 w 729336"/>
                <a:gd name="connsiteY9" fmla="*/ 186111 h 688387"/>
                <a:gd name="connsiteX10" fmla="*/ 560895 w 729336"/>
                <a:gd name="connsiteY10" fmla="*/ 31564 h 688387"/>
                <a:gd name="connsiteX11" fmla="*/ 187408 w 729336"/>
                <a:gd name="connsiteY11" fmla="*/ 31564 h 688387"/>
                <a:gd name="connsiteX12" fmla="*/ 84377 w 729336"/>
                <a:gd name="connsiteY12" fmla="*/ 340657 h 688387"/>
                <a:gd name="connsiteX0" fmla="*/ 84377 w 729336"/>
                <a:gd name="connsiteY0" fmla="*/ 340657 h 688387"/>
                <a:gd name="connsiteX1" fmla="*/ 32861 w 729336"/>
                <a:gd name="connsiteY1" fmla="*/ 662629 h 688387"/>
                <a:gd name="connsiteX2" fmla="*/ 612411 w 729336"/>
                <a:gd name="connsiteY2" fmla="*/ 688387 h 688387"/>
                <a:gd name="connsiteX3" fmla="*/ 728320 w 729336"/>
                <a:gd name="connsiteY3" fmla="*/ 417930 h 688387"/>
                <a:gd name="connsiteX4" fmla="*/ 586653 w 729336"/>
                <a:gd name="connsiteY4" fmla="*/ 405051 h 688387"/>
                <a:gd name="connsiteX5" fmla="*/ 548016 w 729336"/>
                <a:gd name="connsiteY5" fmla="*/ 546719 h 688387"/>
                <a:gd name="connsiteX6" fmla="*/ 357731 w 729336"/>
                <a:gd name="connsiteY6" fmla="*/ 356047 h 688387"/>
                <a:gd name="connsiteX7" fmla="*/ 509380 w 729336"/>
                <a:gd name="connsiteY7" fmla="*/ 160353 h 688387"/>
                <a:gd name="connsiteX8" fmla="*/ 548016 w 729336"/>
                <a:gd name="connsiteY8" fmla="*/ 276263 h 688387"/>
                <a:gd name="connsiteX9" fmla="*/ 728320 w 729336"/>
                <a:gd name="connsiteY9" fmla="*/ 186111 h 688387"/>
                <a:gd name="connsiteX10" fmla="*/ 560895 w 729336"/>
                <a:gd name="connsiteY10" fmla="*/ 31564 h 688387"/>
                <a:gd name="connsiteX11" fmla="*/ 187408 w 729336"/>
                <a:gd name="connsiteY11" fmla="*/ 31564 h 688387"/>
                <a:gd name="connsiteX12" fmla="*/ 84377 w 729336"/>
                <a:gd name="connsiteY12" fmla="*/ 340657 h 688387"/>
                <a:gd name="connsiteX0" fmla="*/ 84377 w 729336"/>
                <a:gd name="connsiteY0" fmla="*/ 340657 h 688387"/>
                <a:gd name="connsiteX1" fmla="*/ 32861 w 729336"/>
                <a:gd name="connsiteY1" fmla="*/ 662629 h 688387"/>
                <a:gd name="connsiteX2" fmla="*/ 612411 w 729336"/>
                <a:gd name="connsiteY2" fmla="*/ 688387 h 688387"/>
                <a:gd name="connsiteX3" fmla="*/ 728320 w 729336"/>
                <a:gd name="connsiteY3" fmla="*/ 417930 h 688387"/>
                <a:gd name="connsiteX4" fmla="*/ 586653 w 729336"/>
                <a:gd name="connsiteY4" fmla="*/ 405051 h 688387"/>
                <a:gd name="connsiteX5" fmla="*/ 548016 w 729336"/>
                <a:gd name="connsiteY5" fmla="*/ 546719 h 688387"/>
                <a:gd name="connsiteX6" fmla="*/ 357731 w 729336"/>
                <a:gd name="connsiteY6" fmla="*/ 356047 h 688387"/>
                <a:gd name="connsiteX7" fmla="*/ 532240 w 729336"/>
                <a:gd name="connsiteY7" fmla="*/ 164925 h 688387"/>
                <a:gd name="connsiteX8" fmla="*/ 548016 w 729336"/>
                <a:gd name="connsiteY8" fmla="*/ 276263 h 688387"/>
                <a:gd name="connsiteX9" fmla="*/ 728320 w 729336"/>
                <a:gd name="connsiteY9" fmla="*/ 186111 h 688387"/>
                <a:gd name="connsiteX10" fmla="*/ 560895 w 729336"/>
                <a:gd name="connsiteY10" fmla="*/ 31564 h 688387"/>
                <a:gd name="connsiteX11" fmla="*/ 187408 w 729336"/>
                <a:gd name="connsiteY11" fmla="*/ 31564 h 688387"/>
                <a:gd name="connsiteX12" fmla="*/ 84377 w 729336"/>
                <a:gd name="connsiteY12" fmla="*/ 340657 h 688387"/>
                <a:gd name="connsiteX0" fmla="*/ 84377 w 729336"/>
                <a:gd name="connsiteY0" fmla="*/ 340657 h 688387"/>
                <a:gd name="connsiteX1" fmla="*/ 32861 w 729336"/>
                <a:gd name="connsiteY1" fmla="*/ 662629 h 688387"/>
                <a:gd name="connsiteX2" fmla="*/ 612411 w 729336"/>
                <a:gd name="connsiteY2" fmla="*/ 688387 h 688387"/>
                <a:gd name="connsiteX3" fmla="*/ 728320 w 729336"/>
                <a:gd name="connsiteY3" fmla="*/ 417930 h 688387"/>
                <a:gd name="connsiteX4" fmla="*/ 586653 w 729336"/>
                <a:gd name="connsiteY4" fmla="*/ 405051 h 688387"/>
                <a:gd name="connsiteX5" fmla="*/ 548016 w 729336"/>
                <a:gd name="connsiteY5" fmla="*/ 546719 h 688387"/>
                <a:gd name="connsiteX6" fmla="*/ 357731 w 729336"/>
                <a:gd name="connsiteY6" fmla="*/ 356047 h 688387"/>
                <a:gd name="connsiteX7" fmla="*/ 532240 w 729336"/>
                <a:gd name="connsiteY7" fmla="*/ 164925 h 688387"/>
                <a:gd name="connsiteX8" fmla="*/ 548016 w 729336"/>
                <a:gd name="connsiteY8" fmla="*/ 276263 h 688387"/>
                <a:gd name="connsiteX9" fmla="*/ 728320 w 729336"/>
                <a:gd name="connsiteY9" fmla="*/ 186111 h 688387"/>
                <a:gd name="connsiteX10" fmla="*/ 560895 w 729336"/>
                <a:gd name="connsiteY10" fmla="*/ 31564 h 688387"/>
                <a:gd name="connsiteX11" fmla="*/ 187408 w 729336"/>
                <a:gd name="connsiteY11" fmla="*/ 31564 h 688387"/>
                <a:gd name="connsiteX12" fmla="*/ 84377 w 729336"/>
                <a:gd name="connsiteY12" fmla="*/ 340657 h 688387"/>
                <a:gd name="connsiteX0" fmla="*/ 84377 w 729336"/>
                <a:gd name="connsiteY0" fmla="*/ 340657 h 688387"/>
                <a:gd name="connsiteX1" fmla="*/ 32861 w 729336"/>
                <a:gd name="connsiteY1" fmla="*/ 662629 h 688387"/>
                <a:gd name="connsiteX2" fmla="*/ 612411 w 729336"/>
                <a:gd name="connsiteY2" fmla="*/ 688387 h 688387"/>
                <a:gd name="connsiteX3" fmla="*/ 728320 w 729336"/>
                <a:gd name="connsiteY3" fmla="*/ 417930 h 688387"/>
                <a:gd name="connsiteX4" fmla="*/ 586653 w 729336"/>
                <a:gd name="connsiteY4" fmla="*/ 405051 h 688387"/>
                <a:gd name="connsiteX5" fmla="*/ 529728 w 729336"/>
                <a:gd name="connsiteY5" fmla="*/ 533003 h 688387"/>
                <a:gd name="connsiteX6" fmla="*/ 357731 w 729336"/>
                <a:gd name="connsiteY6" fmla="*/ 356047 h 688387"/>
                <a:gd name="connsiteX7" fmla="*/ 532240 w 729336"/>
                <a:gd name="connsiteY7" fmla="*/ 164925 h 688387"/>
                <a:gd name="connsiteX8" fmla="*/ 548016 w 729336"/>
                <a:gd name="connsiteY8" fmla="*/ 276263 h 688387"/>
                <a:gd name="connsiteX9" fmla="*/ 728320 w 729336"/>
                <a:gd name="connsiteY9" fmla="*/ 186111 h 688387"/>
                <a:gd name="connsiteX10" fmla="*/ 560895 w 729336"/>
                <a:gd name="connsiteY10" fmla="*/ 31564 h 688387"/>
                <a:gd name="connsiteX11" fmla="*/ 187408 w 729336"/>
                <a:gd name="connsiteY11" fmla="*/ 31564 h 688387"/>
                <a:gd name="connsiteX12" fmla="*/ 84377 w 729336"/>
                <a:gd name="connsiteY12" fmla="*/ 340657 h 688387"/>
                <a:gd name="connsiteX0" fmla="*/ 84377 w 729336"/>
                <a:gd name="connsiteY0" fmla="*/ 340657 h 688387"/>
                <a:gd name="connsiteX1" fmla="*/ 32861 w 729336"/>
                <a:gd name="connsiteY1" fmla="*/ 662629 h 688387"/>
                <a:gd name="connsiteX2" fmla="*/ 612411 w 729336"/>
                <a:gd name="connsiteY2" fmla="*/ 688387 h 688387"/>
                <a:gd name="connsiteX3" fmla="*/ 728320 w 729336"/>
                <a:gd name="connsiteY3" fmla="*/ 417930 h 688387"/>
                <a:gd name="connsiteX4" fmla="*/ 586653 w 729336"/>
                <a:gd name="connsiteY4" fmla="*/ 405051 h 688387"/>
                <a:gd name="connsiteX5" fmla="*/ 529728 w 729336"/>
                <a:gd name="connsiteY5" fmla="*/ 533003 h 688387"/>
                <a:gd name="connsiteX6" fmla="*/ 357731 w 729336"/>
                <a:gd name="connsiteY6" fmla="*/ 356047 h 688387"/>
                <a:gd name="connsiteX7" fmla="*/ 532240 w 729336"/>
                <a:gd name="connsiteY7" fmla="*/ 164925 h 688387"/>
                <a:gd name="connsiteX8" fmla="*/ 548016 w 729336"/>
                <a:gd name="connsiteY8" fmla="*/ 276263 h 688387"/>
                <a:gd name="connsiteX9" fmla="*/ 728320 w 729336"/>
                <a:gd name="connsiteY9" fmla="*/ 186111 h 688387"/>
                <a:gd name="connsiteX10" fmla="*/ 560895 w 729336"/>
                <a:gd name="connsiteY10" fmla="*/ 31564 h 688387"/>
                <a:gd name="connsiteX11" fmla="*/ 187408 w 729336"/>
                <a:gd name="connsiteY11" fmla="*/ 31564 h 688387"/>
                <a:gd name="connsiteX12" fmla="*/ 84377 w 729336"/>
                <a:gd name="connsiteY12" fmla="*/ 340657 h 688387"/>
                <a:gd name="connsiteX0" fmla="*/ 84377 w 730333"/>
                <a:gd name="connsiteY0" fmla="*/ 340657 h 688387"/>
                <a:gd name="connsiteX1" fmla="*/ 32861 w 730333"/>
                <a:gd name="connsiteY1" fmla="*/ 662629 h 688387"/>
                <a:gd name="connsiteX2" fmla="*/ 612411 w 730333"/>
                <a:gd name="connsiteY2" fmla="*/ 688387 h 688387"/>
                <a:gd name="connsiteX3" fmla="*/ 728320 w 730333"/>
                <a:gd name="connsiteY3" fmla="*/ 417930 h 688387"/>
                <a:gd name="connsiteX4" fmla="*/ 568365 w 730333"/>
                <a:gd name="connsiteY4" fmla="*/ 405051 h 688387"/>
                <a:gd name="connsiteX5" fmla="*/ 529728 w 730333"/>
                <a:gd name="connsiteY5" fmla="*/ 533003 h 688387"/>
                <a:gd name="connsiteX6" fmla="*/ 357731 w 730333"/>
                <a:gd name="connsiteY6" fmla="*/ 356047 h 688387"/>
                <a:gd name="connsiteX7" fmla="*/ 532240 w 730333"/>
                <a:gd name="connsiteY7" fmla="*/ 164925 h 688387"/>
                <a:gd name="connsiteX8" fmla="*/ 548016 w 730333"/>
                <a:gd name="connsiteY8" fmla="*/ 276263 h 688387"/>
                <a:gd name="connsiteX9" fmla="*/ 728320 w 730333"/>
                <a:gd name="connsiteY9" fmla="*/ 186111 h 688387"/>
                <a:gd name="connsiteX10" fmla="*/ 560895 w 730333"/>
                <a:gd name="connsiteY10" fmla="*/ 31564 h 688387"/>
                <a:gd name="connsiteX11" fmla="*/ 187408 w 730333"/>
                <a:gd name="connsiteY11" fmla="*/ 31564 h 688387"/>
                <a:gd name="connsiteX12" fmla="*/ 84377 w 730333"/>
                <a:gd name="connsiteY12" fmla="*/ 340657 h 688387"/>
                <a:gd name="connsiteX0" fmla="*/ 84377 w 730333"/>
                <a:gd name="connsiteY0" fmla="*/ 340657 h 688387"/>
                <a:gd name="connsiteX1" fmla="*/ 32861 w 730333"/>
                <a:gd name="connsiteY1" fmla="*/ 662629 h 688387"/>
                <a:gd name="connsiteX2" fmla="*/ 612411 w 730333"/>
                <a:gd name="connsiteY2" fmla="*/ 688387 h 688387"/>
                <a:gd name="connsiteX3" fmla="*/ 728320 w 730333"/>
                <a:gd name="connsiteY3" fmla="*/ 417930 h 688387"/>
                <a:gd name="connsiteX4" fmla="*/ 568365 w 730333"/>
                <a:gd name="connsiteY4" fmla="*/ 405051 h 688387"/>
                <a:gd name="connsiteX5" fmla="*/ 529728 w 730333"/>
                <a:gd name="connsiteY5" fmla="*/ 533003 h 688387"/>
                <a:gd name="connsiteX6" fmla="*/ 357731 w 730333"/>
                <a:gd name="connsiteY6" fmla="*/ 356047 h 688387"/>
                <a:gd name="connsiteX7" fmla="*/ 518524 w 730333"/>
                <a:gd name="connsiteY7" fmla="*/ 155781 h 688387"/>
                <a:gd name="connsiteX8" fmla="*/ 548016 w 730333"/>
                <a:gd name="connsiteY8" fmla="*/ 276263 h 688387"/>
                <a:gd name="connsiteX9" fmla="*/ 728320 w 730333"/>
                <a:gd name="connsiteY9" fmla="*/ 186111 h 688387"/>
                <a:gd name="connsiteX10" fmla="*/ 560895 w 730333"/>
                <a:gd name="connsiteY10" fmla="*/ 31564 h 688387"/>
                <a:gd name="connsiteX11" fmla="*/ 187408 w 730333"/>
                <a:gd name="connsiteY11" fmla="*/ 31564 h 688387"/>
                <a:gd name="connsiteX12" fmla="*/ 84377 w 730333"/>
                <a:gd name="connsiteY12" fmla="*/ 340657 h 688387"/>
                <a:gd name="connsiteX0" fmla="*/ 84377 w 730333"/>
                <a:gd name="connsiteY0" fmla="*/ 340657 h 688387"/>
                <a:gd name="connsiteX1" fmla="*/ 32861 w 730333"/>
                <a:gd name="connsiteY1" fmla="*/ 662629 h 688387"/>
                <a:gd name="connsiteX2" fmla="*/ 612411 w 730333"/>
                <a:gd name="connsiteY2" fmla="*/ 688387 h 688387"/>
                <a:gd name="connsiteX3" fmla="*/ 728320 w 730333"/>
                <a:gd name="connsiteY3" fmla="*/ 417930 h 688387"/>
                <a:gd name="connsiteX4" fmla="*/ 568365 w 730333"/>
                <a:gd name="connsiteY4" fmla="*/ 405051 h 688387"/>
                <a:gd name="connsiteX5" fmla="*/ 488580 w 730333"/>
                <a:gd name="connsiteY5" fmla="*/ 523859 h 688387"/>
                <a:gd name="connsiteX6" fmla="*/ 357731 w 730333"/>
                <a:gd name="connsiteY6" fmla="*/ 356047 h 688387"/>
                <a:gd name="connsiteX7" fmla="*/ 518524 w 730333"/>
                <a:gd name="connsiteY7" fmla="*/ 155781 h 688387"/>
                <a:gd name="connsiteX8" fmla="*/ 548016 w 730333"/>
                <a:gd name="connsiteY8" fmla="*/ 276263 h 688387"/>
                <a:gd name="connsiteX9" fmla="*/ 728320 w 730333"/>
                <a:gd name="connsiteY9" fmla="*/ 186111 h 688387"/>
                <a:gd name="connsiteX10" fmla="*/ 560895 w 730333"/>
                <a:gd name="connsiteY10" fmla="*/ 31564 h 688387"/>
                <a:gd name="connsiteX11" fmla="*/ 187408 w 730333"/>
                <a:gd name="connsiteY11" fmla="*/ 31564 h 688387"/>
                <a:gd name="connsiteX12" fmla="*/ 84377 w 730333"/>
                <a:gd name="connsiteY12" fmla="*/ 340657 h 688387"/>
                <a:gd name="connsiteX0" fmla="*/ 84377 w 730333"/>
                <a:gd name="connsiteY0" fmla="*/ 340657 h 688387"/>
                <a:gd name="connsiteX1" fmla="*/ 32861 w 730333"/>
                <a:gd name="connsiteY1" fmla="*/ 662629 h 688387"/>
                <a:gd name="connsiteX2" fmla="*/ 612411 w 730333"/>
                <a:gd name="connsiteY2" fmla="*/ 688387 h 688387"/>
                <a:gd name="connsiteX3" fmla="*/ 728320 w 730333"/>
                <a:gd name="connsiteY3" fmla="*/ 417930 h 688387"/>
                <a:gd name="connsiteX4" fmla="*/ 568365 w 730333"/>
                <a:gd name="connsiteY4" fmla="*/ 405051 h 688387"/>
                <a:gd name="connsiteX5" fmla="*/ 488580 w 730333"/>
                <a:gd name="connsiteY5" fmla="*/ 523859 h 688387"/>
                <a:gd name="connsiteX6" fmla="*/ 357731 w 730333"/>
                <a:gd name="connsiteY6" fmla="*/ 356047 h 688387"/>
                <a:gd name="connsiteX7" fmla="*/ 468232 w 730333"/>
                <a:gd name="connsiteY7" fmla="*/ 160353 h 688387"/>
                <a:gd name="connsiteX8" fmla="*/ 548016 w 730333"/>
                <a:gd name="connsiteY8" fmla="*/ 276263 h 688387"/>
                <a:gd name="connsiteX9" fmla="*/ 728320 w 730333"/>
                <a:gd name="connsiteY9" fmla="*/ 186111 h 688387"/>
                <a:gd name="connsiteX10" fmla="*/ 560895 w 730333"/>
                <a:gd name="connsiteY10" fmla="*/ 31564 h 688387"/>
                <a:gd name="connsiteX11" fmla="*/ 187408 w 730333"/>
                <a:gd name="connsiteY11" fmla="*/ 31564 h 688387"/>
                <a:gd name="connsiteX12" fmla="*/ 84377 w 730333"/>
                <a:gd name="connsiteY12" fmla="*/ 340657 h 688387"/>
                <a:gd name="connsiteX0" fmla="*/ 84377 w 730333"/>
                <a:gd name="connsiteY0" fmla="*/ 340657 h 688387"/>
                <a:gd name="connsiteX1" fmla="*/ 32861 w 730333"/>
                <a:gd name="connsiteY1" fmla="*/ 662629 h 688387"/>
                <a:gd name="connsiteX2" fmla="*/ 612411 w 730333"/>
                <a:gd name="connsiteY2" fmla="*/ 688387 h 688387"/>
                <a:gd name="connsiteX3" fmla="*/ 728320 w 730333"/>
                <a:gd name="connsiteY3" fmla="*/ 417930 h 688387"/>
                <a:gd name="connsiteX4" fmla="*/ 568365 w 730333"/>
                <a:gd name="connsiteY4" fmla="*/ 405051 h 688387"/>
                <a:gd name="connsiteX5" fmla="*/ 488580 w 730333"/>
                <a:gd name="connsiteY5" fmla="*/ 523859 h 688387"/>
                <a:gd name="connsiteX6" fmla="*/ 357731 w 730333"/>
                <a:gd name="connsiteY6" fmla="*/ 356047 h 688387"/>
                <a:gd name="connsiteX7" fmla="*/ 468232 w 730333"/>
                <a:gd name="connsiteY7" fmla="*/ 160353 h 688387"/>
                <a:gd name="connsiteX8" fmla="*/ 548016 w 730333"/>
                <a:gd name="connsiteY8" fmla="*/ 276263 h 688387"/>
                <a:gd name="connsiteX9" fmla="*/ 728320 w 730333"/>
                <a:gd name="connsiteY9" fmla="*/ 186111 h 688387"/>
                <a:gd name="connsiteX10" fmla="*/ 560895 w 730333"/>
                <a:gd name="connsiteY10" fmla="*/ 31564 h 688387"/>
                <a:gd name="connsiteX11" fmla="*/ 187408 w 730333"/>
                <a:gd name="connsiteY11" fmla="*/ 31564 h 688387"/>
                <a:gd name="connsiteX12" fmla="*/ 84377 w 730333"/>
                <a:gd name="connsiteY12" fmla="*/ 340657 h 688387"/>
                <a:gd name="connsiteX0" fmla="*/ 84377 w 730333"/>
                <a:gd name="connsiteY0" fmla="*/ 340657 h 688387"/>
                <a:gd name="connsiteX1" fmla="*/ 32861 w 730333"/>
                <a:gd name="connsiteY1" fmla="*/ 662629 h 688387"/>
                <a:gd name="connsiteX2" fmla="*/ 612411 w 730333"/>
                <a:gd name="connsiteY2" fmla="*/ 688387 h 688387"/>
                <a:gd name="connsiteX3" fmla="*/ 728320 w 730333"/>
                <a:gd name="connsiteY3" fmla="*/ 417930 h 688387"/>
                <a:gd name="connsiteX4" fmla="*/ 568365 w 730333"/>
                <a:gd name="connsiteY4" fmla="*/ 405051 h 688387"/>
                <a:gd name="connsiteX5" fmla="*/ 456576 w 730333"/>
                <a:gd name="connsiteY5" fmla="*/ 523859 h 688387"/>
                <a:gd name="connsiteX6" fmla="*/ 357731 w 730333"/>
                <a:gd name="connsiteY6" fmla="*/ 356047 h 688387"/>
                <a:gd name="connsiteX7" fmla="*/ 468232 w 730333"/>
                <a:gd name="connsiteY7" fmla="*/ 160353 h 688387"/>
                <a:gd name="connsiteX8" fmla="*/ 548016 w 730333"/>
                <a:gd name="connsiteY8" fmla="*/ 276263 h 688387"/>
                <a:gd name="connsiteX9" fmla="*/ 728320 w 730333"/>
                <a:gd name="connsiteY9" fmla="*/ 186111 h 688387"/>
                <a:gd name="connsiteX10" fmla="*/ 560895 w 730333"/>
                <a:gd name="connsiteY10" fmla="*/ 31564 h 688387"/>
                <a:gd name="connsiteX11" fmla="*/ 187408 w 730333"/>
                <a:gd name="connsiteY11" fmla="*/ 31564 h 688387"/>
                <a:gd name="connsiteX12" fmla="*/ 84377 w 730333"/>
                <a:gd name="connsiteY12" fmla="*/ 340657 h 688387"/>
                <a:gd name="connsiteX0" fmla="*/ 84377 w 730333"/>
                <a:gd name="connsiteY0" fmla="*/ 340657 h 688387"/>
                <a:gd name="connsiteX1" fmla="*/ 32861 w 730333"/>
                <a:gd name="connsiteY1" fmla="*/ 662629 h 688387"/>
                <a:gd name="connsiteX2" fmla="*/ 612411 w 730333"/>
                <a:gd name="connsiteY2" fmla="*/ 688387 h 688387"/>
                <a:gd name="connsiteX3" fmla="*/ 728320 w 730333"/>
                <a:gd name="connsiteY3" fmla="*/ 417930 h 688387"/>
                <a:gd name="connsiteX4" fmla="*/ 568365 w 730333"/>
                <a:gd name="connsiteY4" fmla="*/ 405051 h 688387"/>
                <a:gd name="connsiteX5" fmla="*/ 456576 w 730333"/>
                <a:gd name="connsiteY5" fmla="*/ 523859 h 688387"/>
                <a:gd name="connsiteX6" fmla="*/ 357731 w 730333"/>
                <a:gd name="connsiteY6" fmla="*/ 356047 h 688387"/>
                <a:gd name="connsiteX7" fmla="*/ 468232 w 730333"/>
                <a:gd name="connsiteY7" fmla="*/ 160353 h 688387"/>
                <a:gd name="connsiteX8" fmla="*/ 548016 w 730333"/>
                <a:gd name="connsiteY8" fmla="*/ 276263 h 688387"/>
                <a:gd name="connsiteX9" fmla="*/ 728320 w 730333"/>
                <a:gd name="connsiteY9" fmla="*/ 186111 h 688387"/>
                <a:gd name="connsiteX10" fmla="*/ 560895 w 730333"/>
                <a:gd name="connsiteY10" fmla="*/ 31564 h 688387"/>
                <a:gd name="connsiteX11" fmla="*/ 187408 w 730333"/>
                <a:gd name="connsiteY11" fmla="*/ 31564 h 688387"/>
                <a:gd name="connsiteX12" fmla="*/ 84377 w 730333"/>
                <a:gd name="connsiteY12" fmla="*/ 340657 h 688387"/>
                <a:gd name="connsiteX0" fmla="*/ 84377 w 730866"/>
                <a:gd name="connsiteY0" fmla="*/ 340657 h 688387"/>
                <a:gd name="connsiteX1" fmla="*/ 32861 w 730866"/>
                <a:gd name="connsiteY1" fmla="*/ 662629 h 688387"/>
                <a:gd name="connsiteX2" fmla="*/ 612411 w 730866"/>
                <a:gd name="connsiteY2" fmla="*/ 688387 h 688387"/>
                <a:gd name="connsiteX3" fmla="*/ 728320 w 730866"/>
                <a:gd name="connsiteY3" fmla="*/ 417930 h 688387"/>
                <a:gd name="connsiteX4" fmla="*/ 559221 w 730866"/>
                <a:gd name="connsiteY4" fmla="*/ 405051 h 688387"/>
                <a:gd name="connsiteX5" fmla="*/ 456576 w 730866"/>
                <a:gd name="connsiteY5" fmla="*/ 523859 h 688387"/>
                <a:gd name="connsiteX6" fmla="*/ 357731 w 730866"/>
                <a:gd name="connsiteY6" fmla="*/ 356047 h 688387"/>
                <a:gd name="connsiteX7" fmla="*/ 468232 w 730866"/>
                <a:gd name="connsiteY7" fmla="*/ 160353 h 688387"/>
                <a:gd name="connsiteX8" fmla="*/ 548016 w 730866"/>
                <a:gd name="connsiteY8" fmla="*/ 276263 h 688387"/>
                <a:gd name="connsiteX9" fmla="*/ 728320 w 730866"/>
                <a:gd name="connsiteY9" fmla="*/ 186111 h 688387"/>
                <a:gd name="connsiteX10" fmla="*/ 560895 w 730866"/>
                <a:gd name="connsiteY10" fmla="*/ 31564 h 688387"/>
                <a:gd name="connsiteX11" fmla="*/ 187408 w 730866"/>
                <a:gd name="connsiteY11" fmla="*/ 31564 h 688387"/>
                <a:gd name="connsiteX12" fmla="*/ 84377 w 730866"/>
                <a:gd name="connsiteY12" fmla="*/ 340657 h 688387"/>
                <a:gd name="connsiteX0" fmla="*/ 84377 w 730866"/>
                <a:gd name="connsiteY0" fmla="*/ 340657 h 688387"/>
                <a:gd name="connsiteX1" fmla="*/ 32861 w 730866"/>
                <a:gd name="connsiteY1" fmla="*/ 662629 h 688387"/>
                <a:gd name="connsiteX2" fmla="*/ 612411 w 730866"/>
                <a:gd name="connsiteY2" fmla="*/ 688387 h 688387"/>
                <a:gd name="connsiteX3" fmla="*/ 728320 w 730866"/>
                <a:gd name="connsiteY3" fmla="*/ 417930 h 688387"/>
                <a:gd name="connsiteX4" fmla="*/ 559221 w 730866"/>
                <a:gd name="connsiteY4" fmla="*/ 405051 h 688387"/>
                <a:gd name="connsiteX5" fmla="*/ 456576 w 730866"/>
                <a:gd name="connsiteY5" fmla="*/ 523859 h 688387"/>
                <a:gd name="connsiteX6" fmla="*/ 357731 w 730866"/>
                <a:gd name="connsiteY6" fmla="*/ 356047 h 688387"/>
                <a:gd name="connsiteX7" fmla="*/ 468232 w 730866"/>
                <a:gd name="connsiteY7" fmla="*/ 160353 h 688387"/>
                <a:gd name="connsiteX8" fmla="*/ 566304 w 730866"/>
                <a:gd name="connsiteY8" fmla="*/ 285407 h 688387"/>
                <a:gd name="connsiteX9" fmla="*/ 728320 w 730866"/>
                <a:gd name="connsiteY9" fmla="*/ 186111 h 688387"/>
                <a:gd name="connsiteX10" fmla="*/ 560895 w 730866"/>
                <a:gd name="connsiteY10" fmla="*/ 31564 h 688387"/>
                <a:gd name="connsiteX11" fmla="*/ 187408 w 730866"/>
                <a:gd name="connsiteY11" fmla="*/ 31564 h 688387"/>
                <a:gd name="connsiteX12" fmla="*/ 84377 w 730866"/>
                <a:gd name="connsiteY12" fmla="*/ 340657 h 688387"/>
                <a:gd name="connsiteX0" fmla="*/ 84377 w 730866"/>
                <a:gd name="connsiteY0" fmla="*/ 340657 h 688387"/>
                <a:gd name="connsiteX1" fmla="*/ 32861 w 730866"/>
                <a:gd name="connsiteY1" fmla="*/ 662629 h 688387"/>
                <a:gd name="connsiteX2" fmla="*/ 612411 w 730866"/>
                <a:gd name="connsiteY2" fmla="*/ 688387 h 688387"/>
                <a:gd name="connsiteX3" fmla="*/ 728320 w 730866"/>
                <a:gd name="connsiteY3" fmla="*/ 417930 h 688387"/>
                <a:gd name="connsiteX4" fmla="*/ 559221 w 730866"/>
                <a:gd name="connsiteY4" fmla="*/ 405051 h 688387"/>
                <a:gd name="connsiteX5" fmla="*/ 456576 w 730866"/>
                <a:gd name="connsiteY5" fmla="*/ 523859 h 688387"/>
                <a:gd name="connsiteX6" fmla="*/ 357731 w 730866"/>
                <a:gd name="connsiteY6" fmla="*/ 356047 h 688387"/>
                <a:gd name="connsiteX7" fmla="*/ 468232 w 730866"/>
                <a:gd name="connsiteY7" fmla="*/ 160353 h 688387"/>
                <a:gd name="connsiteX8" fmla="*/ 566304 w 730866"/>
                <a:gd name="connsiteY8" fmla="*/ 285407 h 688387"/>
                <a:gd name="connsiteX9" fmla="*/ 728320 w 730866"/>
                <a:gd name="connsiteY9" fmla="*/ 186111 h 688387"/>
                <a:gd name="connsiteX10" fmla="*/ 560895 w 730866"/>
                <a:gd name="connsiteY10" fmla="*/ 31564 h 688387"/>
                <a:gd name="connsiteX11" fmla="*/ 187408 w 730866"/>
                <a:gd name="connsiteY11" fmla="*/ 31564 h 688387"/>
                <a:gd name="connsiteX12" fmla="*/ 84377 w 730866"/>
                <a:gd name="connsiteY12" fmla="*/ 340657 h 688387"/>
                <a:gd name="connsiteX0" fmla="*/ 84377 w 730866"/>
                <a:gd name="connsiteY0" fmla="*/ 340657 h 688387"/>
                <a:gd name="connsiteX1" fmla="*/ 32861 w 730866"/>
                <a:gd name="connsiteY1" fmla="*/ 662629 h 688387"/>
                <a:gd name="connsiteX2" fmla="*/ 612411 w 730866"/>
                <a:gd name="connsiteY2" fmla="*/ 688387 h 688387"/>
                <a:gd name="connsiteX3" fmla="*/ 728320 w 730866"/>
                <a:gd name="connsiteY3" fmla="*/ 417930 h 688387"/>
                <a:gd name="connsiteX4" fmla="*/ 559221 w 730866"/>
                <a:gd name="connsiteY4" fmla="*/ 405051 h 688387"/>
                <a:gd name="connsiteX5" fmla="*/ 456576 w 730866"/>
                <a:gd name="connsiteY5" fmla="*/ 523859 h 688387"/>
                <a:gd name="connsiteX6" fmla="*/ 357731 w 730866"/>
                <a:gd name="connsiteY6" fmla="*/ 356047 h 688387"/>
                <a:gd name="connsiteX7" fmla="*/ 468232 w 730866"/>
                <a:gd name="connsiteY7" fmla="*/ 160353 h 688387"/>
                <a:gd name="connsiteX8" fmla="*/ 566304 w 730866"/>
                <a:gd name="connsiteY8" fmla="*/ 285407 h 688387"/>
                <a:gd name="connsiteX9" fmla="*/ 728320 w 730866"/>
                <a:gd name="connsiteY9" fmla="*/ 186111 h 688387"/>
                <a:gd name="connsiteX10" fmla="*/ 560895 w 730866"/>
                <a:gd name="connsiteY10" fmla="*/ 31564 h 688387"/>
                <a:gd name="connsiteX11" fmla="*/ 187408 w 730866"/>
                <a:gd name="connsiteY11" fmla="*/ 31564 h 688387"/>
                <a:gd name="connsiteX12" fmla="*/ 84377 w 730866"/>
                <a:gd name="connsiteY12" fmla="*/ 340657 h 688387"/>
                <a:gd name="connsiteX0" fmla="*/ 84377 w 730866"/>
                <a:gd name="connsiteY0" fmla="*/ 340657 h 688387"/>
                <a:gd name="connsiteX1" fmla="*/ 32861 w 730866"/>
                <a:gd name="connsiteY1" fmla="*/ 662629 h 688387"/>
                <a:gd name="connsiteX2" fmla="*/ 612411 w 730866"/>
                <a:gd name="connsiteY2" fmla="*/ 688387 h 688387"/>
                <a:gd name="connsiteX3" fmla="*/ 728320 w 730866"/>
                <a:gd name="connsiteY3" fmla="*/ 417930 h 688387"/>
                <a:gd name="connsiteX4" fmla="*/ 559221 w 730866"/>
                <a:gd name="connsiteY4" fmla="*/ 405051 h 688387"/>
                <a:gd name="connsiteX5" fmla="*/ 456576 w 730866"/>
                <a:gd name="connsiteY5" fmla="*/ 523859 h 688387"/>
                <a:gd name="connsiteX6" fmla="*/ 353159 w 730866"/>
                <a:gd name="connsiteY6" fmla="*/ 337759 h 688387"/>
                <a:gd name="connsiteX7" fmla="*/ 468232 w 730866"/>
                <a:gd name="connsiteY7" fmla="*/ 160353 h 688387"/>
                <a:gd name="connsiteX8" fmla="*/ 566304 w 730866"/>
                <a:gd name="connsiteY8" fmla="*/ 285407 h 688387"/>
                <a:gd name="connsiteX9" fmla="*/ 728320 w 730866"/>
                <a:gd name="connsiteY9" fmla="*/ 186111 h 688387"/>
                <a:gd name="connsiteX10" fmla="*/ 560895 w 730866"/>
                <a:gd name="connsiteY10" fmla="*/ 31564 h 688387"/>
                <a:gd name="connsiteX11" fmla="*/ 187408 w 730866"/>
                <a:gd name="connsiteY11" fmla="*/ 31564 h 688387"/>
                <a:gd name="connsiteX12" fmla="*/ 84377 w 730866"/>
                <a:gd name="connsiteY12" fmla="*/ 340657 h 688387"/>
                <a:gd name="connsiteX0" fmla="*/ 84377 w 730866"/>
                <a:gd name="connsiteY0" fmla="*/ 340657 h 688387"/>
                <a:gd name="connsiteX1" fmla="*/ 32861 w 730866"/>
                <a:gd name="connsiteY1" fmla="*/ 662629 h 688387"/>
                <a:gd name="connsiteX2" fmla="*/ 612411 w 730866"/>
                <a:gd name="connsiteY2" fmla="*/ 688387 h 688387"/>
                <a:gd name="connsiteX3" fmla="*/ 728320 w 730866"/>
                <a:gd name="connsiteY3" fmla="*/ 417930 h 688387"/>
                <a:gd name="connsiteX4" fmla="*/ 559221 w 730866"/>
                <a:gd name="connsiteY4" fmla="*/ 405051 h 688387"/>
                <a:gd name="connsiteX5" fmla="*/ 456576 w 730866"/>
                <a:gd name="connsiteY5" fmla="*/ 523859 h 688387"/>
                <a:gd name="connsiteX6" fmla="*/ 353159 w 730866"/>
                <a:gd name="connsiteY6" fmla="*/ 337759 h 688387"/>
                <a:gd name="connsiteX7" fmla="*/ 468232 w 730866"/>
                <a:gd name="connsiteY7" fmla="*/ 160353 h 688387"/>
                <a:gd name="connsiteX8" fmla="*/ 566304 w 730866"/>
                <a:gd name="connsiteY8" fmla="*/ 285407 h 688387"/>
                <a:gd name="connsiteX9" fmla="*/ 728320 w 730866"/>
                <a:gd name="connsiteY9" fmla="*/ 186111 h 688387"/>
                <a:gd name="connsiteX10" fmla="*/ 560895 w 730866"/>
                <a:gd name="connsiteY10" fmla="*/ 31564 h 688387"/>
                <a:gd name="connsiteX11" fmla="*/ 187408 w 730866"/>
                <a:gd name="connsiteY11" fmla="*/ 31564 h 688387"/>
                <a:gd name="connsiteX12" fmla="*/ 84377 w 730866"/>
                <a:gd name="connsiteY12" fmla="*/ 340657 h 688387"/>
                <a:gd name="connsiteX0" fmla="*/ 84377 w 730866"/>
                <a:gd name="connsiteY0" fmla="*/ 340657 h 688387"/>
                <a:gd name="connsiteX1" fmla="*/ 32861 w 730866"/>
                <a:gd name="connsiteY1" fmla="*/ 662629 h 688387"/>
                <a:gd name="connsiteX2" fmla="*/ 612411 w 730866"/>
                <a:gd name="connsiteY2" fmla="*/ 688387 h 688387"/>
                <a:gd name="connsiteX3" fmla="*/ 728320 w 730866"/>
                <a:gd name="connsiteY3" fmla="*/ 417930 h 688387"/>
                <a:gd name="connsiteX4" fmla="*/ 559221 w 730866"/>
                <a:gd name="connsiteY4" fmla="*/ 405051 h 688387"/>
                <a:gd name="connsiteX5" fmla="*/ 456576 w 730866"/>
                <a:gd name="connsiteY5" fmla="*/ 523859 h 688387"/>
                <a:gd name="connsiteX6" fmla="*/ 353159 w 730866"/>
                <a:gd name="connsiteY6" fmla="*/ 337759 h 688387"/>
                <a:gd name="connsiteX7" fmla="*/ 468232 w 730866"/>
                <a:gd name="connsiteY7" fmla="*/ 160353 h 688387"/>
                <a:gd name="connsiteX8" fmla="*/ 566304 w 730866"/>
                <a:gd name="connsiteY8" fmla="*/ 285407 h 688387"/>
                <a:gd name="connsiteX9" fmla="*/ 728320 w 730866"/>
                <a:gd name="connsiteY9" fmla="*/ 186111 h 688387"/>
                <a:gd name="connsiteX10" fmla="*/ 560895 w 730866"/>
                <a:gd name="connsiteY10" fmla="*/ 31564 h 688387"/>
                <a:gd name="connsiteX11" fmla="*/ 187408 w 730866"/>
                <a:gd name="connsiteY11" fmla="*/ 31564 h 688387"/>
                <a:gd name="connsiteX12" fmla="*/ 84377 w 730866"/>
                <a:gd name="connsiteY12" fmla="*/ 340657 h 688387"/>
                <a:gd name="connsiteX0" fmla="*/ 84377 w 730866"/>
                <a:gd name="connsiteY0" fmla="*/ 340657 h 688387"/>
                <a:gd name="connsiteX1" fmla="*/ 32861 w 730866"/>
                <a:gd name="connsiteY1" fmla="*/ 662629 h 688387"/>
                <a:gd name="connsiteX2" fmla="*/ 612411 w 730866"/>
                <a:gd name="connsiteY2" fmla="*/ 688387 h 688387"/>
                <a:gd name="connsiteX3" fmla="*/ 728320 w 730866"/>
                <a:gd name="connsiteY3" fmla="*/ 417930 h 688387"/>
                <a:gd name="connsiteX4" fmla="*/ 559221 w 730866"/>
                <a:gd name="connsiteY4" fmla="*/ 405051 h 688387"/>
                <a:gd name="connsiteX5" fmla="*/ 460053 w 730866"/>
                <a:gd name="connsiteY5" fmla="*/ 512296 h 688387"/>
                <a:gd name="connsiteX6" fmla="*/ 353159 w 730866"/>
                <a:gd name="connsiteY6" fmla="*/ 337759 h 688387"/>
                <a:gd name="connsiteX7" fmla="*/ 468232 w 730866"/>
                <a:gd name="connsiteY7" fmla="*/ 160353 h 688387"/>
                <a:gd name="connsiteX8" fmla="*/ 566304 w 730866"/>
                <a:gd name="connsiteY8" fmla="*/ 285407 h 688387"/>
                <a:gd name="connsiteX9" fmla="*/ 728320 w 730866"/>
                <a:gd name="connsiteY9" fmla="*/ 186111 h 688387"/>
                <a:gd name="connsiteX10" fmla="*/ 560895 w 730866"/>
                <a:gd name="connsiteY10" fmla="*/ 31564 h 688387"/>
                <a:gd name="connsiteX11" fmla="*/ 187408 w 730866"/>
                <a:gd name="connsiteY11" fmla="*/ 31564 h 688387"/>
                <a:gd name="connsiteX12" fmla="*/ 84377 w 730866"/>
                <a:gd name="connsiteY12" fmla="*/ 340657 h 6883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730866" h="688387">
                  <a:moveTo>
                    <a:pt x="84377" y="340657"/>
                  </a:moveTo>
                  <a:cubicBezTo>
                    <a:pt x="58619" y="445834"/>
                    <a:pt x="-55145" y="604674"/>
                    <a:pt x="32861" y="662629"/>
                  </a:cubicBezTo>
                  <a:cubicBezTo>
                    <a:pt x="120867" y="720584"/>
                    <a:pt x="496501" y="729170"/>
                    <a:pt x="612411" y="688387"/>
                  </a:cubicBezTo>
                  <a:cubicBezTo>
                    <a:pt x="728321" y="647604"/>
                    <a:pt x="737185" y="465153"/>
                    <a:pt x="728320" y="417930"/>
                  </a:cubicBezTo>
                  <a:cubicBezTo>
                    <a:pt x="719455" y="370707"/>
                    <a:pt x="603932" y="389323"/>
                    <a:pt x="559221" y="405051"/>
                  </a:cubicBezTo>
                  <a:cubicBezTo>
                    <a:pt x="514510" y="420779"/>
                    <a:pt x="526401" y="514367"/>
                    <a:pt x="460053" y="512296"/>
                  </a:cubicBezTo>
                  <a:cubicBezTo>
                    <a:pt x="393705" y="510225"/>
                    <a:pt x="351796" y="396416"/>
                    <a:pt x="353159" y="337759"/>
                  </a:cubicBezTo>
                  <a:cubicBezTo>
                    <a:pt x="354522" y="279102"/>
                    <a:pt x="405276" y="155362"/>
                    <a:pt x="468232" y="160353"/>
                  </a:cubicBezTo>
                  <a:cubicBezTo>
                    <a:pt x="531188" y="165344"/>
                    <a:pt x="504668" y="253682"/>
                    <a:pt x="566304" y="285407"/>
                  </a:cubicBezTo>
                  <a:cubicBezTo>
                    <a:pt x="627940" y="317132"/>
                    <a:pt x="729221" y="228418"/>
                    <a:pt x="728320" y="186111"/>
                  </a:cubicBezTo>
                  <a:cubicBezTo>
                    <a:pt x="727419" y="143804"/>
                    <a:pt x="651047" y="57322"/>
                    <a:pt x="560895" y="31564"/>
                  </a:cubicBezTo>
                  <a:cubicBezTo>
                    <a:pt x="470743" y="5806"/>
                    <a:pt x="266828" y="-24245"/>
                    <a:pt x="187408" y="31564"/>
                  </a:cubicBezTo>
                  <a:cubicBezTo>
                    <a:pt x="107988" y="87373"/>
                    <a:pt x="110135" y="235480"/>
                    <a:pt x="84377" y="340657"/>
                  </a:cubicBezTo>
                  <a:close/>
                </a:path>
              </a:pathLst>
            </a:custGeom>
            <a:gradFill>
              <a:gsLst>
                <a:gs pos="0">
                  <a:srgbClr val="00FFFF"/>
                </a:gs>
                <a:gs pos="44000">
                  <a:srgbClr val="00B0F0"/>
                </a:gs>
                <a:gs pos="100000">
                  <a:srgbClr val="0070C0"/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88" name="Picture 5"/>
            <p:cNvPicPr>
              <a:picLocks noChangeAspect="1" noChangeArrowheads="1" noCrop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457200" y="2555737"/>
              <a:ext cx="801343" cy="68361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89" name="Freeform 188"/>
            <p:cNvSpPr/>
            <p:nvPr/>
          </p:nvSpPr>
          <p:spPr>
            <a:xfrm>
              <a:off x="2543962" y="1459407"/>
              <a:ext cx="730866" cy="413991"/>
            </a:xfrm>
            <a:custGeom>
              <a:avLst/>
              <a:gdLst>
                <a:gd name="connsiteX0" fmla="*/ 84377 w 729336"/>
                <a:gd name="connsiteY0" fmla="*/ 340657 h 688387"/>
                <a:gd name="connsiteX1" fmla="*/ 32861 w 729336"/>
                <a:gd name="connsiteY1" fmla="*/ 662629 h 688387"/>
                <a:gd name="connsiteX2" fmla="*/ 612411 w 729336"/>
                <a:gd name="connsiteY2" fmla="*/ 688387 h 688387"/>
                <a:gd name="connsiteX3" fmla="*/ 728320 w 729336"/>
                <a:gd name="connsiteY3" fmla="*/ 417930 h 688387"/>
                <a:gd name="connsiteX4" fmla="*/ 586653 w 729336"/>
                <a:gd name="connsiteY4" fmla="*/ 405051 h 688387"/>
                <a:gd name="connsiteX5" fmla="*/ 548016 w 729336"/>
                <a:gd name="connsiteY5" fmla="*/ 546719 h 688387"/>
                <a:gd name="connsiteX6" fmla="*/ 380591 w 729336"/>
                <a:gd name="connsiteY6" fmla="*/ 314899 h 688387"/>
                <a:gd name="connsiteX7" fmla="*/ 509380 w 729336"/>
                <a:gd name="connsiteY7" fmla="*/ 160353 h 688387"/>
                <a:gd name="connsiteX8" fmla="*/ 548016 w 729336"/>
                <a:gd name="connsiteY8" fmla="*/ 276263 h 688387"/>
                <a:gd name="connsiteX9" fmla="*/ 728320 w 729336"/>
                <a:gd name="connsiteY9" fmla="*/ 186111 h 688387"/>
                <a:gd name="connsiteX10" fmla="*/ 560895 w 729336"/>
                <a:gd name="connsiteY10" fmla="*/ 31564 h 688387"/>
                <a:gd name="connsiteX11" fmla="*/ 187408 w 729336"/>
                <a:gd name="connsiteY11" fmla="*/ 31564 h 688387"/>
                <a:gd name="connsiteX12" fmla="*/ 84377 w 729336"/>
                <a:gd name="connsiteY12" fmla="*/ 340657 h 688387"/>
                <a:gd name="connsiteX0" fmla="*/ 84377 w 729336"/>
                <a:gd name="connsiteY0" fmla="*/ 340657 h 688387"/>
                <a:gd name="connsiteX1" fmla="*/ 32861 w 729336"/>
                <a:gd name="connsiteY1" fmla="*/ 662629 h 688387"/>
                <a:gd name="connsiteX2" fmla="*/ 612411 w 729336"/>
                <a:gd name="connsiteY2" fmla="*/ 688387 h 688387"/>
                <a:gd name="connsiteX3" fmla="*/ 728320 w 729336"/>
                <a:gd name="connsiteY3" fmla="*/ 417930 h 688387"/>
                <a:gd name="connsiteX4" fmla="*/ 586653 w 729336"/>
                <a:gd name="connsiteY4" fmla="*/ 405051 h 688387"/>
                <a:gd name="connsiteX5" fmla="*/ 548016 w 729336"/>
                <a:gd name="connsiteY5" fmla="*/ 546719 h 688387"/>
                <a:gd name="connsiteX6" fmla="*/ 357731 w 729336"/>
                <a:gd name="connsiteY6" fmla="*/ 342331 h 688387"/>
                <a:gd name="connsiteX7" fmla="*/ 509380 w 729336"/>
                <a:gd name="connsiteY7" fmla="*/ 160353 h 688387"/>
                <a:gd name="connsiteX8" fmla="*/ 548016 w 729336"/>
                <a:gd name="connsiteY8" fmla="*/ 276263 h 688387"/>
                <a:gd name="connsiteX9" fmla="*/ 728320 w 729336"/>
                <a:gd name="connsiteY9" fmla="*/ 186111 h 688387"/>
                <a:gd name="connsiteX10" fmla="*/ 560895 w 729336"/>
                <a:gd name="connsiteY10" fmla="*/ 31564 h 688387"/>
                <a:gd name="connsiteX11" fmla="*/ 187408 w 729336"/>
                <a:gd name="connsiteY11" fmla="*/ 31564 h 688387"/>
                <a:gd name="connsiteX12" fmla="*/ 84377 w 729336"/>
                <a:gd name="connsiteY12" fmla="*/ 340657 h 688387"/>
                <a:gd name="connsiteX0" fmla="*/ 84377 w 729336"/>
                <a:gd name="connsiteY0" fmla="*/ 340657 h 688387"/>
                <a:gd name="connsiteX1" fmla="*/ 32861 w 729336"/>
                <a:gd name="connsiteY1" fmla="*/ 662629 h 688387"/>
                <a:gd name="connsiteX2" fmla="*/ 612411 w 729336"/>
                <a:gd name="connsiteY2" fmla="*/ 688387 h 688387"/>
                <a:gd name="connsiteX3" fmla="*/ 728320 w 729336"/>
                <a:gd name="connsiteY3" fmla="*/ 417930 h 688387"/>
                <a:gd name="connsiteX4" fmla="*/ 586653 w 729336"/>
                <a:gd name="connsiteY4" fmla="*/ 405051 h 688387"/>
                <a:gd name="connsiteX5" fmla="*/ 548016 w 729336"/>
                <a:gd name="connsiteY5" fmla="*/ 546719 h 688387"/>
                <a:gd name="connsiteX6" fmla="*/ 357731 w 729336"/>
                <a:gd name="connsiteY6" fmla="*/ 342331 h 688387"/>
                <a:gd name="connsiteX7" fmla="*/ 509380 w 729336"/>
                <a:gd name="connsiteY7" fmla="*/ 160353 h 688387"/>
                <a:gd name="connsiteX8" fmla="*/ 548016 w 729336"/>
                <a:gd name="connsiteY8" fmla="*/ 276263 h 688387"/>
                <a:gd name="connsiteX9" fmla="*/ 728320 w 729336"/>
                <a:gd name="connsiteY9" fmla="*/ 186111 h 688387"/>
                <a:gd name="connsiteX10" fmla="*/ 560895 w 729336"/>
                <a:gd name="connsiteY10" fmla="*/ 31564 h 688387"/>
                <a:gd name="connsiteX11" fmla="*/ 187408 w 729336"/>
                <a:gd name="connsiteY11" fmla="*/ 31564 h 688387"/>
                <a:gd name="connsiteX12" fmla="*/ 84377 w 729336"/>
                <a:gd name="connsiteY12" fmla="*/ 340657 h 688387"/>
                <a:gd name="connsiteX0" fmla="*/ 84377 w 729336"/>
                <a:gd name="connsiteY0" fmla="*/ 340657 h 688387"/>
                <a:gd name="connsiteX1" fmla="*/ 32861 w 729336"/>
                <a:gd name="connsiteY1" fmla="*/ 662629 h 688387"/>
                <a:gd name="connsiteX2" fmla="*/ 612411 w 729336"/>
                <a:gd name="connsiteY2" fmla="*/ 688387 h 688387"/>
                <a:gd name="connsiteX3" fmla="*/ 728320 w 729336"/>
                <a:gd name="connsiteY3" fmla="*/ 417930 h 688387"/>
                <a:gd name="connsiteX4" fmla="*/ 586653 w 729336"/>
                <a:gd name="connsiteY4" fmla="*/ 405051 h 688387"/>
                <a:gd name="connsiteX5" fmla="*/ 548016 w 729336"/>
                <a:gd name="connsiteY5" fmla="*/ 546719 h 688387"/>
                <a:gd name="connsiteX6" fmla="*/ 357731 w 729336"/>
                <a:gd name="connsiteY6" fmla="*/ 356047 h 688387"/>
                <a:gd name="connsiteX7" fmla="*/ 509380 w 729336"/>
                <a:gd name="connsiteY7" fmla="*/ 160353 h 688387"/>
                <a:gd name="connsiteX8" fmla="*/ 548016 w 729336"/>
                <a:gd name="connsiteY8" fmla="*/ 276263 h 688387"/>
                <a:gd name="connsiteX9" fmla="*/ 728320 w 729336"/>
                <a:gd name="connsiteY9" fmla="*/ 186111 h 688387"/>
                <a:gd name="connsiteX10" fmla="*/ 560895 w 729336"/>
                <a:gd name="connsiteY10" fmla="*/ 31564 h 688387"/>
                <a:gd name="connsiteX11" fmla="*/ 187408 w 729336"/>
                <a:gd name="connsiteY11" fmla="*/ 31564 h 688387"/>
                <a:gd name="connsiteX12" fmla="*/ 84377 w 729336"/>
                <a:gd name="connsiteY12" fmla="*/ 340657 h 688387"/>
                <a:gd name="connsiteX0" fmla="*/ 84377 w 729336"/>
                <a:gd name="connsiteY0" fmla="*/ 340657 h 688387"/>
                <a:gd name="connsiteX1" fmla="*/ 32861 w 729336"/>
                <a:gd name="connsiteY1" fmla="*/ 662629 h 688387"/>
                <a:gd name="connsiteX2" fmla="*/ 612411 w 729336"/>
                <a:gd name="connsiteY2" fmla="*/ 688387 h 688387"/>
                <a:gd name="connsiteX3" fmla="*/ 728320 w 729336"/>
                <a:gd name="connsiteY3" fmla="*/ 417930 h 688387"/>
                <a:gd name="connsiteX4" fmla="*/ 586653 w 729336"/>
                <a:gd name="connsiteY4" fmla="*/ 405051 h 688387"/>
                <a:gd name="connsiteX5" fmla="*/ 548016 w 729336"/>
                <a:gd name="connsiteY5" fmla="*/ 546719 h 688387"/>
                <a:gd name="connsiteX6" fmla="*/ 357731 w 729336"/>
                <a:gd name="connsiteY6" fmla="*/ 356047 h 688387"/>
                <a:gd name="connsiteX7" fmla="*/ 532240 w 729336"/>
                <a:gd name="connsiteY7" fmla="*/ 164925 h 688387"/>
                <a:gd name="connsiteX8" fmla="*/ 548016 w 729336"/>
                <a:gd name="connsiteY8" fmla="*/ 276263 h 688387"/>
                <a:gd name="connsiteX9" fmla="*/ 728320 w 729336"/>
                <a:gd name="connsiteY9" fmla="*/ 186111 h 688387"/>
                <a:gd name="connsiteX10" fmla="*/ 560895 w 729336"/>
                <a:gd name="connsiteY10" fmla="*/ 31564 h 688387"/>
                <a:gd name="connsiteX11" fmla="*/ 187408 w 729336"/>
                <a:gd name="connsiteY11" fmla="*/ 31564 h 688387"/>
                <a:gd name="connsiteX12" fmla="*/ 84377 w 729336"/>
                <a:gd name="connsiteY12" fmla="*/ 340657 h 688387"/>
                <a:gd name="connsiteX0" fmla="*/ 84377 w 729336"/>
                <a:gd name="connsiteY0" fmla="*/ 340657 h 688387"/>
                <a:gd name="connsiteX1" fmla="*/ 32861 w 729336"/>
                <a:gd name="connsiteY1" fmla="*/ 662629 h 688387"/>
                <a:gd name="connsiteX2" fmla="*/ 612411 w 729336"/>
                <a:gd name="connsiteY2" fmla="*/ 688387 h 688387"/>
                <a:gd name="connsiteX3" fmla="*/ 728320 w 729336"/>
                <a:gd name="connsiteY3" fmla="*/ 417930 h 688387"/>
                <a:gd name="connsiteX4" fmla="*/ 586653 w 729336"/>
                <a:gd name="connsiteY4" fmla="*/ 405051 h 688387"/>
                <a:gd name="connsiteX5" fmla="*/ 548016 w 729336"/>
                <a:gd name="connsiteY5" fmla="*/ 546719 h 688387"/>
                <a:gd name="connsiteX6" fmla="*/ 357731 w 729336"/>
                <a:gd name="connsiteY6" fmla="*/ 356047 h 688387"/>
                <a:gd name="connsiteX7" fmla="*/ 532240 w 729336"/>
                <a:gd name="connsiteY7" fmla="*/ 164925 h 688387"/>
                <a:gd name="connsiteX8" fmla="*/ 548016 w 729336"/>
                <a:gd name="connsiteY8" fmla="*/ 276263 h 688387"/>
                <a:gd name="connsiteX9" fmla="*/ 728320 w 729336"/>
                <a:gd name="connsiteY9" fmla="*/ 186111 h 688387"/>
                <a:gd name="connsiteX10" fmla="*/ 560895 w 729336"/>
                <a:gd name="connsiteY10" fmla="*/ 31564 h 688387"/>
                <a:gd name="connsiteX11" fmla="*/ 187408 w 729336"/>
                <a:gd name="connsiteY11" fmla="*/ 31564 h 688387"/>
                <a:gd name="connsiteX12" fmla="*/ 84377 w 729336"/>
                <a:gd name="connsiteY12" fmla="*/ 340657 h 688387"/>
                <a:gd name="connsiteX0" fmla="*/ 84377 w 729336"/>
                <a:gd name="connsiteY0" fmla="*/ 340657 h 688387"/>
                <a:gd name="connsiteX1" fmla="*/ 32861 w 729336"/>
                <a:gd name="connsiteY1" fmla="*/ 662629 h 688387"/>
                <a:gd name="connsiteX2" fmla="*/ 612411 w 729336"/>
                <a:gd name="connsiteY2" fmla="*/ 688387 h 688387"/>
                <a:gd name="connsiteX3" fmla="*/ 728320 w 729336"/>
                <a:gd name="connsiteY3" fmla="*/ 417930 h 688387"/>
                <a:gd name="connsiteX4" fmla="*/ 586653 w 729336"/>
                <a:gd name="connsiteY4" fmla="*/ 405051 h 688387"/>
                <a:gd name="connsiteX5" fmla="*/ 529728 w 729336"/>
                <a:gd name="connsiteY5" fmla="*/ 533003 h 688387"/>
                <a:gd name="connsiteX6" fmla="*/ 357731 w 729336"/>
                <a:gd name="connsiteY6" fmla="*/ 356047 h 688387"/>
                <a:gd name="connsiteX7" fmla="*/ 532240 w 729336"/>
                <a:gd name="connsiteY7" fmla="*/ 164925 h 688387"/>
                <a:gd name="connsiteX8" fmla="*/ 548016 w 729336"/>
                <a:gd name="connsiteY8" fmla="*/ 276263 h 688387"/>
                <a:gd name="connsiteX9" fmla="*/ 728320 w 729336"/>
                <a:gd name="connsiteY9" fmla="*/ 186111 h 688387"/>
                <a:gd name="connsiteX10" fmla="*/ 560895 w 729336"/>
                <a:gd name="connsiteY10" fmla="*/ 31564 h 688387"/>
                <a:gd name="connsiteX11" fmla="*/ 187408 w 729336"/>
                <a:gd name="connsiteY11" fmla="*/ 31564 h 688387"/>
                <a:gd name="connsiteX12" fmla="*/ 84377 w 729336"/>
                <a:gd name="connsiteY12" fmla="*/ 340657 h 688387"/>
                <a:gd name="connsiteX0" fmla="*/ 84377 w 729336"/>
                <a:gd name="connsiteY0" fmla="*/ 340657 h 688387"/>
                <a:gd name="connsiteX1" fmla="*/ 32861 w 729336"/>
                <a:gd name="connsiteY1" fmla="*/ 662629 h 688387"/>
                <a:gd name="connsiteX2" fmla="*/ 612411 w 729336"/>
                <a:gd name="connsiteY2" fmla="*/ 688387 h 688387"/>
                <a:gd name="connsiteX3" fmla="*/ 728320 w 729336"/>
                <a:gd name="connsiteY3" fmla="*/ 417930 h 688387"/>
                <a:gd name="connsiteX4" fmla="*/ 586653 w 729336"/>
                <a:gd name="connsiteY4" fmla="*/ 405051 h 688387"/>
                <a:gd name="connsiteX5" fmla="*/ 529728 w 729336"/>
                <a:gd name="connsiteY5" fmla="*/ 533003 h 688387"/>
                <a:gd name="connsiteX6" fmla="*/ 357731 w 729336"/>
                <a:gd name="connsiteY6" fmla="*/ 356047 h 688387"/>
                <a:gd name="connsiteX7" fmla="*/ 532240 w 729336"/>
                <a:gd name="connsiteY7" fmla="*/ 164925 h 688387"/>
                <a:gd name="connsiteX8" fmla="*/ 548016 w 729336"/>
                <a:gd name="connsiteY8" fmla="*/ 276263 h 688387"/>
                <a:gd name="connsiteX9" fmla="*/ 728320 w 729336"/>
                <a:gd name="connsiteY9" fmla="*/ 186111 h 688387"/>
                <a:gd name="connsiteX10" fmla="*/ 560895 w 729336"/>
                <a:gd name="connsiteY10" fmla="*/ 31564 h 688387"/>
                <a:gd name="connsiteX11" fmla="*/ 187408 w 729336"/>
                <a:gd name="connsiteY11" fmla="*/ 31564 h 688387"/>
                <a:gd name="connsiteX12" fmla="*/ 84377 w 729336"/>
                <a:gd name="connsiteY12" fmla="*/ 340657 h 688387"/>
                <a:gd name="connsiteX0" fmla="*/ 84377 w 730333"/>
                <a:gd name="connsiteY0" fmla="*/ 340657 h 688387"/>
                <a:gd name="connsiteX1" fmla="*/ 32861 w 730333"/>
                <a:gd name="connsiteY1" fmla="*/ 662629 h 688387"/>
                <a:gd name="connsiteX2" fmla="*/ 612411 w 730333"/>
                <a:gd name="connsiteY2" fmla="*/ 688387 h 688387"/>
                <a:gd name="connsiteX3" fmla="*/ 728320 w 730333"/>
                <a:gd name="connsiteY3" fmla="*/ 417930 h 688387"/>
                <a:gd name="connsiteX4" fmla="*/ 568365 w 730333"/>
                <a:gd name="connsiteY4" fmla="*/ 405051 h 688387"/>
                <a:gd name="connsiteX5" fmla="*/ 529728 w 730333"/>
                <a:gd name="connsiteY5" fmla="*/ 533003 h 688387"/>
                <a:gd name="connsiteX6" fmla="*/ 357731 w 730333"/>
                <a:gd name="connsiteY6" fmla="*/ 356047 h 688387"/>
                <a:gd name="connsiteX7" fmla="*/ 532240 w 730333"/>
                <a:gd name="connsiteY7" fmla="*/ 164925 h 688387"/>
                <a:gd name="connsiteX8" fmla="*/ 548016 w 730333"/>
                <a:gd name="connsiteY8" fmla="*/ 276263 h 688387"/>
                <a:gd name="connsiteX9" fmla="*/ 728320 w 730333"/>
                <a:gd name="connsiteY9" fmla="*/ 186111 h 688387"/>
                <a:gd name="connsiteX10" fmla="*/ 560895 w 730333"/>
                <a:gd name="connsiteY10" fmla="*/ 31564 h 688387"/>
                <a:gd name="connsiteX11" fmla="*/ 187408 w 730333"/>
                <a:gd name="connsiteY11" fmla="*/ 31564 h 688387"/>
                <a:gd name="connsiteX12" fmla="*/ 84377 w 730333"/>
                <a:gd name="connsiteY12" fmla="*/ 340657 h 688387"/>
                <a:gd name="connsiteX0" fmla="*/ 84377 w 730333"/>
                <a:gd name="connsiteY0" fmla="*/ 340657 h 688387"/>
                <a:gd name="connsiteX1" fmla="*/ 32861 w 730333"/>
                <a:gd name="connsiteY1" fmla="*/ 662629 h 688387"/>
                <a:gd name="connsiteX2" fmla="*/ 612411 w 730333"/>
                <a:gd name="connsiteY2" fmla="*/ 688387 h 688387"/>
                <a:gd name="connsiteX3" fmla="*/ 728320 w 730333"/>
                <a:gd name="connsiteY3" fmla="*/ 417930 h 688387"/>
                <a:gd name="connsiteX4" fmla="*/ 568365 w 730333"/>
                <a:gd name="connsiteY4" fmla="*/ 405051 h 688387"/>
                <a:gd name="connsiteX5" fmla="*/ 529728 w 730333"/>
                <a:gd name="connsiteY5" fmla="*/ 533003 h 688387"/>
                <a:gd name="connsiteX6" fmla="*/ 357731 w 730333"/>
                <a:gd name="connsiteY6" fmla="*/ 356047 h 688387"/>
                <a:gd name="connsiteX7" fmla="*/ 518524 w 730333"/>
                <a:gd name="connsiteY7" fmla="*/ 155781 h 688387"/>
                <a:gd name="connsiteX8" fmla="*/ 548016 w 730333"/>
                <a:gd name="connsiteY8" fmla="*/ 276263 h 688387"/>
                <a:gd name="connsiteX9" fmla="*/ 728320 w 730333"/>
                <a:gd name="connsiteY9" fmla="*/ 186111 h 688387"/>
                <a:gd name="connsiteX10" fmla="*/ 560895 w 730333"/>
                <a:gd name="connsiteY10" fmla="*/ 31564 h 688387"/>
                <a:gd name="connsiteX11" fmla="*/ 187408 w 730333"/>
                <a:gd name="connsiteY11" fmla="*/ 31564 h 688387"/>
                <a:gd name="connsiteX12" fmla="*/ 84377 w 730333"/>
                <a:gd name="connsiteY12" fmla="*/ 340657 h 688387"/>
                <a:gd name="connsiteX0" fmla="*/ 84377 w 730333"/>
                <a:gd name="connsiteY0" fmla="*/ 340657 h 688387"/>
                <a:gd name="connsiteX1" fmla="*/ 32861 w 730333"/>
                <a:gd name="connsiteY1" fmla="*/ 662629 h 688387"/>
                <a:gd name="connsiteX2" fmla="*/ 612411 w 730333"/>
                <a:gd name="connsiteY2" fmla="*/ 688387 h 688387"/>
                <a:gd name="connsiteX3" fmla="*/ 728320 w 730333"/>
                <a:gd name="connsiteY3" fmla="*/ 417930 h 688387"/>
                <a:gd name="connsiteX4" fmla="*/ 568365 w 730333"/>
                <a:gd name="connsiteY4" fmla="*/ 405051 h 688387"/>
                <a:gd name="connsiteX5" fmla="*/ 488580 w 730333"/>
                <a:gd name="connsiteY5" fmla="*/ 523859 h 688387"/>
                <a:gd name="connsiteX6" fmla="*/ 357731 w 730333"/>
                <a:gd name="connsiteY6" fmla="*/ 356047 h 688387"/>
                <a:gd name="connsiteX7" fmla="*/ 518524 w 730333"/>
                <a:gd name="connsiteY7" fmla="*/ 155781 h 688387"/>
                <a:gd name="connsiteX8" fmla="*/ 548016 w 730333"/>
                <a:gd name="connsiteY8" fmla="*/ 276263 h 688387"/>
                <a:gd name="connsiteX9" fmla="*/ 728320 w 730333"/>
                <a:gd name="connsiteY9" fmla="*/ 186111 h 688387"/>
                <a:gd name="connsiteX10" fmla="*/ 560895 w 730333"/>
                <a:gd name="connsiteY10" fmla="*/ 31564 h 688387"/>
                <a:gd name="connsiteX11" fmla="*/ 187408 w 730333"/>
                <a:gd name="connsiteY11" fmla="*/ 31564 h 688387"/>
                <a:gd name="connsiteX12" fmla="*/ 84377 w 730333"/>
                <a:gd name="connsiteY12" fmla="*/ 340657 h 688387"/>
                <a:gd name="connsiteX0" fmla="*/ 84377 w 730333"/>
                <a:gd name="connsiteY0" fmla="*/ 340657 h 688387"/>
                <a:gd name="connsiteX1" fmla="*/ 32861 w 730333"/>
                <a:gd name="connsiteY1" fmla="*/ 662629 h 688387"/>
                <a:gd name="connsiteX2" fmla="*/ 612411 w 730333"/>
                <a:gd name="connsiteY2" fmla="*/ 688387 h 688387"/>
                <a:gd name="connsiteX3" fmla="*/ 728320 w 730333"/>
                <a:gd name="connsiteY3" fmla="*/ 417930 h 688387"/>
                <a:gd name="connsiteX4" fmla="*/ 568365 w 730333"/>
                <a:gd name="connsiteY4" fmla="*/ 405051 h 688387"/>
                <a:gd name="connsiteX5" fmla="*/ 488580 w 730333"/>
                <a:gd name="connsiteY5" fmla="*/ 523859 h 688387"/>
                <a:gd name="connsiteX6" fmla="*/ 357731 w 730333"/>
                <a:gd name="connsiteY6" fmla="*/ 356047 h 688387"/>
                <a:gd name="connsiteX7" fmla="*/ 468232 w 730333"/>
                <a:gd name="connsiteY7" fmla="*/ 160353 h 688387"/>
                <a:gd name="connsiteX8" fmla="*/ 548016 w 730333"/>
                <a:gd name="connsiteY8" fmla="*/ 276263 h 688387"/>
                <a:gd name="connsiteX9" fmla="*/ 728320 w 730333"/>
                <a:gd name="connsiteY9" fmla="*/ 186111 h 688387"/>
                <a:gd name="connsiteX10" fmla="*/ 560895 w 730333"/>
                <a:gd name="connsiteY10" fmla="*/ 31564 h 688387"/>
                <a:gd name="connsiteX11" fmla="*/ 187408 w 730333"/>
                <a:gd name="connsiteY11" fmla="*/ 31564 h 688387"/>
                <a:gd name="connsiteX12" fmla="*/ 84377 w 730333"/>
                <a:gd name="connsiteY12" fmla="*/ 340657 h 688387"/>
                <a:gd name="connsiteX0" fmla="*/ 84377 w 730333"/>
                <a:gd name="connsiteY0" fmla="*/ 340657 h 688387"/>
                <a:gd name="connsiteX1" fmla="*/ 32861 w 730333"/>
                <a:gd name="connsiteY1" fmla="*/ 662629 h 688387"/>
                <a:gd name="connsiteX2" fmla="*/ 612411 w 730333"/>
                <a:gd name="connsiteY2" fmla="*/ 688387 h 688387"/>
                <a:gd name="connsiteX3" fmla="*/ 728320 w 730333"/>
                <a:gd name="connsiteY3" fmla="*/ 417930 h 688387"/>
                <a:gd name="connsiteX4" fmla="*/ 568365 w 730333"/>
                <a:gd name="connsiteY4" fmla="*/ 405051 h 688387"/>
                <a:gd name="connsiteX5" fmla="*/ 488580 w 730333"/>
                <a:gd name="connsiteY5" fmla="*/ 523859 h 688387"/>
                <a:gd name="connsiteX6" fmla="*/ 357731 w 730333"/>
                <a:gd name="connsiteY6" fmla="*/ 356047 h 688387"/>
                <a:gd name="connsiteX7" fmla="*/ 468232 w 730333"/>
                <a:gd name="connsiteY7" fmla="*/ 160353 h 688387"/>
                <a:gd name="connsiteX8" fmla="*/ 548016 w 730333"/>
                <a:gd name="connsiteY8" fmla="*/ 276263 h 688387"/>
                <a:gd name="connsiteX9" fmla="*/ 728320 w 730333"/>
                <a:gd name="connsiteY9" fmla="*/ 186111 h 688387"/>
                <a:gd name="connsiteX10" fmla="*/ 560895 w 730333"/>
                <a:gd name="connsiteY10" fmla="*/ 31564 h 688387"/>
                <a:gd name="connsiteX11" fmla="*/ 187408 w 730333"/>
                <a:gd name="connsiteY11" fmla="*/ 31564 h 688387"/>
                <a:gd name="connsiteX12" fmla="*/ 84377 w 730333"/>
                <a:gd name="connsiteY12" fmla="*/ 340657 h 688387"/>
                <a:gd name="connsiteX0" fmla="*/ 84377 w 730333"/>
                <a:gd name="connsiteY0" fmla="*/ 340657 h 688387"/>
                <a:gd name="connsiteX1" fmla="*/ 32861 w 730333"/>
                <a:gd name="connsiteY1" fmla="*/ 662629 h 688387"/>
                <a:gd name="connsiteX2" fmla="*/ 612411 w 730333"/>
                <a:gd name="connsiteY2" fmla="*/ 688387 h 688387"/>
                <a:gd name="connsiteX3" fmla="*/ 728320 w 730333"/>
                <a:gd name="connsiteY3" fmla="*/ 417930 h 688387"/>
                <a:gd name="connsiteX4" fmla="*/ 568365 w 730333"/>
                <a:gd name="connsiteY4" fmla="*/ 405051 h 688387"/>
                <a:gd name="connsiteX5" fmla="*/ 456576 w 730333"/>
                <a:gd name="connsiteY5" fmla="*/ 523859 h 688387"/>
                <a:gd name="connsiteX6" fmla="*/ 357731 w 730333"/>
                <a:gd name="connsiteY6" fmla="*/ 356047 h 688387"/>
                <a:gd name="connsiteX7" fmla="*/ 468232 w 730333"/>
                <a:gd name="connsiteY7" fmla="*/ 160353 h 688387"/>
                <a:gd name="connsiteX8" fmla="*/ 548016 w 730333"/>
                <a:gd name="connsiteY8" fmla="*/ 276263 h 688387"/>
                <a:gd name="connsiteX9" fmla="*/ 728320 w 730333"/>
                <a:gd name="connsiteY9" fmla="*/ 186111 h 688387"/>
                <a:gd name="connsiteX10" fmla="*/ 560895 w 730333"/>
                <a:gd name="connsiteY10" fmla="*/ 31564 h 688387"/>
                <a:gd name="connsiteX11" fmla="*/ 187408 w 730333"/>
                <a:gd name="connsiteY11" fmla="*/ 31564 h 688387"/>
                <a:gd name="connsiteX12" fmla="*/ 84377 w 730333"/>
                <a:gd name="connsiteY12" fmla="*/ 340657 h 688387"/>
                <a:gd name="connsiteX0" fmla="*/ 84377 w 730333"/>
                <a:gd name="connsiteY0" fmla="*/ 340657 h 688387"/>
                <a:gd name="connsiteX1" fmla="*/ 32861 w 730333"/>
                <a:gd name="connsiteY1" fmla="*/ 662629 h 688387"/>
                <a:gd name="connsiteX2" fmla="*/ 612411 w 730333"/>
                <a:gd name="connsiteY2" fmla="*/ 688387 h 688387"/>
                <a:gd name="connsiteX3" fmla="*/ 728320 w 730333"/>
                <a:gd name="connsiteY3" fmla="*/ 417930 h 688387"/>
                <a:gd name="connsiteX4" fmla="*/ 568365 w 730333"/>
                <a:gd name="connsiteY4" fmla="*/ 405051 h 688387"/>
                <a:gd name="connsiteX5" fmla="*/ 456576 w 730333"/>
                <a:gd name="connsiteY5" fmla="*/ 523859 h 688387"/>
                <a:gd name="connsiteX6" fmla="*/ 357731 w 730333"/>
                <a:gd name="connsiteY6" fmla="*/ 356047 h 688387"/>
                <a:gd name="connsiteX7" fmla="*/ 468232 w 730333"/>
                <a:gd name="connsiteY7" fmla="*/ 160353 h 688387"/>
                <a:gd name="connsiteX8" fmla="*/ 548016 w 730333"/>
                <a:gd name="connsiteY8" fmla="*/ 276263 h 688387"/>
                <a:gd name="connsiteX9" fmla="*/ 728320 w 730333"/>
                <a:gd name="connsiteY9" fmla="*/ 186111 h 688387"/>
                <a:gd name="connsiteX10" fmla="*/ 560895 w 730333"/>
                <a:gd name="connsiteY10" fmla="*/ 31564 h 688387"/>
                <a:gd name="connsiteX11" fmla="*/ 187408 w 730333"/>
                <a:gd name="connsiteY11" fmla="*/ 31564 h 688387"/>
                <a:gd name="connsiteX12" fmla="*/ 84377 w 730333"/>
                <a:gd name="connsiteY12" fmla="*/ 340657 h 688387"/>
                <a:gd name="connsiteX0" fmla="*/ 84377 w 730866"/>
                <a:gd name="connsiteY0" fmla="*/ 340657 h 688387"/>
                <a:gd name="connsiteX1" fmla="*/ 32861 w 730866"/>
                <a:gd name="connsiteY1" fmla="*/ 662629 h 688387"/>
                <a:gd name="connsiteX2" fmla="*/ 612411 w 730866"/>
                <a:gd name="connsiteY2" fmla="*/ 688387 h 688387"/>
                <a:gd name="connsiteX3" fmla="*/ 728320 w 730866"/>
                <a:gd name="connsiteY3" fmla="*/ 417930 h 688387"/>
                <a:gd name="connsiteX4" fmla="*/ 559221 w 730866"/>
                <a:gd name="connsiteY4" fmla="*/ 405051 h 688387"/>
                <a:gd name="connsiteX5" fmla="*/ 456576 w 730866"/>
                <a:gd name="connsiteY5" fmla="*/ 523859 h 688387"/>
                <a:gd name="connsiteX6" fmla="*/ 357731 w 730866"/>
                <a:gd name="connsiteY6" fmla="*/ 356047 h 688387"/>
                <a:gd name="connsiteX7" fmla="*/ 468232 w 730866"/>
                <a:gd name="connsiteY7" fmla="*/ 160353 h 688387"/>
                <a:gd name="connsiteX8" fmla="*/ 548016 w 730866"/>
                <a:gd name="connsiteY8" fmla="*/ 276263 h 688387"/>
                <a:gd name="connsiteX9" fmla="*/ 728320 w 730866"/>
                <a:gd name="connsiteY9" fmla="*/ 186111 h 688387"/>
                <a:gd name="connsiteX10" fmla="*/ 560895 w 730866"/>
                <a:gd name="connsiteY10" fmla="*/ 31564 h 688387"/>
                <a:gd name="connsiteX11" fmla="*/ 187408 w 730866"/>
                <a:gd name="connsiteY11" fmla="*/ 31564 h 688387"/>
                <a:gd name="connsiteX12" fmla="*/ 84377 w 730866"/>
                <a:gd name="connsiteY12" fmla="*/ 340657 h 688387"/>
                <a:gd name="connsiteX0" fmla="*/ 84377 w 730866"/>
                <a:gd name="connsiteY0" fmla="*/ 340657 h 688387"/>
                <a:gd name="connsiteX1" fmla="*/ 32861 w 730866"/>
                <a:gd name="connsiteY1" fmla="*/ 662629 h 688387"/>
                <a:gd name="connsiteX2" fmla="*/ 612411 w 730866"/>
                <a:gd name="connsiteY2" fmla="*/ 688387 h 688387"/>
                <a:gd name="connsiteX3" fmla="*/ 728320 w 730866"/>
                <a:gd name="connsiteY3" fmla="*/ 417930 h 688387"/>
                <a:gd name="connsiteX4" fmla="*/ 559221 w 730866"/>
                <a:gd name="connsiteY4" fmla="*/ 405051 h 688387"/>
                <a:gd name="connsiteX5" fmla="*/ 456576 w 730866"/>
                <a:gd name="connsiteY5" fmla="*/ 523859 h 688387"/>
                <a:gd name="connsiteX6" fmla="*/ 357731 w 730866"/>
                <a:gd name="connsiteY6" fmla="*/ 356047 h 688387"/>
                <a:gd name="connsiteX7" fmla="*/ 468232 w 730866"/>
                <a:gd name="connsiteY7" fmla="*/ 160353 h 688387"/>
                <a:gd name="connsiteX8" fmla="*/ 566304 w 730866"/>
                <a:gd name="connsiteY8" fmla="*/ 285407 h 688387"/>
                <a:gd name="connsiteX9" fmla="*/ 728320 w 730866"/>
                <a:gd name="connsiteY9" fmla="*/ 186111 h 688387"/>
                <a:gd name="connsiteX10" fmla="*/ 560895 w 730866"/>
                <a:gd name="connsiteY10" fmla="*/ 31564 h 688387"/>
                <a:gd name="connsiteX11" fmla="*/ 187408 w 730866"/>
                <a:gd name="connsiteY11" fmla="*/ 31564 h 688387"/>
                <a:gd name="connsiteX12" fmla="*/ 84377 w 730866"/>
                <a:gd name="connsiteY12" fmla="*/ 340657 h 688387"/>
                <a:gd name="connsiteX0" fmla="*/ 84377 w 730866"/>
                <a:gd name="connsiteY0" fmla="*/ 340657 h 688387"/>
                <a:gd name="connsiteX1" fmla="*/ 32861 w 730866"/>
                <a:gd name="connsiteY1" fmla="*/ 662629 h 688387"/>
                <a:gd name="connsiteX2" fmla="*/ 612411 w 730866"/>
                <a:gd name="connsiteY2" fmla="*/ 688387 h 688387"/>
                <a:gd name="connsiteX3" fmla="*/ 728320 w 730866"/>
                <a:gd name="connsiteY3" fmla="*/ 417930 h 688387"/>
                <a:gd name="connsiteX4" fmla="*/ 559221 w 730866"/>
                <a:gd name="connsiteY4" fmla="*/ 405051 h 688387"/>
                <a:gd name="connsiteX5" fmla="*/ 456576 w 730866"/>
                <a:gd name="connsiteY5" fmla="*/ 523859 h 688387"/>
                <a:gd name="connsiteX6" fmla="*/ 357731 w 730866"/>
                <a:gd name="connsiteY6" fmla="*/ 356047 h 688387"/>
                <a:gd name="connsiteX7" fmla="*/ 468232 w 730866"/>
                <a:gd name="connsiteY7" fmla="*/ 160353 h 688387"/>
                <a:gd name="connsiteX8" fmla="*/ 566304 w 730866"/>
                <a:gd name="connsiteY8" fmla="*/ 285407 h 688387"/>
                <a:gd name="connsiteX9" fmla="*/ 728320 w 730866"/>
                <a:gd name="connsiteY9" fmla="*/ 186111 h 688387"/>
                <a:gd name="connsiteX10" fmla="*/ 560895 w 730866"/>
                <a:gd name="connsiteY10" fmla="*/ 31564 h 688387"/>
                <a:gd name="connsiteX11" fmla="*/ 187408 w 730866"/>
                <a:gd name="connsiteY11" fmla="*/ 31564 h 688387"/>
                <a:gd name="connsiteX12" fmla="*/ 84377 w 730866"/>
                <a:gd name="connsiteY12" fmla="*/ 340657 h 688387"/>
                <a:gd name="connsiteX0" fmla="*/ 84377 w 730866"/>
                <a:gd name="connsiteY0" fmla="*/ 340657 h 688387"/>
                <a:gd name="connsiteX1" fmla="*/ 32861 w 730866"/>
                <a:gd name="connsiteY1" fmla="*/ 662629 h 688387"/>
                <a:gd name="connsiteX2" fmla="*/ 612411 w 730866"/>
                <a:gd name="connsiteY2" fmla="*/ 688387 h 688387"/>
                <a:gd name="connsiteX3" fmla="*/ 728320 w 730866"/>
                <a:gd name="connsiteY3" fmla="*/ 417930 h 688387"/>
                <a:gd name="connsiteX4" fmla="*/ 559221 w 730866"/>
                <a:gd name="connsiteY4" fmla="*/ 405051 h 688387"/>
                <a:gd name="connsiteX5" fmla="*/ 456576 w 730866"/>
                <a:gd name="connsiteY5" fmla="*/ 523859 h 688387"/>
                <a:gd name="connsiteX6" fmla="*/ 357731 w 730866"/>
                <a:gd name="connsiteY6" fmla="*/ 356047 h 688387"/>
                <a:gd name="connsiteX7" fmla="*/ 468232 w 730866"/>
                <a:gd name="connsiteY7" fmla="*/ 160353 h 688387"/>
                <a:gd name="connsiteX8" fmla="*/ 566304 w 730866"/>
                <a:gd name="connsiteY8" fmla="*/ 285407 h 688387"/>
                <a:gd name="connsiteX9" fmla="*/ 728320 w 730866"/>
                <a:gd name="connsiteY9" fmla="*/ 186111 h 688387"/>
                <a:gd name="connsiteX10" fmla="*/ 560895 w 730866"/>
                <a:gd name="connsiteY10" fmla="*/ 31564 h 688387"/>
                <a:gd name="connsiteX11" fmla="*/ 187408 w 730866"/>
                <a:gd name="connsiteY11" fmla="*/ 31564 h 688387"/>
                <a:gd name="connsiteX12" fmla="*/ 84377 w 730866"/>
                <a:gd name="connsiteY12" fmla="*/ 340657 h 688387"/>
                <a:gd name="connsiteX0" fmla="*/ 84377 w 730866"/>
                <a:gd name="connsiteY0" fmla="*/ 340657 h 688387"/>
                <a:gd name="connsiteX1" fmla="*/ 32861 w 730866"/>
                <a:gd name="connsiteY1" fmla="*/ 662629 h 688387"/>
                <a:gd name="connsiteX2" fmla="*/ 612411 w 730866"/>
                <a:gd name="connsiteY2" fmla="*/ 688387 h 688387"/>
                <a:gd name="connsiteX3" fmla="*/ 728320 w 730866"/>
                <a:gd name="connsiteY3" fmla="*/ 417930 h 688387"/>
                <a:gd name="connsiteX4" fmla="*/ 559221 w 730866"/>
                <a:gd name="connsiteY4" fmla="*/ 405051 h 688387"/>
                <a:gd name="connsiteX5" fmla="*/ 456576 w 730866"/>
                <a:gd name="connsiteY5" fmla="*/ 523859 h 688387"/>
                <a:gd name="connsiteX6" fmla="*/ 353159 w 730866"/>
                <a:gd name="connsiteY6" fmla="*/ 337759 h 688387"/>
                <a:gd name="connsiteX7" fmla="*/ 468232 w 730866"/>
                <a:gd name="connsiteY7" fmla="*/ 160353 h 688387"/>
                <a:gd name="connsiteX8" fmla="*/ 566304 w 730866"/>
                <a:gd name="connsiteY8" fmla="*/ 285407 h 688387"/>
                <a:gd name="connsiteX9" fmla="*/ 728320 w 730866"/>
                <a:gd name="connsiteY9" fmla="*/ 186111 h 688387"/>
                <a:gd name="connsiteX10" fmla="*/ 560895 w 730866"/>
                <a:gd name="connsiteY10" fmla="*/ 31564 h 688387"/>
                <a:gd name="connsiteX11" fmla="*/ 187408 w 730866"/>
                <a:gd name="connsiteY11" fmla="*/ 31564 h 688387"/>
                <a:gd name="connsiteX12" fmla="*/ 84377 w 730866"/>
                <a:gd name="connsiteY12" fmla="*/ 340657 h 688387"/>
                <a:gd name="connsiteX0" fmla="*/ 84377 w 730866"/>
                <a:gd name="connsiteY0" fmla="*/ 340657 h 688387"/>
                <a:gd name="connsiteX1" fmla="*/ 32861 w 730866"/>
                <a:gd name="connsiteY1" fmla="*/ 662629 h 688387"/>
                <a:gd name="connsiteX2" fmla="*/ 612411 w 730866"/>
                <a:gd name="connsiteY2" fmla="*/ 688387 h 688387"/>
                <a:gd name="connsiteX3" fmla="*/ 728320 w 730866"/>
                <a:gd name="connsiteY3" fmla="*/ 417930 h 688387"/>
                <a:gd name="connsiteX4" fmla="*/ 559221 w 730866"/>
                <a:gd name="connsiteY4" fmla="*/ 405051 h 688387"/>
                <a:gd name="connsiteX5" fmla="*/ 456576 w 730866"/>
                <a:gd name="connsiteY5" fmla="*/ 523859 h 688387"/>
                <a:gd name="connsiteX6" fmla="*/ 353159 w 730866"/>
                <a:gd name="connsiteY6" fmla="*/ 337759 h 688387"/>
                <a:gd name="connsiteX7" fmla="*/ 468232 w 730866"/>
                <a:gd name="connsiteY7" fmla="*/ 160353 h 688387"/>
                <a:gd name="connsiteX8" fmla="*/ 566304 w 730866"/>
                <a:gd name="connsiteY8" fmla="*/ 285407 h 688387"/>
                <a:gd name="connsiteX9" fmla="*/ 728320 w 730866"/>
                <a:gd name="connsiteY9" fmla="*/ 186111 h 688387"/>
                <a:gd name="connsiteX10" fmla="*/ 560895 w 730866"/>
                <a:gd name="connsiteY10" fmla="*/ 31564 h 688387"/>
                <a:gd name="connsiteX11" fmla="*/ 187408 w 730866"/>
                <a:gd name="connsiteY11" fmla="*/ 31564 h 688387"/>
                <a:gd name="connsiteX12" fmla="*/ 84377 w 730866"/>
                <a:gd name="connsiteY12" fmla="*/ 340657 h 688387"/>
                <a:gd name="connsiteX0" fmla="*/ 84377 w 730866"/>
                <a:gd name="connsiteY0" fmla="*/ 340657 h 688387"/>
                <a:gd name="connsiteX1" fmla="*/ 32861 w 730866"/>
                <a:gd name="connsiteY1" fmla="*/ 662629 h 688387"/>
                <a:gd name="connsiteX2" fmla="*/ 612411 w 730866"/>
                <a:gd name="connsiteY2" fmla="*/ 688387 h 688387"/>
                <a:gd name="connsiteX3" fmla="*/ 728320 w 730866"/>
                <a:gd name="connsiteY3" fmla="*/ 417930 h 688387"/>
                <a:gd name="connsiteX4" fmla="*/ 559221 w 730866"/>
                <a:gd name="connsiteY4" fmla="*/ 405051 h 688387"/>
                <a:gd name="connsiteX5" fmla="*/ 456576 w 730866"/>
                <a:gd name="connsiteY5" fmla="*/ 523859 h 688387"/>
                <a:gd name="connsiteX6" fmla="*/ 353159 w 730866"/>
                <a:gd name="connsiteY6" fmla="*/ 337759 h 688387"/>
                <a:gd name="connsiteX7" fmla="*/ 468232 w 730866"/>
                <a:gd name="connsiteY7" fmla="*/ 160353 h 688387"/>
                <a:gd name="connsiteX8" fmla="*/ 566304 w 730866"/>
                <a:gd name="connsiteY8" fmla="*/ 285407 h 688387"/>
                <a:gd name="connsiteX9" fmla="*/ 728320 w 730866"/>
                <a:gd name="connsiteY9" fmla="*/ 186111 h 688387"/>
                <a:gd name="connsiteX10" fmla="*/ 560895 w 730866"/>
                <a:gd name="connsiteY10" fmla="*/ 31564 h 688387"/>
                <a:gd name="connsiteX11" fmla="*/ 187408 w 730866"/>
                <a:gd name="connsiteY11" fmla="*/ 31564 h 688387"/>
                <a:gd name="connsiteX12" fmla="*/ 84377 w 730866"/>
                <a:gd name="connsiteY12" fmla="*/ 340657 h 688387"/>
                <a:gd name="connsiteX0" fmla="*/ 84377 w 730866"/>
                <a:gd name="connsiteY0" fmla="*/ 340657 h 688387"/>
                <a:gd name="connsiteX1" fmla="*/ 32861 w 730866"/>
                <a:gd name="connsiteY1" fmla="*/ 662629 h 688387"/>
                <a:gd name="connsiteX2" fmla="*/ 612411 w 730866"/>
                <a:gd name="connsiteY2" fmla="*/ 688387 h 688387"/>
                <a:gd name="connsiteX3" fmla="*/ 728320 w 730866"/>
                <a:gd name="connsiteY3" fmla="*/ 417930 h 688387"/>
                <a:gd name="connsiteX4" fmla="*/ 559221 w 730866"/>
                <a:gd name="connsiteY4" fmla="*/ 405051 h 688387"/>
                <a:gd name="connsiteX5" fmla="*/ 460053 w 730866"/>
                <a:gd name="connsiteY5" fmla="*/ 512296 h 688387"/>
                <a:gd name="connsiteX6" fmla="*/ 353159 w 730866"/>
                <a:gd name="connsiteY6" fmla="*/ 337759 h 688387"/>
                <a:gd name="connsiteX7" fmla="*/ 468232 w 730866"/>
                <a:gd name="connsiteY7" fmla="*/ 160353 h 688387"/>
                <a:gd name="connsiteX8" fmla="*/ 566304 w 730866"/>
                <a:gd name="connsiteY8" fmla="*/ 285407 h 688387"/>
                <a:gd name="connsiteX9" fmla="*/ 728320 w 730866"/>
                <a:gd name="connsiteY9" fmla="*/ 186111 h 688387"/>
                <a:gd name="connsiteX10" fmla="*/ 560895 w 730866"/>
                <a:gd name="connsiteY10" fmla="*/ 31564 h 688387"/>
                <a:gd name="connsiteX11" fmla="*/ 187408 w 730866"/>
                <a:gd name="connsiteY11" fmla="*/ 31564 h 688387"/>
                <a:gd name="connsiteX12" fmla="*/ 84377 w 730866"/>
                <a:gd name="connsiteY12" fmla="*/ 340657 h 6883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730866" h="688387">
                  <a:moveTo>
                    <a:pt x="84377" y="340657"/>
                  </a:moveTo>
                  <a:cubicBezTo>
                    <a:pt x="58619" y="445834"/>
                    <a:pt x="-55145" y="604674"/>
                    <a:pt x="32861" y="662629"/>
                  </a:cubicBezTo>
                  <a:cubicBezTo>
                    <a:pt x="120867" y="720584"/>
                    <a:pt x="496501" y="729170"/>
                    <a:pt x="612411" y="688387"/>
                  </a:cubicBezTo>
                  <a:cubicBezTo>
                    <a:pt x="728321" y="647604"/>
                    <a:pt x="737185" y="465153"/>
                    <a:pt x="728320" y="417930"/>
                  </a:cubicBezTo>
                  <a:cubicBezTo>
                    <a:pt x="719455" y="370707"/>
                    <a:pt x="603932" y="389323"/>
                    <a:pt x="559221" y="405051"/>
                  </a:cubicBezTo>
                  <a:cubicBezTo>
                    <a:pt x="514510" y="420779"/>
                    <a:pt x="526401" y="514367"/>
                    <a:pt x="460053" y="512296"/>
                  </a:cubicBezTo>
                  <a:cubicBezTo>
                    <a:pt x="393705" y="510225"/>
                    <a:pt x="351796" y="396416"/>
                    <a:pt x="353159" y="337759"/>
                  </a:cubicBezTo>
                  <a:cubicBezTo>
                    <a:pt x="354522" y="279102"/>
                    <a:pt x="405276" y="155362"/>
                    <a:pt x="468232" y="160353"/>
                  </a:cubicBezTo>
                  <a:cubicBezTo>
                    <a:pt x="531188" y="165344"/>
                    <a:pt x="504668" y="253682"/>
                    <a:pt x="566304" y="285407"/>
                  </a:cubicBezTo>
                  <a:cubicBezTo>
                    <a:pt x="627940" y="317132"/>
                    <a:pt x="729221" y="228418"/>
                    <a:pt x="728320" y="186111"/>
                  </a:cubicBezTo>
                  <a:cubicBezTo>
                    <a:pt x="727419" y="143804"/>
                    <a:pt x="651047" y="57322"/>
                    <a:pt x="560895" y="31564"/>
                  </a:cubicBezTo>
                  <a:cubicBezTo>
                    <a:pt x="470743" y="5806"/>
                    <a:pt x="266828" y="-24245"/>
                    <a:pt x="187408" y="31564"/>
                  </a:cubicBezTo>
                  <a:cubicBezTo>
                    <a:pt x="107988" y="87373"/>
                    <a:pt x="110135" y="235480"/>
                    <a:pt x="84377" y="340657"/>
                  </a:cubicBezTo>
                  <a:close/>
                </a:path>
              </a:pathLst>
            </a:custGeom>
            <a:gradFill>
              <a:gsLst>
                <a:gs pos="0">
                  <a:srgbClr val="00FFFF"/>
                </a:gs>
                <a:gs pos="44000">
                  <a:srgbClr val="00B0F0"/>
                </a:gs>
                <a:gs pos="100000">
                  <a:srgbClr val="0070C0"/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91" name="Group 190"/>
            <p:cNvGrpSpPr/>
            <p:nvPr/>
          </p:nvGrpSpPr>
          <p:grpSpPr>
            <a:xfrm>
              <a:off x="1619470" y="2858540"/>
              <a:ext cx="324280" cy="376037"/>
              <a:chOff x="7049785" y="5014702"/>
              <a:chExt cx="324280" cy="376037"/>
            </a:xfrm>
          </p:grpSpPr>
          <p:sp>
            <p:nvSpPr>
              <p:cNvPr id="192" name="Oval 191"/>
              <p:cNvSpPr/>
              <p:nvPr/>
            </p:nvSpPr>
            <p:spPr>
              <a:xfrm>
                <a:off x="7221665" y="5238339"/>
                <a:ext cx="152400" cy="152400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0070C0"/>
                  </a:gs>
                  <a:gs pos="0">
                    <a:schemeClr val="accent1">
                      <a:lumMod val="20000"/>
                      <a:lumOff val="80000"/>
                    </a:schemeClr>
                  </a:gs>
                </a:gsLst>
                <a:path path="circle">
                  <a:fillToRect r="100000" b="100000"/>
                </a:path>
                <a:tileRect l="-100000" t="-100000"/>
              </a:grad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3" name="Oval 192"/>
              <p:cNvSpPr/>
              <p:nvPr/>
            </p:nvSpPr>
            <p:spPr>
              <a:xfrm>
                <a:off x="7049785" y="5151574"/>
                <a:ext cx="202794" cy="202794"/>
              </a:xfrm>
              <a:prstGeom prst="ellipse">
                <a:avLst/>
              </a:prstGeom>
              <a:gradFill flip="none" rotWithShape="1">
                <a:gsLst>
                  <a:gs pos="0">
                    <a:schemeClr val="tx1"/>
                  </a:gs>
                  <a:gs pos="56000">
                    <a:srgbClr val="FF0000"/>
                  </a:gs>
                  <a:gs pos="100000">
                    <a:srgbClr val="800000"/>
                  </a:gs>
                  <a:gs pos="85000">
                    <a:srgbClr val="C00000"/>
                  </a:gs>
                </a:gsLst>
                <a:path path="circle">
                  <a:fillToRect r="100000" b="100000"/>
                </a:path>
                <a:tileRect l="-100000" t="-100000"/>
              </a:grad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4" name="Oval 193"/>
              <p:cNvSpPr/>
              <p:nvPr/>
            </p:nvSpPr>
            <p:spPr>
              <a:xfrm>
                <a:off x="7067170" y="5014702"/>
                <a:ext cx="152400" cy="152400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0070C0"/>
                  </a:gs>
                  <a:gs pos="0">
                    <a:schemeClr val="accent1">
                      <a:lumMod val="20000"/>
                      <a:lumOff val="80000"/>
                    </a:schemeClr>
                  </a:gs>
                </a:gsLst>
                <a:path path="circle">
                  <a:fillToRect r="100000" b="100000"/>
                </a:path>
                <a:tileRect l="-100000" t="-100000"/>
              </a:grad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95" name="Group 194"/>
            <p:cNvGrpSpPr/>
            <p:nvPr/>
          </p:nvGrpSpPr>
          <p:grpSpPr>
            <a:xfrm>
              <a:off x="1699754" y="1351024"/>
              <a:ext cx="218799" cy="343663"/>
              <a:chOff x="7033780" y="5017658"/>
              <a:chExt cx="218799" cy="343663"/>
            </a:xfrm>
          </p:grpSpPr>
          <p:sp>
            <p:nvSpPr>
              <p:cNvPr id="196" name="Oval 195"/>
              <p:cNvSpPr/>
              <p:nvPr/>
            </p:nvSpPr>
            <p:spPr>
              <a:xfrm>
                <a:off x="7033780" y="5208921"/>
                <a:ext cx="152400" cy="152400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0070C0"/>
                  </a:gs>
                  <a:gs pos="0">
                    <a:schemeClr val="accent1">
                      <a:lumMod val="20000"/>
                      <a:lumOff val="80000"/>
                    </a:schemeClr>
                  </a:gs>
                </a:gsLst>
                <a:path path="circle">
                  <a:fillToRect r="100000" b="100000"/>
                </a:path>
                <a:tileRect l="-100000" t="-100000"/>
              </a:grad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7" name="Oval 196"/>
              <p:cNvSpPr/>
              <p:nvPr/>
            </p:nvSpPr>
            <p:spPr>
              <a:xfrm>
                <a:off x="7049785" y="5151574"/>
                <a:ext cx="202794" cy="202794"/>
              </a:xfrm>
              <a:prstGeom prst="ellipse">
                <a:avLst/>
              </a:prstGeom>
              <a:gradFill flip="none" rotWithShape="1">
                <a:gsLst>
                  <a:gs pos="0">
                    <a:schemeClr val="tx1"/>
                  </a:gs>
                  <a:gs pos="56000">
                    <a:srgbClr val="FF0000"/>
                  </a:gs>
                  <a:gs pos="100000">
                    <a:srgbClr val="800000"/>
                  </a:gs>
                  <a:gs pos="85000">
                    <a:srgbClr val="C00000"/>
                  </a:gs>
                </a:gsLst>
                <a:path path="circle">
                  <a:fillToRect r="100000" b="100000"/>
                </a:path>
                <a:tileRect l="-100000" t="-100000"/>
              </a:grad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8" name="Oval 197"/>
              <p:cNvSpPr/>
              <p:nvPr/>
            </p:nvSpPr>
            <p:spPr>
              <a:xfrm>
                <a:off x="7071406" y="5017658"/>
                <a:ext cx="152400" cy="152400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0070C0"/>
                  </a:gs>
                  <a:gs pos="0">
                    <a:schemeClr val="accent1">
                      <a:lumMod val="20000"/>
                      <a:lumOff val="80000"/>
                    </a:schemeClr>
                  </a:gs>
                </a:gsLst>
                <a:path path="circle">
                  <a:fillToRect r="100000" b="100000"/>
                </a:path>
                <a:tileRect l="-100000" t="-100000"/>
              </a:grad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210" name="TextBox 209"/>
          <p:cNvSpPr txBox="1"/>
          <p:nvPr/>
        </p:nvSpPr>
        <p:spPr>
          <a:xfrm>
            <a:off x="5983937" y="5228272"/>
            <a:ext cx="300766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Indeteminism</a:t>
            </a:r>
            <a:r>
              <a:rPr lang="en-US" dirty="0" smtClean="0"/>
              <a:t>:</a:t>
            </a:r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 Heterogeneous outcomes from an initially homogeneous population</a:t>
            </a:r>
            <a:endParaRPr lang="en-US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211" name="TextBox 210"/>
          <p:cNvSpPr txBox="1"/>
          <p:nvPr/>
        </p:nvSpPr>
        <p:spPr>
          <a:xfrm>
            <a:off x="2969045" y="5228272"/>
            <a:ext cx="297455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Practically unpredictable:</a:t>
            </a:r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 Sensitive to initial conditions. </a:t>
            </a:r>
            <a:endParaRPr lang="en-US" dirty="0"/>
          </a:p>
        </p:txBody>
      </p:sp>
      <p:sp>
        <p:nvSpPr>
          <p:cNvPr id="212" name="Freeform 211"/>
          <p:cNvSpPr/>
          <p:nvPr/>
        </p:nvSpPr>
        <p:spPr>
          <a:xfrm>
            <a:off x="3537097" y="4270744"/>
            <a:ext cx="593889" cy="438346"/>
          </a:xfrm>
          <a:custGeom>
            <a:avLst/>
            <a:gdLst>
              <a:gd name="connsiteX0" fmla="*/ 0 w 593889"/>
              <a:gd name="connsiteY0" fmla="*/ 0 h 438346"/>
              <a:gd name="connsiteX1" fmla="*/ 278091 w 593889"/>
              <a:gd name="connsiteY1" fmla="*/ 150829 h 438346"/>
              <a:gd name="connsiteX2" fmla="*/ 593889 w 593889"/>
              <a:gd name="connsiteY2" fmla="*/ 438346 h 4383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93889" h="438346">
                <a:moveTo>
                  <a:pt x="0" y="0"/>
                </a:moveTo>
                <a:lnTo>
                  <a:pt x="278091" y="150829"/>
                </a:lnTo>
                <a:lnTo>
                  <a:pt x="593889" y="438346"/>
                </a:lnTo>
              </a:path>
            </a:pathLst>
          </a:custGeom>
          <a:noFill/>
          <a:ln>
            <a:solidFill>
              <a:srgbClr val="00FF00"/>
            </a:solidFill>
            <a:prstDash val="sysDash"/>
            <a:headEnd type="none" w="med" len="med"/>
            <a:tailEnd type="triangl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3" name="Freeform 212"/>
          <p:cNvSpPr/>
          <p:nvPr/>
        </p:nvSpPr>
        <p:spPr>
          <a:xfrm>
            <a:off x="3054995" y="4071958"/>
            <a:ext cx="934589" cy="149297"/>
          </a:xfrm>
          <a:custGeom>
            <a:avLst/>
            <a:gdLst>
              <a:gd name="connsiteX0" fmla="*/ 579748 w 579748"/>
              <a:gd name="connsiteY0" fmla="*/ 1027522 h 1027522"/>
              <a:gd name="connsiteX1" fmla="*/ 414779 w 579748"/>
              <a:gd name="connsiteY1" fmla="*/ 1003955 h 1027522"/>
              <a:gd name="connsiteX2" fmla="*/ 329938 w 579748"/>
              <a:gd name="connsiteY2" fmla="*/ 405353 h 1027522"/>
              <a:gd name="connsiteX3" fmla="*/ 0 w 579748"/>
              <a:gd name="connsiteY3" fmla="*/ 0 h 1027522"/>
              <a:gd name="connsiteX0" fmla="*/ 579748 w 579748"/>
              <a:gd name="connsiteY0" fmla="*/ 1027522 h 1027522"/>
              <a:gd name="connsiteX1" fmla="*/ 414779 w 579748"/>
              <a:gd name="connsiteY1" fmla="*/ 1003955 h 1027522"/>
              <a:gd name="connsiteX2" fmla="*/ 0 w 579748"/>
              <a:gd name="connsiteY2" fmla="*/ 0 h 1027522"/>
              <a:gd name="connsiteX0" fmla="*/ 164969 w 164969"/>
              <a:gd name="connsiteY0" fmla="*/ 23567 h 23567"/>
              <a:gd name="connsiteX1" fmla="*/ 0 w 164969"/>
              <a:gd name="connsiteY1" fmla="*/ 0 h 23567"/>
              <a:gd name="connsiteX0" fmla="*/ 835529 w 835529"/>
              <a:gd name="connsiteY0" fmla="*/ 130247 h 130247"/>
              <a:gd name="connsiteX1" fmla="*/ 0 w 835529"/>
              <a:gd name="connsiteY1" fmla="*/ 0 h 130247"/>
              <a:gd name="connsiteX0" fmla="*/ 934589 w 934589"/>
              <a:gd name="connsiteY0" fmla="*/ 149297 h 149297"/>
              <a:gd name="connsiteX1" fmla="*/ 0 w 934589"/>
              <a:gd name="connsiteY1" fmla="*/ 0 h 1492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934589" h="149297">
                <a:moveTo>
                  <a:pt x="934589" y="149297"/>
                </a:moveTo>
                <a:lnTo>
                  <a:pt x="0" y="0"/>
                </a:lnTo>
              </a:path>
            </a:pathLst>
          </a:custGeom>
          <a:noFill/>
          <a:ln>
            <a:solidFill>
              <a:srgbClr val="FF0066"/>
            </a:solidFill>
            <a:prstDash val="sysDash"/>
            <a:headEnd type="none" w="med" len="med"/>
            <a:tailEnd type="triangl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4" name="Freeform 213"/>
          <p:cNvSpPr/>
          <p:nvPr/>
        </p:nvSpPr>
        <p:spPr>
          <a:xfrm>
            <a:off x="4022578" y="3379911"/>
            <a:ext cx="435204" cy="1353414"/>
          </a:xfrm>
          <a:custGeom>
            <a:avLst/>
            <a:gdLst>
              <a:gd name="connsiteX0" fmla="*/ 174396 w 1300899"/>
              <a:gd name="connsiteY0" fmla="*/ 0 h 598602"/>
              <a:gd name="connsiteX1" fmla="*/ 0 w 1300899"/>
              <a:gd name="connsiteY1" fmla="*/ 282804 h 598602"/>
              <a:gd name="connsiteX2" fmla="*/ 598602 w 1300899"/>
              <a:gd name="connsiteY2" fmla="*/ 179109 h 598602"/>
              <a:gd name="connsiteX3" fmla="*/ 1074656 w 1300899"/>
              <a:gd name="connsiteY3" fmla="*/ 598602 h 598602"/>
              <a:gd name="connsiteX4" fmla="*/ 1300899 w 1300899"/>
              <a:gd name="connsiteY4" fmla="*/ 202676 h 598602"/>
              <a:gd name="connsiteX0" fmla="*/ 0 w 1126503"/>
              <a:gd name="connsiteY0" fmla="*/ 0 h 598602"/>
              <a:gd name="connsiteX1" fmla="*/ 99924 w 1126503"/>
              <a:gd name="connsiteY1" fmla="*/ 290424 h 598602"/>
              <a:gd name="connsiteX2" fmla="*/ 424206 w 1126503"/>
              <a:gd name="connsiteY2" fmla="*/ 179109 h 598602"/>
              <a:gd name="connsiteX3" fmla="*/ 900260 w 1126503"/>
              <a:gd name="connsiteY3" fmla="*/ 598602 h 598602"/>
              <a:gd name="connsiteX4" fmla="*/ 1126503 w 1126503"/>
              <a:gd name="connsiteY4" fmla="*/ 202676 h 598602"/>
              <a:gd name="connsiteX0" fmla="*/ 0 w 1126503"/>
              <a:gd name="connsiteY0" fmla="*/ 0 h 598602"/>
              <a:gd name="connsiteX1" fmla="*/ 99924 w 1126503"/>
              <a:gd name="connsiteY1" fmla="*/ 290424 h 598602"/>
              <a:gd name="connsiteX2" fmla="*/ 900260 w 1126503"/>
              <a:gd name="connsiteY2" fmla="*/ 598602 h 598602"/>
              <a:gd name="connsiteX3" fmla="*/ 1126503 w 1126503"/>
              <a:gd name="connsiteY3" fmla="*/ 202676 h 598602"/>
              <a:gd name="connsiteX0" fmla="*/ 0 w 1126503"/>
              <a:gd name="connsiteY0" fmla="*/ 0 h 290424"/>
              <a:gd name="connsiteX1" fmla="*/ 99924 w 1126503"/>
              <a:gd name="connsiteY1" fmla="*/ 290424 h 290424"/>
              <a:gd name="connsiteX2" fmla="*/ 1126503 w 1126503"/>
              <a:gd name="connsiteY2" fmla="*/ 202676 h 290424"/>
              <a:gd name="connsiteX0" fmla="*/ 0 w 99924"/>
              <a:gd name="connsiteY0" fmla="*/ 0 h 290424"/>
              <a:gd name="connsiteX1" fmla="*/ 99924 w 99924"/>
              <a:gd name="connsiteY1" fmla="*/ 290424 h 290424"/>
              <a:gd name="connsiteX0" fmla="*/ 0 w 435204"/>
              <a:gd name="connsiteY0" fmla="*/ 0 h 1353414"/>
              <a:gd name="connsiteX1" fmla="*/ 435204 w 435204"/>
              <a:gd name="connsiteY1" fmla="*/ 1353414 h 13534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435204" h="1353414">
                <a:moveTo>
                  <a:pt x="0" y="0"/>
                </a:moveTo>
                <a:lnTo>
                  <a:pt x="435204" y="1353414"/>
                </a:lnTo>
              </a:path>
            </a:pathLst>
          </a:custGeom>
          <a:noFill/>
          <a:ln>
            <a:solidFill>
              <a:srgbClr val="FF0066"/>
            </a:solidFill>
            <a:prstDash val="sysDash"/>
            <a:headEnd type="none" w="med" len="med"/>
            <a:tailEnd type="triangl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6" name="Freeform 215"/>
          <p:cNvSpPr/>
          <p:nvPr/>
        </p:nvSpPr>
        <p:spPr>
          <a:xfrm>
            <a:off x="3833178" y="4029259"/>
            <a:ext cx="1556287" cy="29381"/>
          </a:xfrm>
          <a:custGeom>
            <a:avLst/>
            <a:gdLst>
              <a:gd name="connsiteX0" fmla="*/ 1055803 w 1055803"/>
              <a:gd name="connsiteY0" fmla="*/ 14141 h 570322"/>
              <a:gd name="connsiteX1" fmla="*/ 589176 w 1055803"/>
              <a:gd name="connsiteY1" fmla="*/ 0 h 570322"/>
              <a:gd name="connsiteX2" fmla="*/ 0 w 1055803"/>
              <a:gd name="connsiteY2" fmla="*/ 570322 h 570322"/>
              <a:gd name="connsiteX0" fmla="*/ 911023 w 911023"/>
              <a:gd name="connsiteY0" fmla="*/ 14141 h 33112"/>
              <a:gd name="connsiteX1" fmla="*/ 444396 w 911023"/>
              <a:gd name="connsiteY1" fmla="*/ 0 h 33112"/>
              <a:gd name="connsiteX2" fmla="*/ 0 w 911023"/>
              <a:gd name="connsiteY2" fmla="*/ 33112 h 33112"/>
              <a:gd name="connsiteX0" fmla="*/ 466627 w 466627"/>
              <a:gd name="connsiteY0" fmla="*/ 14141 h 14141"/>
              <a:gd name="connsiteX1" fmla="*/ 0 w 466627"/>
              <a:gd name="connsiteY1" fmla="*/ 0 h 14141"/>
              <a:gd name="connsiteX0" fmla="*/ 1556287 w 1556287"/>
              <a:gd name="connsiteY0" fmla="*/ 29381 h 29381"/>
              <a:gd name="connsiteX1" fmla="*/ 0 w 1556287"/>
              <a:gd name="connsiteY1" fmla="*/ 0 h 293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1556287" h="29381">
                <a:moveTo>
                  <a:pt x="1556287" y="29381"/>
                </a:moveTo>
                <a:lnTo>
                  <a:pt x="0" y="0"/>
                </a:lnTo>
              </a:path>
            </a:pathLst>
          </a:custGeom>
          <a:noFill/>
          <a:ln>
            <a:solidFill>
              <a:srgbClr val="00FFFF"/>
            </a:solidFill>
            <a:prstDash val="sysDot"/>
            <a:headEnd type="none" w="med" len="med"/>
            <a:tailEnd type="triangl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7" name="Rectangle 216"/>
          <p:cNvSpPr/>
          <p:nvPr/>
        </p:nvSpPr>
        <p:spPr>
          <a:xfrm>
            <a:off x="3021496" y="3030875"/>
            <a:ext cx="2737185" cy="1845925"/>
          </a:xfrm>
          <a:prstGeom prst="rect">
            <a:avLst/>
          </a:prstGeom>
          <a:solidFill>
            <a:schemeClr val="bg2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7" name="Group 36"/>
          <p:cNvGrpSpPr/>
          <p:nvPr/>
        </p:nvGrpSpPr>
        <p:grpSpPr>
          <a:xfrm>
            <a:off x="3167881" y="3213279"/>
            <a:ext cx="2452195" cy="1427936"/>
            <a:chOff x="3034323" y="2850376"/>
            <a:chExt cx="2452195" cy="1427936"/>
          </a:xfrm>
        </p:grpSpPr>
        <p:grpSp>
          <p:nvGrpSpPr>
            <p:cNvPr id="219" name="Group 218"/>
            <p:cNvGrpSpPr/>
            <p:nvPr/>
          </p:nvGrpSpPr>
          <p:grpSpPr>
            <a:xfrm>
              <a:off x="3403184" y="3934866"/>
              <a:ext cx="1638592" cy="343446"/>
              <a:chOff x="3080119" y="3739702"/>
              <a:chExt cx="2558681" cy="536295"/>
            </a:xfrm>
          </p:grpSpPr>
          <p:sp>
            <p:nvSpPr>
              <p:cNvPr id="231" name="Freeform 230"/>
              <p:cNvSpPr/>
              <p:nvPr/>
            </p:nvSpPr>
            <p:spPr>
              <a:xfrm>
                <a:off x="4324093" y="3739702"/>
                <a:ext cx="917136" cy="441101"/>
              </a:xfrm>
              <a:custGeom>
                <a:avLst/>
                <a:gdLst>
                  <a:gd name="connsiteX0" fmla="*/ 0 w 1584101"/>
                  <a:gd name="connsiteY0" fmla="*/ 759854 h 759854"/>
                  <a:gd name="connsiteX1" fmla="*/ 0 w 1584101"/>
                  <a:gd name="connsiteY1" fmla="*/ 0 h 759854"/>
                  <a:gd name="connsiteX2" fmla="*/ 1584101 w 1584101"/>
                  <a:gd name="connsiteY2" fmla="*/ 12879 h 759854"/>
                  <a:gd name="connsiteX0" fmla="*/ 0 w 1579887"/>
                  <a:gd name="connsiteY0" fmla="*/ 759854 h 759854"/>
                  <a:gd name="connsiteX1" fmla="*/ 0 w 1579887"/>
                  <a:gd name="connsiteY1" fmla="*/ 0 h 759854"/>
                  <a:gd name="connsiteX2" fmla="*/ 1579887 w 1579887"/>
                  <a:gd name="connsiteY2" fmla="*/ 238 h 75985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579887" h="759854">
                    <a:moveTo>
                      <a:pt x="0" y="759854"/>
                    </a:moveTo>
                    <a:lnTo>
                      <a:pt x="0" y="0"/>
                    </a:lnTo>
                    <a:lnTo>
                      <a:pt x="1579887" y="238"/>
                    </a:lnTo>
                  </a:path>
                </a:pathLst>
              </a:custGeom>
              <a:noFill/>
              <a:ln w="57150">
                <a:solidFill>
                  <a:schemeClr val="bg2">
                    <a:lumMod val="40000"/>
                    <a:lumOff val="60000"/>
                  </a:schemeClr>
                </a:solidFill>
                <a:headEnd type="none" w="med" len="med"/>
                <a:tailEnd type="triangle" w="med" len="me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pic>
            <p:nvPicPr>
              <p:cNvPr id="232" name="Picture 6" descr="C:\Users\dliao\Documents\My Notebook\Physics\UCSF PostDoc\Tlsty Journal Club\PersisterJournalClub20110131\DNADoubleStrand.png"/>
              <p:cNvPicPr>
                <a:picLocks noChangeAspect="1" noChangeArrowheads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080119" y="4114800"/>
                <a:ext cx="2558681" cy="161197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sp>
          <p:nvSpPr>
            <p:cNvPr id="220" name="Freeform 219"/>
            <p:cNvSpPr/>
            <p:nvPr/>
          </p:nvSpPr>
          <p:spPr>
            <a:xfrm>
              <a:off x="5018468" y="3559166"/>
              <a:ext cx="468050" cy="265122"/>
            </a:xfrm>
            <a:custGeom>
              <a:avLst/>
              <a:gdLst>
                <a:gd name="connsiteX0" fmla="*/ 84377 w 729336"/>
                <a:gd name="connsiteY0" fmla="*/ 340657 h 688387"/>
                <a:gd name="connsiteX1" fmla="*/ 32861 w 729336"/>
                <a:gd name="connsiteY1" fmla="*/ 662629 h 688387"/>
                <a:gd name="connsiteX2" fmla="*/ 612411 w 729336"/>
                <a:gd name="connsiteY2" fmla="*/ 688387 h 688387"/>
                <a:gd name="connsiteX3" fmla="*/ 728320 w 729336"/>
                <a:gd name="connsiteY3" fmla="*/ 417930 h 688387"/>
                <a:gd name="connsiteX4" fmla="*/ 586653 w 729336"/>
                <a:gd name="connsiteY4" fmla="*/ 405051 h 688387"/>
                <a:gd name="connsiteX5" fmla="*/ 548016 w 729336"/>
                <a:gd name="connsiteY5" fmla="*/ 546719 h 688387"/>
                <a:gd name="connsiteX6" fmla="*/ 380591 w 729336"/>
                <a:gd name="connsiteY6" fmla="*/ 314899 h 688387"/>
                <a:gd name="connsiteX7" fmla="*/ 509380 w 729336"/>
                <a:gd name="connsiteY7" fmla="*/ 160353 h 688387"/>
                <a:gd name="connsiteX8" fmla="*/ 548016 w 729336"/>
                <a:gd name="connsiteY8" fmla="*/ 276263 h 688387"/>
                <a:gd name="connsiteX9" fmla="*/ 728320 w 729336"/>
                <a:gd name="connsiteY9" fmla="*/ 186111 h 688387"/>
                <a:gd name="connsiteX10" fmla="*/ 560895 w 729336"/>
                <a:gd name="connsiteY10" fmla="*/ 31564 h 688387"/>
                <a:gd name="connsiteX11" fmla="*/ 187408 w 729336"/>
                <a:gd name="connsiteY11" fmla="*/ 31564 h 688387"/>
                <a:gd name="connsiteX12" fmla="*/ 84377 w 729336"/>
                <a:gd name="connsiteY12" fmla="*/ 340657 h 688387"/>
                <a:gd name="connsiteX0" fmla="*/ 84377 w 729336"/>
                <a:gd name="connsiteY0" fmla="*/ 340657 h 688387"/>
                <a:gd name="connsiteX1" fmla="*/ 32861 w 729336"/>
                <a:gd name="connsiteY1" fmla="*/ 662629 h 688387"/>
                <a:gd name="connsiteX2" fmla="*/ 612411 w 729336"/>
                <a:gd name="connsiteY2" fmla="*/ 688387 h 688387"/>
                <a:gd name="connsiteX3" fmla="*/ 728320 w 729336"/>
                <a:gd name="connsiteY3" fmla="*/ 417930 h 688387"/>
                <a:gd name="connsiteX4" fmla="*/ 586653 w 729336"/>
                <a:gd name="connsiteY4" fmla="*/ 405051 h 688387"/>
                <a:gd name="connsiteX5" fmla="*/ 548016 w 729336"/>
                <a:gd name="connsiteY5" fmla="*/ 546719 h 688387"/>
                <a:gd name="connsiteX6" fmla="*/ 357731 w 729336"/>
                <a:gd name="connsiteY6" fmla="*/ 342331 h 688387"/>
                <a:gd name="connsiteX7" fmla="*/ 509380 w 729336"/>
                <a:gd name="connsiteY7" fmla="*/ 160353 h 688387"/>
                <a:gd name="connsiteX8" fmla="*/ 548016 w 729336"/>
                <a:gd name="connsiteY8" fmla="*/ 276263 h 688387"/>
                <a:gd name="connsiteX9" fmla="*/ 728320 w 729336"/>
                <a:gd name="connsiteY9" fmla="*/ 186111 h 688387"/>
                <a:gd name="connsiteX10" fmla="*/ 560895 w 729336"/>
                <a:gd name="connsiteY10" fmla="*/ 31564 h 688387"/>
                <a:gd name="connsiteX11" fmla="*/ 187408 w 729336"/>
                <a:gd name="connsiteY11" fmla="*/ 31564 h 688387"/>
                <a:gd name="connsiteX12" fmla="*/ 84377 w 729336"/>
                <a:gd name="connsiteY12" fmla="*/ 340657 h 688387"/>
                <a:gd name="connsiteX0" fmla="*/ 84377 w 729336"/>
                <a:gd name="connsiteY0" fmla="*/ 340657 h 688387"/>
                <a:gd name="connsiteX1" fmla="*/ 32861 w 729336"/>
                <a:gd name="connsiteY1" fmla="*/ 662629 h 688387"/>
                <a:gd name="connsiteX2" fmla="*/ 612411 w 729336"/>
                <a:gd name="connsiteY2" fmla="*/ 688387 h 688387"/>
                <a:gd name="connsiteX3" fmla="*/ 728320 w 729336"/>
                <a:gd name="connsiteY3" fmla="*/ 417930 h 688387"/>
                <a:gd name="connsiteX4" fmla="*/ 586653 w 729336"/>
                <a:gd name="connsiteY4" fmla="*/ 405051 h 688387"/>
                <a:gd name="connsiteX5" fmla="*/ 548016 w 729336"/>
                <a:gd name="connsiteY5" fmla="*/ 546719 h 688387"/>
                <a:gd name="connsiteX6" fmla="*/ 357731 w 729336"/>
                <a:gd name="connsiteY6" fmla="*/ 342331 h 688387"/>
                <a:gd name="connsiteX7" fmla="*/ 509380 w 729336"/>
                <a:gd name="connsiteY7" fmla="*/ 160353 h 688387"/>
                <a:gd name="connsiteX8" fmla="*/ 548016 w 729336"/>
                <a:gd name="connsiteY8" fmla="*/ 276263 h 688387"/>
                <a:gd name="connsiteX9" fmla="*/ 728320 w 729336"/>
                <a:gd name="connsiteY9" fmla="*/ 186111 h 688387"/>
                <a:gd name="connsiteX10" fmla="*/ 560895 w 729336"/>
                <a:gd name="connsiteY10" fmla="*/ 31564 h 688387"/>
                <a:gd name="connsiteX11" fmla="*/ 187408 w 729336"/>
                <a:gd name="connsiteY11" fmla="*/ 31564 h 688387"/>
                <a:gd name="connsiteX12" fmla="*/ 84377 w 729336"/>
                <a:gd name="connsiteY12" fmla="*/ 340657 h 688387"/>
                <a:gd name="connsiteX0" fmla="*/ 84377 w 729336"/>
                <a:gd name="connsiteY0" fmla="*/ 340657 h 688387"/>
                <a:gd name="connsiteX1" fmla="*/ 32861 w 729336"/>
                <a:gd name="connsiteY1" fmla="*/ 662629 h 688387"/>
                <a:gd name="connsiteX2" fmla="*/ 612411 w 729336"/>
                <a:gd name="connsiteY2" fmla="*/ 688387 h 688387"/>
                <a:gd name="connsiteX3" fmla="*/ 728320 w 729336"/>
                <a:gd name="connsiteY3" fmla="*/ 417930 h 688387"/>
                <a:gd name="connsiteX4" fmla="*/ 586653 w 729336"/>
                <a:gd name="connsiteY4" fmla="*/ 405051 h 688387"/>
                <a:gd name="connsiteX5" fmla="*/ 548016 w 729336"/>
                <a:gd name="connsiteY5" fmla="*/ 546719 h 688387"/>
                <a:gd name="connsiteX6" fmla="*/ 357731 w 729336"/>
                <a:gd name="connsiteY6" fmla="*/ 356047 h 688387"/>
                <a:gd name="connsiteX7" fmla="*/ 509380 w 729336"/>
                <a:gd name="connsiteY7" fmla="*/ 160353 h 688387"/>
                <a:gd name="connsiteX8" fmla="*/ 548016 w 729336"/>
                <a:gd name="connsiteY8" fmla="*/ 276263 h 688387"/>
                <a:gd name="connsiteX9" fmla="*/ 728320 w 729336"/>
                <a:gd name="connsiteY9" fmla="*/ 186111 h 688387"/>
                <a:gd name="connsiteX10" fmla="*/ 560895 w 729336"/>
                <a:gd name="connsiteY10" fmla="*/ 31564 h 688387"/>
                <a:gd name="connsiteX11" fmla="*/ 187408 w 729336"/>
                <a:gd name="connsiteY11" fmla="*/ 31564 h 688387"/>
                <a:gd name="connsiteX12" fmla="*/ 84377 w 729336"/>
                <a:gd name="connsiteY12" fmla="*/ 340657 h 688387"/>
                <a:gd name="connsiteX0" fmla="*/ 84377 w 729336"/>
                <a:gd name="connsiteY0" fmla="*/ 340657 h 688387"/>
                <a:gd name="connsiteX1" fmla="*/ 32861 w 729336"/>
                <a:gd name="connsiteY1" fmla="*/ 662629 h 688387"/>
                <a:gd name="connsiteX2" fmla="*/ 612411 w 729336"/>
                <a:gd name="connsiteY2" fmla="*/ 688387 h 688387"/>
                <a:gd name="connsiteX3" fmla="*/ 728320 w 729336"/>
                <a:gd name="connsiteY3" fmla="*/ 417930 h 688387"/>
                <a:gd name="connsiteX4" fmla="*/ 586653 w 729336"/>
                <a:gd name="connsiteY4" fmla="*/ 405051 h 688387"/>
                <a:gd name="connsiteX5" fmla="*/ 548016 w 729336"/>
                <a:gd name="connsiteY5" fmla="*/ 546719 h 688387"/>
                <a:gd name="connsiteX6" fmla="*/ 357731 w 729336"/>
                <a:gd name="connsiteY6" fmla="*/ 356047 h 688387"/>
                <a:gd name="connsiteX7" fmla="*/ 532240 w 729336"/>
                <a:gd name="connsiteY7" fmla="*/ 164925 h 688387"/>
                <a:gd name="connsiteX8" fmla="*/ 548016 w 729336"/>
                <a:gd name="connsiteY8" fmla="*/ 276263 h 688387"/>
                <a:gd name="connsiteX9" fmla="*/ 728320 w 729336"/>
                <a:gd name="connsiteY9" fmla="*/ 186111 h 688387"/>
                <a:gd name="connsiteX10" fmla="*/ 560895 w 729336"/>
                <a:gd name="connsiteY10" fmla="*/ 31564 h 688387"/>
                <a:gd name="connsiteX11" fmla="*/ 187408 w 729336"/>
                <a:gd name="connsiteY11" fmla="*/ 31564 h 688387"/>
                <a:gd name="connsiteX12" fmla="*/ 84377 w 729336"/>
                <a:gd name="connsiteY12" fmla="*/ 340657 h 688387"/>
                <a:gd name="connsiteX0" fmla="*/ 84377 w 729336"/>
                <a:gd name="connsiteY0" fmla="*/ 340657 h 688387"/>
                <a:gd name="connsiteX1" fmla="*/ 32861 w 729336"/>
                <a:gd name="connsiteY1" fmla="*/ 662629 h 688387"/>
                <a:gd name="connsiteX2" fmla="*/ 612411 w 729336"/>
                <a:gd name="connsiteY2" fmla="*/ 688387 h 688387"/>
                <a:gd name="connsiteX3" fmla="*/ 728320 w 729336"/>
                <a:gd name="connsiteY3" fmla="*/ 417930 h 688387"/>
                <a:gd name="connsiteX4" fmla="*/ 586653 w 729336"/>
                <a:gd name="connsiteY4" fmla="*/ 405051 h 688387"/>
                <a:gd name="connsiteX5" fmla="*/ 548016 w 729336"/>
                <a:gd name="connsiteY5" fmla="*/ 546719 h 688387"/>
                <a:gd name="connsiteX6" fmla="*/ 357731 w 729336"/>
                <a:gd name="connsiteY6" fmla="*/ 356047 h 688387"/>
                <a:gd name="connsiteX7" fmla="*/ 532240 w 729336"/>
                <a:gd name="connsiteY7" fmla="*/ 164925 h 688387"/>
                <a:gd name="connsiteX8" fmla="*/ 548016 w 729336"/>
                <a:gd name="connsiteY8" fmla="*/ 276263 h 688387"/>
                <a:gd name="connsiteX9" fmla="*/ 728320 w 729336"/>
                <a:gd name="connsiteY9" fmla="*/ 186111 h 688387"/>
                <a:gd name="connsiteX10" fmla="*/ 560895 w 729336"/>
                <a:gd name="connsiteY10" fmla="*/ 31564 h 688387"/>
                <a:gd name="connsiteX11" fmla="*/ 187408 w 729336"/>
                <a:gd name="connsiteY11" fmla="*/ 31564 h 688387"/>
                <a:gd name="connsiteX12" fmla="*/ 84377 w 729336"/>
                <a:gd name="connsiteY12" fmla="*/ 340657 h 688387"/>
                <a:gd name="connsiteX0" fmla="*/ 84377 w 729336"/>
                <a:gd name="connsiteY0" fmla="*/ 340657 h 688387"/>
                <a:gd name="connsiteX1" fmla="*/ 32861 w 729336"/>
                <a:gd name="connsiteY1" fmla="*/ 662629 h 688387"/>
                <a:gd name="connsiteX2" fmla="*/ 612411 w 729336"/>
                <a:gd name="connsiteY2" fmla="*/ 688387 h 688387"/>
                <a:gd name="connsiteX3" fmla="*/ 728320 w 729336"/>
                <a:gd name="connsiteY3" fmla="*/ 417930 h 688387"/>
                <a:gd name="connsiteX4" fmla="*/ 586653 w 729336"/>
                <a:gd name="connsiteY4" fmla="*/ 405051 h 688387"/>
                <a:gd name="connsiteX5" fmla="*/ 529728 w 729336"/>
                <a:gd name="connsiteY5" fmla="*/ 533003 h 688387"/>
                <a:gd name="connsiteX6" fmla="*/ 357731 w 729336"/>
                <a:gd name="connsiteY6" fmla="*/ 356047 h 688387"/>
                <a:gd name="connsiteX7" fmla="*/ 532240 w 729336"/>
                <a:gd name="connsiteY7" fmla="*/ 164925 h 688387"/>
                <a:gd name="connsiteX8" fmla="*/ 548016 w 729336"/>
                <a:gd name="connsiteY8" fmla="*/ 276263 h 688387"/>
                <a:gd name="connsiteX9" fmla="*/ 728320 w 729336"/>
                <a:gd name="connsiteY9" fmla="*/ 186111 h 688387"/>
                <a:gd name="connsiteX10" fmla="*/ 560895 w 729336"/>
                <a:gd name="connsiteY10" fmla="*/ 31564 h 688387"/>
                <a:gd name="connsiteX11" fmla="*/ 187408 w 729336"/>
                <a:gd name="connsiteY11" fmla="*/ 31564 h 688387"/>
                <a:gd name="connsiteX12" fmla="*/ 84377 w 729336"/>
                <a:gd name="connsiteY12" fmla="*/ 340657 h 688387"/>
                <a:gd name="connsiteX0" fmla="*/ 84377 w 729336"/>
                <a:gd name="connsiteY0" fmla="*/ 340657 h 688387"/>
                <a:gd name="connsiteX1" fmla="*/ 32861 w 729336"/>
                <a:gd name="connsiteY1" fmla="*/ 662629 h 688387"/>
                <a:gd name="connsiteX2" fmla="*/ 612411 w 729336"/>
                <a:gd name="connsiteY2" fmla="*/ 688387 h 688387"/>
                <a:gd name="connsiteX3" fmla="*/ 728320 w 729336"/>
                <a:gd name="connsiteY3" fmla="*/ 417930 h 688387"/>
                <a:gd name="connsiteX4" fmla="*/ 586653 w 729336"/>
                <a:gd name="connsiteY4" fmla="*/ 405051 h 688387"/>
                <a:gd name="connsiteX5" fmla="*/ 529728 w 729336"/>
                <a:gd name="connsiteY5" fmla="*/ 533003 h 688387"/>
                <a:gd name="connsiteX6" fmla="*/ 357731 w 729336"/>
                <a:gd name="connsiteY6" fmla="*/ 356047 h 688387"/>
                <a:gd name="connsiteX7" fmla="*/ 532240 w 729336"/>
                <a:gd name="connsiteY7" fmla="*/ 164925 h 688387"/>
                <a:gd name="connsiteX8" fmla="*/ 548016 w 729336"/>
                <a:gd name="connsiteY8" fmla="*/ 276263 h 688387"/>
                <a:gd name="connsiteX9" fmla="*/ 728320 w 729336"/>
                <a:gd name="connsiteY9" fmla="*/ 186111 h 688387"/>
                <a:gd name="connsiteX10" fmla="*/ 560895 w 729336"/>
                <a:gd name="connsiteY10" fmla="*/ 31564 h 688387"/>
                <a:gd name="connsiteX11" fmla="*/ 187408 w 729336"/>
                <a:gd name="connsiteY11" fmla="*/ 31564 h 688387"/>
                <a:gd name="connsiteX12" fmla="*/ 84377 w 729336"/>
                <a:gd name="connsiteY12" fmla="*/ 340657 h 688387"/>
                <a:gd name="connsiteX0" fmla="*/ 84377 w 730333"/>
                <a:gd name="connsiteY0" fmla="*/ 340657 h 688387"/>
                <a:gd name="connsiteX1" fmla="*/ 32861 w 730333"/>
                <a:gd name="connsiteY1" fmla="*/ 662629 h 688387"/>
                <a:gd name="connsiteX2" fmla="*/ 612411 w 730333"/>
                <a:gd name="connsiteY2" fmla="*/ 688387 h 688387"/>
                <a:gd name="connsiteX3" fmla="*/ 728320 w 730333"/>
                <a:gd name="connsiteY3" fmla="*/ 417930 h 688387"/>
                <a:gd name="connsiteX4" fmla="*/ 568365 w 730333"/>
                <a:gd name="connsiteY4" fmla="*/ 405051 h 688387"/>
                <a:gd name="connsiteX5" fmla="*/ 529728 w 730333"/>
                <a:gd name="connsiteY5" fmla="*/ 533003 h 688387"/>
                <a:gd name="connsiteX6" fmla="*/ 357731 w 730333"/>
                <a:gd name="connsiteY6" fmla="*/ 356047 h 688387"/>
                <a:gd name="connsiteX7" fmla="*/ 532240 w 730333"/>
                <a:gd name="connsiteY7" fmla="*/ 164925 h 688387"/>
                <a:gd name="connsiteX8" fmla="*/ 548016 w 730333"/>
                <a:gd name="connsiteY8" fmla="*/ 276263 h 688387"/>
                <a:gd name="connsiteX9" fmla="*/ 728320 w 730333"/>
                <a:gd name="connsiteY9" fmla="*/ 186111 h 688387"/>
                <a:gd name="connsiteX10" fmla="*/ 560895 w 730333"/>
                <a:gd name="connsiteY10" fmla="*/ 31564 h 688387"/>
                <a:gd name="connsiteX11" fmla="*/ 187408 w 730333"/>
                <a:gd name="connsiteY11" fmla="*/ 31564 h 688387"/>
                <a:gd name="connsiteX12" fmla="*/ 84377 w 730333"/>
                <a:gd name="connsiteY12" fmla="*/ 340657 h 688387"/>
                <a:gd name="connsiteX0" fmla="*/ 84377 w 730333"/>
                <a:gd name="connsiteY0" fmla="*/ 340657 h 688387"/>
                <a:gd name="connsiteX1" fmla="*/ 32861 w 730333"/>
                <a:gd name="connsiteY1" fmla="*/ 662629 h 688387"/>
                <a:gd name="connsiteX2" fmla="*/ 612411 w 730333"/>
                <a:gd name="connsiteY2" fmla="*/ 688387 h 688387"/>
                <a:gd name="connsiteX3" fmla="*/ 728320 w 730333"/>
                <a:gd name="connsiteY3" fmla="*/ 417930 h 688387"/>
                <a:gd name="connsiteX4" fmla="*/ 568365 w 730333"/>
                <a:gd name="connsiteY4" fmla="*/ 405051 h 688387"/>
                <a:gd name="connsiteX5" fmla="*/ 529728 w 730333"/>
                <a:gd name="connsiteY5" fmla="*/ 533003 h 688387"/>
                <a:gd name="connsiteX6" fmla="*/ 357731 w 730333"/>
                <a:gd name="connsiteY6" fmla="*/ 356047 h 688387"/>
                <a:gd name="connsiteX7" fmla="*/ 518524 w 730333"/>
                <a:gd name="connsiteY7" fmla="*/ 155781 h 688387"/>
                <a:gd name="connsiteX8" fmla="*/ 548016 w 730333"/>
                <a:gd name="connsiteY8" fmla="*/ 276263 h 688387"/>
                <a:gd name="connsiteX9" fmla="*/ 728320 w 730333"/>
                <a:gd name="connsiteY9" fmla="*/ 186111 h 688387"/>
                <a:gd name="connsiteX10" fmla="*/ 560895 w 730333"/>
                <a:gd name="connsiteY10" fmla="*/ 31564 h 688387"/>
                <a:gd name="connsiteX11" fmla="*/ 187408 w 730333"/>
                <a:gd name="connsiteY11" fmla="*/ 31564 h 688387"/>
                <a:gd name="connsiteX12" fmla="*/ 84377 w 730333"/>
                <a:gd name="connsiteY12" fmla="*/ 340657 h 688387"/>
                <a:gd name="connsiteX0" fmla="*/ 84377 w 730333"/>
                <a:gd name="connsiteY0" fmla="*/ 340657 h 688387"/>
                <a:gd name="connsiteX1" fmla="*/ 32861 w 730333"/>
                <a:gd name="connsiteY1" fmla="*/ 662629 h 688387"/>
                <a:gd name="connsiteX2" fmla="*/ 612411 w 730333"/>
                <a:gd name="connsiteY2" fmla="*/ 688387 h 688387"/>
                <a:gd name="connsiteX3" fmla="*/ 728320 w 730333"/>
                <a:gd name="connsiteY3" fmla="*/ 417930 h 688387"/>
                <a:gd name="connsiteX4" fmla="*/ 568365 w 730333"/>
                <a:gd name="connsiteY4" fmla="*/ 405051 h 688387"/>
                <a:gd name="connsiteX5" fmla="*/ 488580 w 730333"/>
                <a:gd name="connsiteY5" fmla="*/ 523859 h 688387"/>
                <a:gd name="connsiteX6" fmla="*/ 357731 w 730333"/>
                <a:gd name="connsiteY6" fmla="*/ 356047 h 688387"/>
                <a:gd name="connsiteX7" fmla="*/ 518524 w 730333"/>
                <a:gd name="connsiteY7" fmla="*/ 155781 h 688387"/>
                <a:gd name="connsiteX8" fmla="*/ 548016 w 730333"/>
                <a:gd name="connsiteY8" fmla="*/ 276263 h 688387"/>
                <a:gd name="connsiteX9" fmla="*/ 728320 w 730333"/>
                <a:gd name="connsiteY9" fmla="*/ 186111 h 688387"/>
                <a:gd name="connsiteX10" fmla="*/ 560895 w 730333"/>
                <a:gd name="connsiteY10" fmla="*/ 31564 h 688387"/>
                <a:gd name="connsiteX11" fmla="*/ 187408 w 730333"/>
                <a:gd name="connsiteY11" fmla="*/ 31564 h 688387"/>
                <a:gd name="connsiteX12" fmla="*/ 84377 w 730333"/>
                <a:gd name="connsiteY12" fmla="*/ 340657 h 688387"/>
                <a:gd name="connsiteX0" fmla="*/ 84377 w 730333"/>
                <a:gd name="connsiteY0" fmla="*/ 340657 h 688387"/>
                <a:gd name="connsiteX1" fmla="*/ 32861 w 730333"/>
                <a:gd name="connsiteY1" fmla="*/ 662629 h 688387"/>
                <a:gd name="connsiteX2" fmla="*/ 612411 w 730333"/>
                <a:gd name="connsiteY2" fmla="*/ 688387 h 688387"/>
                <a:gd name="connsiteX3" fmla="*/ 728320 w 730333"/>
                <a:gd name="connsiteY3" fmla="*/ 417930 h 688387"/>
                <a:gd name="connsiteX4" fmla="*/ 568365 w 730333"/>
                <a:gd name="connsiteY4" fmla="*/ 405051 h 688387"/>
                <a:gd name="connsiteX5" fmla="*/ 488580 w 730333"/>
                <a:gd name="connsiteY5" fmla="*/ 523859 h 688387"/>
                <a:gd name="connsiteX6" fmla="*/ 357731 w 730333"/>
                <a:gd name="connsiteY6" fmla="*/ 356047 h 688387"/>
                <a:gd name="connsiteX7" fmla="*/ 468232 w 730333"/>
                <a:gd name="connsiteY7" fmla="*/ 160353 h 688387"/>
                <a:gd name="connsiteX8" fmla="*/ 548016 w 730333"/>
                <a:gd name="connsiteY8" fmla="*/ 276263 h 688387"/>
                <a:gd name="connsiteX9" fmla="*/ 728320 w 730333"/>
                <a:gd name="connsiteY9" fmla="*/ 186111 h 688387"/>
                <a:gd name="connsiteX10" fmla="*/ 560895 w 730333"/>
                <a:gd name="connsiteY10" fmla="*/ 31564 h 688387"/>
                <a:gd name="connsiteX11" fmla="*/ 187408 w 730333"/>
                <a:gd name="connsiteY11" fmla="*/ 31564 h 688387"/>
                <a:gd name="connsiteX12" fmla="*/ 84377 w 730333"/>
                <a:gd name="connsiteY12" fmla="*/ 340657 h 688387"/>
                <a:gd name="connsiteX0" fmla="*/ 84377 w 730333"/>
                <a:gd name="connsiteY0" fmla="*/ 340657 h 688387"/>
                <a:gd name="connsiteX1" fmla="*/ 32861 w 730333"/>
                <a:gd name="connsiteY1" fmla="*/ 662629 h 688387"/>
                <a:gd name="connsiteX2" fmla="*/ 612411 w 730333"/>
                <a:gd name="connsiteY2" fmla="*/ 688387 h 688387"/>
                <a:gd name="connsiteX3" fmla="*/ 728320 w 730333"/>
                <a:gd name="connsiteY3" fmla="*/ 417930 h 688387"/>
                <a:gd name="connsiteX4" fmla="*/ 568365 w 730333"/>
                <a:gd name="connsiteY4" fmla="*/ 405051 h 688387"/>
                <a:gd name="connsiteX5" fmla="*/ 488580 w 730333"/>
                <a:gd name="connsiteY5" fmla="*/ 523859 h 688387"/>
                <a:gd name="connsiteX6" fmla="*/ 357731 w 730333"/>
                <a:gd name="connsiteY6" fmla="*/ 356047 h 688387"/>
                <a:gd name="connsiteX7" fmla="*/ 468232 w 730333"/>
                <a:gd name="connsiteY7" fmla="*/ 160353 h 688387"/>
                <a:gd name="connsiteX8" fmla="*/ 548016 w 730333"/>
                <a:gd name="connsiteY8" fmla="*/ 276263 h 688387"/>
                <a:gd name="connsiteX9" fmla="*/ 728320 w 730333"/>
                <a:gd name="connsiteY9" fmla="*/ 186111 h 688387"/>
                <a:gd name="connsiteX10" fmla="*/ 560895 w 730333"/>
                <a:gd name="connsiteY10" fmla="*/ 31564 h 688387"/>
                <a:gd name="connsiteX11" fmla="*/ 187408 w 730333"/>
                <a:gd name="connsiteY11" fmla="*/ 31564 h 688387"/>
                <a:gd name="connsiteX12" fmla="*/ 84377 w 730333"/>
                <a:gd name="connsiteY12" fmla="*/ 340657 h 688387"/>
                <a:gd name="connsiteX0" fmla="*/ 84377 w 730333"/>
                <a:gd name="connsiteY0" fmla="*/ 340657 h 688387"/>
                <a:gd name="connsiteX1" fmla="*/ 32861 w 730333"/>
                <a:gd name="connsiteY1" fmla="*/ 662629 h 688387"/>
                <a:gd name="connsiteX2" fmla="*/ 612411 w 730333"/>
                <a:gd name="connsiteY2" fmla="*/ 688387 h 688387"/>
                <a:gd name="connsiteX3" fmla="*/ 728320 w 730333"/>
                <a:gd name="connsiteY3" fmla="*/ 417930 h 688387"/>
                <a:gd name="connsiteX4" fmla="*/ 568365 w 730333"/>
                <a:gd name="connsiteY4" fmla="*/ 405051 h 688387"/>
                <a:gd name="connsiteX5" fmla="*/ 456576 w 730333"/>
                <a:gd name="connsiteY5" fmla="*/ 523859 h 688387"/>
                <a:gd name="connsiteX6" fmla="*/ 357731 w 730333"/>
                <a:gd name="connsiteY6" fmla="*/ 356047 h 688387"/>
                <a:gd name="connsiteX7" fmla="*/ 468232 w 730333"/>
                <a:gd name="connsiteY7" fmla="*/ 160353 h 688387"/>
                <a:gd name="connsiteX8" fmla="*/ 548016 w 730333"/>
                <a:gd name="connsiteY8" fmla="*/ 276263 h 688387"/>
                <a:gd name="connsiteX9" fmla="*/ 728320 w 730333"/>
                <a:gd name="connsiteY9" fmla="*/ 186111 h 688387"/>
                <a:gd name="connsiteX10" fmla="*/ 560895 w 730333"/>
                <a:gd name="connsiteY10" fmla="*/ 31564 h 688387"/>
                <a:gd name="connsiteX11" fmla="*/ 187408 w 730333"/>
                <a:gd name="connsiteY11" fmla="*/ 31564 h 688387"/>
                <a:gd name="connsiteX12" fmla="*/ 84377 w 730333"/>
                <a:gd name="connsiteY12" fmla="*/ 340657 h 688387"/>
                <a:gd name="connsiteX0" fmla="*/ 84377 w 730333"/>
                <a:gd name="connsiteY0" fmla="*/ 340657 h 688387"/>
                <a:gd name="connsiteX1" fmla="*/ 32861 w 730333"/>
                <a:gd name="connsiteY1" fmla="*/ 662629 h 688387"/>
                <a:gd name="connsiteX2" fmla="*/ 612411 w 730333"/>
                <a:gd name="connsiteY2" fmla="*/ 688387 h 688387"/>
                <a:gd name="connsiteX3" fmla="*/ 728320 w 730333"/>
                <a:gd name="connsiteY3" fmla="*/ 417930 h 688387"/>
                <a:gd name="connsiteX4" fmla="*/ 568365 w 730333"/>
                <a:gd name="connsiteY4" fmla="*/ 405051 h 688387"/>
                <a:gd name="connsiteX5" fmla="*/ 456576 w 730333"/>
                <a:gd name="connsiteY5" fmla="*/ 523859 h 688387"/>
                <a:gd name="connsiteX6" fmla="*/ 357731 w 730333"/>
                <a:gd name="connsiteY6" fmla="*/ 356047 h 688387"/>
                <a:gd name="connsiteX7" fmla="*/ 468232 w 730333"/>
                <a:gd name="connsiteY7" fmla="*/ 160353 h 688387"/>
                <a:gd name="connsiteX8" fmla="*/ 548016 w 730333"/>
                <a:gd name="connsiteY8" fmla="*/ 276263 h 688387"/>
                <a:gd name="connsiteX9" fmla="*/ 728320 w 730333"/>
                <a:gd name="connsiteY9" fmla="*/ 186111 h 688387"/>
                <a:gd name="connsiteX10" fmla="*/ 560895 w 730333"/>
                <a:gd name="connsiteY10" fmla="*/ 31564 h 688387"/>
                <a:gd name="connsiteX11" fmla="*/ 187408 w 730333"/>
                <a:gd name="connsiteY11" fmla="*/ 31564 h 688387"/>
                <a:gd name="connsiteX12" fmla="*/ 84377 w 730333"/>
                <a:gd name="connsiteY12" fmla="*/ 340657 h 688387"/>
                <a:gd name="connsiteX0" fmla="*/ 84377 w 730866"/>
                <a:gd name="connsiteY0" fmla="*/ 340657 h 688387"/>
                <a:gd name="connsiteX1" fmla="*/ 32861 w 730866"/>
                <a:gd name="connsiteY1" fmla="*/ 662629 h 688387"/>
                <a:gd name="connsiteX2" fmla="*/ 612411 w 730866"/>
                <a:gd name="connsiteY2" fmla="*/ 688387 h 688387"/>
                <a:gd name="connsiteX3" fmla="*/ 728320 w 730866"/>
                <a:gd name="connsiteY3" fmla="*/ 417930 h 688387"/>
                <a:gd name="connsiteX4" fmla="*/ 559221 w 730866"/>
                <a:gd name="connsiteY4" fmla="*/ 405051 h 688387"/>
                <a:gd name="connsiteX5" fmla="*/ 456576 w 730866"/>
                <a:gd name="connsiteY5" fmla="*/ 523859 h 688387"/>
                <a:gd name="connsiteX6" fmla="*/ 357731 w 730866"/>
                <a:gd name="connsiteY6" fmla="*/ 356047 h 688387"/>
                <a:gd name="connsiteX7" fmla="*/ 468232 w 730866"/>
                <a:gd name="connsiteY7" fmla="*/ 160353 h 688387"/>
                <a:gd name="connsiteX8" fmla="*/ 548016 w 730866"/>
                <a:gd name="connsiteY8" fmla="*/ 276263 h 688387"/>
                <a:gd name="connsiteX9" fmla="*/ 728320 w 730866"/>
                <a:gd name="connsiteY9" fmla="*/ 186111 h 688387"/>
                <a:gd name="connsiteX10" fmla="*/ 560895 w 730866"/>
                <a:gd name="connsiteY10" fmla="*/ 31564 h 688387"/>
                <a:gd name="connsiteX11" fmla="*/ 187408 w 730866"/>
                <a:gd name="connsiteY11" fmla="*/ 31564 h 688387"/>
                <a:gd name="connsiteX12" fmla="*/ 84377 w 730866"/>
                <a:gd name="connsiteY12" fmla="*/ 340657 h 688387"/>
                <a:gd name="connsiteX0" fmla="*/ 84377 w 730866"/>
                <a:gd name="connsiteY0" fmla="*/ 340657 h 688387"/>
                <a:gd name="connsiteX1" fmla="*/ 32861 w 730866"/>
                <a:gd name="connsiteY1" fmla="*/ 662629 h 688387"/>
                <a:gd name="connsiteX2" fmla="*/ 612411 w 730866"/>
                <a:gd name="connsiteY2" fmla="*/ 688387 h 688387"/>
                <a:gd name="connsiteX3" fmla="*/ 728320 w 730866"/>
                <a:gd name="connsiteY3" fmla="*/ 417930 h 688387"/>
                <a:gd name="connsiteX4" fmla="*/ 559221 w 730866"/>
                <a:gd name="connsiteY4" fmla="*/ 405051 h 688387"/>
                <a:gd name="connsiteX5" fmla="*/ 456576 w 730866"/>
                <a:gd name="connsiteY5" fmla="*/ 523859 h 688387"/>
                <a:gd name="connsiteX6" fmla="*/ 357731 w 730866"/>
                <a:gd name="connsiteY6" fmla="*/ 356047 h 688387"/>
                <a:gd name="connsiteX7" fmla="*/ 468232 w 730866"/>
                <a:gd name="connsiteY7" fmla="*/ 160353 h 688387"/>
                <a:gd name="connsiteX8" fmla="*/ 566304 w 730866"/>
                <a:gd name="connsiteY8" fmla="*/ 285407 h 688387"/>
                <a:gd name="connsiteX9" fmla="*/ 728320 w 730866"/>
                <a:gd name="connsiteY9" fmla="*/ 186111 h 688387"/>
                <a:gd name="connsiteX10" fmla="*/ 560895 w 730866"/>
                <a:gd name="connsiteY10" fmla="*/ 31564 h 688387"/>
                <a:gd name="connsiteX11" fmla="*/ 187408 w 730866"/>
                <a:gd name="connsiteY11" fmla="*/ 31564 h 688387"/>
                <a:gd name="connsiteX12" fmla="*/ 84377 w 730866"/>
                <a:gd name="connsiteY12" fmla="*/ 340657 h 688387"/>
                <a:gd name="connsiteX0" fmla="*/ 84377 w 730866"/>
                <a:gd name="connsiteY0" fmla="*/ 340657 h 688387"/>
                <a:gd name="connsiteX1" fmla="*/ 32861 w 730866"/>
                <a:gd name="connsiteY1" fmla="*/ 662629 h 688387"/>
                <a:gd name="connsiteX2" fmla="*/ 612411 w 730866"/>
                <a:gd name="connsiteY2" fmla="*/ 688387 h 688387"/>
                <a:gd name="connsiteX3" fmla="*/ 728320 w 730866"/>
                <a:gd name="connsiteY3" fmla="*/ 417930 h 688387"/>
                <a:gd name="connsiteX4" fmla="*/ 559221 w 730866"/>
                <a:gd name="connsiteY4" fmla="*/ 405051 h 688387"/>
                <a:gd name="connsiteX5" fmla="*/ 456576 w 730866"/>
                <a:gd name="connsiteY5" fmla="*/ 523859 h 688387"/>
                <a:gd name="connsiteX6" fmla="*/ 357731 w 730866"/>
                <a:gd name="connsiteY6" fmla="*/ 356047 h 688387"/>
                <a:gd name="connsiteX7" fmla="*/ 468232 w 730866"/>
                <a:gd name="connsiteY7" fmla="*/ 160353 h 688387"/>
                <a:gd name="connsiteX8" fmla="*/ 566304 w 730866"/>
                <a:gd name="connsiteY8" fmla="*/ 285407 h 688387"/>
                <a:gd name="connsiteX9" fmla="*/ 728320 w 730866"/>
                <a:gd name="connsiteY9" fmla="*/ 186111 h 688387"/>
                <a:gd name="connsiteX10" fmla="*/ 560895 w 730866"/>
                <a:gd name="connsiteY10" fmla="*/ 31564 h 688387"/>
                <a:gd name="connsiteX11" fmla="*/ 187408 w 730866"/>
                <a:gd name="connsiteY11" fmla="*/ 31564 h 688387"/>
                <a:gd name="connsiteX12" fmla="*/ 84377 w 730866"/>
                <a:gd name="connsiteY12" fmla="*/ 340657 h 688387"/>
                <a:gd name="connsiteX0" fmla="*/ 84377 w 730866"/>
                <a:gd name="connsiteY0" fmla="*/ 340657 h 688387"/>
                <a:gd name="connsiteX1" fmla="*/ 32861 w 730866"/>
                <a:gd name="connsiteY1" fmla="*/ 662629 h 688387"/>
                <a:gd name="connsiteX2" fmla="*/ 612411 w 730866"/>
                <a:gd name="connsiteY2" fmla="*/ 688387 h 688387"/>
                <a:gd name="connsiteX3" fmla="*/ 728320 w 730866"/>
                <a:gd name="connsiteY3" fmla="*/ 417930 h 688387"/>
                <a:gd name="connsiteX4" fmla="*/ 559221 w 730866"/>
                <a:gd name="connsiteY4" fmla="*/ 405051 h 688387"/>
                <a:gd name="connsiteX5" fmla="*/ 456576 w 730866"/>
                <a:gd name="connsiteY5" fmla="*/ 523859 h 688387"/>
                <a:gd name="connsiteX6" fmla="*/ 357731 w 730866"/>
                <a:gd name="connsiteY6" fmla="*/ 356047 h 688387"/>
                <a:gd name="connsiteX7" fmla="*/ 468232 w 730866"/>
                <a:gd name="connsiteY7" fmla="*/ 160353 h 688387"/>
                <a:gd name="connsiteX8" fmla="*/ 566304 w 730866"/>
                <a:gd name="connsiteY8" fmla="*/ 285407 h 688387"/>
                <a:gd name="connsiteX9" fmla="*/ 728320 w 730866"/>
                <a:gd name="connsiteY9" fmla="*/ 186111 h 688387"/>
                <a:gd name="connsiteX10" fmla="*/ 560895 w 730866"/>
                <a:gd name="connsiteY10" fmla="*/ 31564 h 688387"/>
                <a:gd name="connsiteX11" fmla="*/ 187408 w 730866"/>
                <a:gd name="connsiteY11" fmla="*/ 31564 h 688387"/>
                <a:gd name="connsiteX12" fmla="*/ 84377 w 730866"/>
                <a:gd name="connsiteY12" fmla="*/ 340657 h 688387"/>
                <a:gd name="connsiteX0" fmla="*/ 84377 w 730866"/>
                <a:gd name="connsiteY0" fmla="*/ 340657 h 688387"/>
                <a:gd name="connsiteX1" fmla="*/ 32861 w 730866"/>
                <a:gd name="connsiteY1" fmla="*/ 662629 h 688387"/>
                <a:gd name="connsiteX2" fmla="*/ 612411 w 730866"/>
                <a:gd name="connsiteY2" fmla="*/ 688387 h 688387"/>
                <a:gd name="connsiteX3" fmla="*/ 728320 w 730866"/>
                <a:gd name="connsiteY3" fmla="*/ 417930 h 688387"/>
                <a:gd name="connsiteX4" fmla="*/ 559221 w 730866"/>
                <a:gd name="connsiteY4" fmla="*/ 405051 h 688387"/>
                <a:gd name="connsiteX5" fmla="*/ 456576 w 730866"/>
                <a:gd name="connsiteY5" fmla="*/ 523859 h 688387"/>
                <a:gd name="connsiteX6" fmla="*/ 353159 w 730866"/>
                <a:gd name="connsiteY6" fmla="*/ 337759 h 688387"/>
                <a:gd name="connsiteX7" fmla="*/ 468232 w 730866"/>
                <a:gd name="connsiteY7" fmla="*/ 160353 h 688387"/>
                <a:gd name="connsiteX8" fmla="*/ 566304 w 730866"/>
                <a:gd name="connsiteY8" fmla="*/ 285407 h 688387"/>
                <a:gd name="connsiteX9" fmla="*/ 728320 w 730866"/>
                <a:gd name="connsiteY9" fmla="*/ 186111 h 688387"/>
                <a:gd name="connsiteX10" fmla="*/ 560895 w 730866"/>
                <a:gd name="connsiteY10" fmla="*/ 31564 h 688387"/>
                <a:gd name="connsiteX11" fmla="*/ 187408 w 730866"/>
                <a:gd name="connsiteY11" fmla="*/ 31564 h 688387"/>
                <a:gd name="connsiteX12" fmla="*/ 84377 w 730866"/>
                <a:gd name="connsiteY12" fmla="*/ 340657 h 688387"/>
                <a:gd name="connsiteX0" fmla="*/ 84377 w 730866"/>
                <a:gd name="connsiteY0" fmla="*/ 340657 h 688387"/>
                <a:gd name="connsiteX1" fmla="*/ 32861 w 730866"/>
                <a:gd name="connsiteY1" fmla="*/ 662629 h 688387"/>
                <a:gd name="connsiteX2" fmla="*/ 612411 w 730866"/>
                <a:gd name="connsiteY2" fmla="*/ 688387 h 688387"/>
                <a:gd name="connsiteX3" fmla="*/ 728320 w 730866"/>
                <a:gd name="connsiteY3" fmla="*/ 417930 h 688387"/>
                <a:gd name="connsiteX4" fmla="*/ 559221 w 730866"/>
                <a:gd name="connsiteY4" fmla="*/ 405051 h 688387"/>
                <a:gd name="connsiteX5" fmla="*/ 456576 w 730866"/>
                <a:gd name="connsiteY5" fmla="*/ 523859 h 688387"/>
                <a:gd name="connsiteX6" fmla="*/ 353159 w 730866"/>
                <a:gd name="connsiteY6" fmla="*/ 337759 h 688387"/>
                <a:gd name="connsiteX7" fmla="*/ 468232 w 730866"/>
                <a:gd name="connsiteY7" fmla="*/ 160353 h 688387"/>
                <a:gd name="connsiteX8" fmla="*/ 566304 w 730866"/>
                <a:gd name="connsiteY8" fmla="*/ 285407 h 688387"/>
                <a:gd name="connsiteX9" fmla="*/ 728320 w 730866"/>
                <a:gd name="connsiteY9" fmla="*/ 186111 h 688387"/>
                <a:gd name="connsiteX10" fmla="*/ 560895 w 730866"/>
                <a:gd name="connsiteY10" fmla="*/ 31564 h 688387"/>
                <a:gd name="connsiteX11" fmla="*/ 187408 w 730866"/>
                <a:gd name="connsiteY11" fmla="*/ 31564 h 688387"/>
                <a:gd name="connsiteX12" fmla="*/ 84377 w 730866"/>
                <a:gd name="connsiteY12" fmla="*/ 340657 h 688387"/>
                <a:gd name="connsiteX0" fmla="*/ 84377 w 730866"/>
                <a:gd name="connsiteY0" fmla="*/ 340657 h 688387"/>
                <a:gd name="connsiteX1" fmla="*/ 32861 w 730866"/>
                <a:gd name="connsiteY1" fmla="*/ 662629 h 688387"/>
                <a:gd name="connsiteX2" fmla="*/ 612411 w 730866"/>
                <a:gd name="connsiteY2" fmla="*/ 688387 h 688387"/>
                <a:gd name="connsiteX3" fmla="*/ 728320 w 730866"/>
                <a:gd name="connsiteY3" fmla="*/ 417930 h 688387"/>
                <a:gd name="connsiteX4" fmla="*/ 559221 w 730866"/>
                <a:gd name="connsiteY4" fmla="*/ 405051 h 688387"/>
                <a:gd name="connsiteX5" fmla="*/ 456576 w 730866"/>
                <a:gd name="connsiteY5" fmla="*/ 523859 h 688387"/>
                <a:gd name="connsiteX6" fmla="*/ 353159 w 730866"/>
                <a:gd name="connsiteY6" fmla="*/ 337759 h 688387"/>
                <a:gd name="connsiteX7" fmla="*/ 468232 w 730866"/>
                <a:gd name="connsiteY7" fmla="*/ 160353 h 688387"/>
                <a:gd name="connsiteX8" fmla="*/ 566304 w 730866"/>
                <a:gd name="connsiteY8" fmla="*/ 285407 h 688387"/>
                <a:gd name="connsiteX9" fmla="*/ 728320 w 730866"/>
                <a:gd name="connsiteY9" fmla="*/ 186111 h 688387"/>
                <a:gd name="connsiteX10" fmla="*/ 560895 w 730866"/>
                <a:gd name="connsiteY10" fmla="*/ 31564 h 688387"/>
                <a:gd name="connsiteX11" fmla="*/ 187408 w 730866"/>
                <a:gd name="connsiteY11" fmla="*/ 31564 h 688387"/>
                <a:gd name="connsiteX12" fmla="*/ 84377 w 730866"/>
                <a:gd name="connsiteY12" fmla="*/ 340657 h 688387"/>
                <a:gd name="connsiteX0" fmla="*/ 84377 w 730866"/>
                <a:gd name="connsiteY0" fmla="*/ 340657 h 688387"/>
                <a:gd name="connsiteX1" fmla="*/ 32861 w 730866"/>
                <a:gd name="connsiteY1" fmla="*/ 662629 h 688387"/>
                <a:gd name="connsiteX2" fmla="*/ 612411 w 730866"/>
                <a:gd name="connsiteY2" fmla="*/ 688387 h 688387"/>
                <a:gd name="connsiteX3" fmla="*/ 728320 w 730866"/>
                <a:gd name="connsiteY3" fmla="*/ 417930 h 688387"/>
                <a:gd name="connsiteX4" fmla="*/ 559221 w 730866"/>
                <a:gd name="connsiteY4" fmla="*/ 405051 h 688387"/>
                <a:gd name="connsiteX5" fmla="*/ 460053 w 730866"/>
                <a:gd name="connsiteY5" fmla="*/ 512296 h 688387"/>
                <a:gd name="connsiteX6" fmla="*/ 353159 w 730866"/>
                <a:gd name="connsiteY6" fmla="*/ 337759 h 688387"/>
                <a:gd name="connsiteX7" fmla="*/ 468232 w 730866"/>
                <a:gd name="connsiteY7" fmla="*/ 160353 h 688387"/>
                <a:gd name="connsiteX8" fmla="*/ 566304 w 730866"/>
                <a:gd name="connsiteY8" fmla="*/ 285407 h 688387"/>
                <a:gd name="connsiteX9" fmla="*/ 728320 w 730866"/>
                <a:gd name="connsiteY9" fmla="*/ 186111 h 688387"/>
                <a:gd name="connsiteX10" fmla="*/ 560895 w 730866"/>
                <a:gd name="connsiteY10" fmla="*/ 31564 h 688387"/>
                <a:gd name="connsiteX11" fmla="*/ 187408 w 730866"/>
                <a:gd name="connsiteY11" fmla="*/ 31564 h 688387"/>
                <a:gd name="connsiteX12" fmla="*/ 84377 w 730866"/>
                <a:gd name="connsiteY12" fmla="*/ 340657 h 6883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730866" h="688387">
                  <a:moveTo>
                    <a:pt x="84377" y="340657"/>
                  </a:moveTo>
                  <a:cubicBezTo>
                    <a:pt x="58619" y="445834"/>
                    <a:pt x="-55145" y="604674"/>
                    <a:pt x="32861" y="662629"/>
                  </a:cubicBezTo>
                  <a:cubicBezTo>
                    <a:pt x="120867" y="720584"/>
                    <a:pt x="496501" y="729170"/>
                    <a:pt x="612411" y="688387"/>
                  </a:cubicBezTo>
                  <a:cubicBezTo>
                    <a:pt x="728321" y="647604"/>
                    <a:pt x="737185" y="465153"/>
                    <a:pt x="728320" y="417930"/>
                  </a:cubicBezTo>
                  <a:cubicBezTo>
                    <a:pt x="719455" y="370707"/>
                    <a:pt x="603932" y="389323"/>
                    <a:pt x="559221" y="405051"/>
                  </a:cubicBezTo>
                  <a:cubicBezTo>
                    <a:pt x="514510" y="420779"/>
                    <a:pt x="526401" y="514367"/>
                    <a:pt x="460053" y="512296"/>
                  </a:cubicBezTo>
                  <a:cubicBezTo>
                    <a:pt x="393705" y="510225"/>
                    <a:pt x="351796" y="396416"/>
                    <a:pt x="353159" y="337759"/>
                  </a:cubicBezTo>
                  <a:cubicBezTo>
                    <a:pt x="354522" y="279102"/>
                    <a:pt x="405276" y="155362"/>
                    <a:pt x="468232" y="160353"/>
                  </a:cubicBezTo>
                  <a:cubicBezTo>
                    <a:pt x="531188" y="165344"/>
                    <a:pt x="504668" y="253682"/>
                    <a:pt x="566304" y="285407"/>
                  </a:cubicBezTo>
                  <a:cubicBezTo>
                    <a:pt x="627940" y="317132"/>
                    <a:pt x="729221" y="228418"/>
                    <a:pt x="728320" y="186111"/>
                  </a:cubicBezTo>
                  <a:cubicBezTo>
                    <a:pt x="727419" y="143804"/>
                    <a:pt x="651047" y="57322"/>
                    <a:pt x="560895" y="31564"/>
                  </a:cubicBezTo>
                  <a:cubicBezTo>
                    <a:pt x="470743" y="5806"/>
                    <a:pt x="266828" y="-24245"/>
                    <a:pt x="187408" y="31564"/>
                  </a:cubicBezTo>
                  <a:cubicBezTo>
                    <a:pt x="107988" y="87373"/>
                    <a:pt x="110135" y="235480"/>
                    <a:pt x="84377" y="340657"/>
                  </a:cubicBezTo>
                  <a:close/>
                </a:path>
              </a:pathLst>
            </a:custGeom>
            <a:gradFill>
              <a:gsLst>
                <a:gs pos="0">
                  <a:srgbClr val="00FFFF"/>
                </a:gs>
                <a:gs pos="44000">
                  <a:srgbClr val="00B0F0"/>
                </a:gs>
                <a:gs pos="100000">
                  <a:srgbClr val="0070C0"/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221" name="Picture 5"/>
            <p:cNvPicPr>
              <a:picLocks noChangeAspect="1" noChangeArrowheads="1" noCrop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3034323" y="3621880"/>
              <a:ext cx="513184" cy="43778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22" name="Freeform 221"/>
            <p:cNvSpPr/>
            <p:nvPr/>
          </p:nvSpPr>
          <p:spPr>
            <a:xfrm>
              <a:off x="4370696" y="2919785"/>
              <a:ext cx="468050" cy="265122"/>
            </a:xfrm>
            <a:custGeom>
              <a:avLst/>
              <a:gdLst>
                <a:gd name="connsiteX0" fmla="*/ 84377 w 729336"/>
                <a:gd name="connsiteY0" fmla="*/ 340657 h 688387"/>
                <a:gd name="connsiteX1" fmla="*/ 32861 w 729336"/>
                <a:gd name="connsiteY1" fmla="*/ 662629 h 688387"/>
                <a:gd name="connsiteX2" fmla="*/ 612411 w 729336"/>
                <a:gd name="connsiteY2" fmla="*/ 688387 h 688387"/>
                <a:gd name="connsiteX3" fmla="*/ 728320 w 729336"/>
                <a:gd name="connsiteY3" fmla="*/ 417930 h 688387"/>
                <a:gd name="connsiteX4" fmla="*/ 586653 w 729336"/>
                <a:gd name="connsiteY4" fmla="*/ 405051 h 688387"/>
                <a:gd name="connsiteX5" fmla="*/ 548016 w 729336"/>
                <a:gd name="connsiteY5" fmla="*/ 546719 h 688387"/>
                <a:gd name="connsiteX6" fmla="*/ 380591 w 729336"/>
                <a:gd name="connsiteY6" fmla="*/ 314899 h 688387"/>
                <a:gd name="connsiteX7" fmla="*/ 509380 w 729336"/>
                <a:gd name="connsiteY7" fmla="*/ 160353 h 688387"/>
                <a:gd name="connsiteX8" fmla="*/ 548016 w 729336"/>
                <a:gd name="connsiteY8" fmla="*/ 276263 h 688387"/>
                <a:gd name="connsiteX9" fmla="*/ 728320 w 729336"/>
                <a:gd name="connsiteY9" fmla="*/ 186111 h 688387"/>
                <a:gd name="connsiteX10" fmla="*/ 560895 w 729336"/>
                <a:gd name="connsiteY10" fmla="*/ 31564 h 688387"/>
                <a:gd name="connsiteX11" fmla="*/ 187408 w 729336"/>
                <a:gd name="connsiteY11" fmla="*/ 31564 h 688387"/>
                <a:gd name="connsiteX12" fmla="*/ 84377 w 729336"/>
                <a:gd name="connsiteY12" fmla="*/ 340657 h 688387"/>
                <a:gd name="connsiteX0" fmla="*/ 84377 w 729336"/>
                <a:gd name="connsiteY0" fmla="*/ 340657 h 688387"/>
                <a:gd name="connsiteX1" fmla="*/ 32861 w 729336"/>
                <a:gd name="connsiteY1" fmla="*/ 662629 h 688387"/>
                <a:gd name="connsiteX2" fmla="*/ 612411 w 729336"/>
                <a:gd name="connsiteY2" fmla="*/ 688387 h 688387"/>
                <a:gd name="connsiteX3" fmla="*/ 728320 w 729336"/>
                <a:gd name="connsiteY3" fmla="*/ 417930 h 688387"/>
                <a:gd name="connsiteX4" fmla="*/ 586653 w 729336"/>
                <a:gd name="connsiteY4" fmla="*/ 405051 h 688387"/>
                <a:gd name="connsiteX5" fmla="*/ 548016 w 729336"/>
                <a:gd name="connsiteY5" fmla="*/ 546719 h 688387"/>
                <a:gd name="connsiteX6" fmla="*/ 357731 w 729336"/>
                <a:gd name="connsiteY6" fmla="*/ 342331 h 688387"/>
                <a:gd name="connsiteX7" fmla="*/ 509380 w 729336"/>
                <a:gd name="connsiteY7" fmla="*/ 160353 h 688387"/>
                <a:gd name="connsiteX8" fmla="*/ 548016 w 729336"/>
                <a:gd name="connsiteY8" fmla="*/ 276263 h 688387"/>
                <a:gd name="connsiteX9" fmla="*/ 728320 w 729336"/>
                <a:gd name="connsiteY9" fmla="*/ 186111 h 688387"/>
                <a:gd name="connsiteX10" fmla="*/ 560895 w 729336"/>
                <a:gd name="connsiteY10" fmla="*/ 31564 h 688387"/>
                <a:gd name="connsiteX11" fmla="*/ 187408 w 729336"/>
                <a:gd name="connsiteY11" fmla="*/ 31564 h 688387"/>
                <a:gd name="connsiteX12" fmla="*/ 84377 w 729336"/>
                <a:gd name="connsiteY12" fmla="*/ 340657 h 688387"/>
                <a:gd name="connsiteX0" fmla="*/ 84377 w 729336"/>
                <a:gd name="connsiteY0" fmla="*/ 340657 h 688387"/>
                <a:gd name="connsiteX1" fmla="*/ 32861 w 729336"/>
                <a:gd name="connsiteY1" fmla="*/ 662629 h 688387"/>
                <a:gd name="connsiteX2" fmla="*/ 612411 w 729336"/>
                <a:gd name="connsiteY2" fmla="*/ 688387 h 688387"/>
                <a:gd name="connsiteX3" fmla="*/ 728320 w 729336"/>
                <a:gd name="connsiteY3" fmla="*/ 417930 h 688387"/>
                <a:gd name="connsiteX4" fmla="*/ 586653 w 729336"/>
                <a:gd name="connsiteY4" fmla="*/ 405051 h 688387"/>
                <a:gd name="connsiteX5" fmla="*/ 548016 w 729336"/>
                <a:gd name="connsiteY5" fmla="*/ 546719 h 688387"/>
                <a:gd name="connsiteX6" fmla="*/ 357731 w 729336"/>
                <a:gd name="connsiteY6" fmla="*/ 342331 h 688387"/>
                <a:gd name="connsiteX7" fmla="*/ 509380 w 729336"/>
                <a:gd name="connsiteY7" fmla="*/ 160353 h 688387"/>
                <a:gd name="connsiteX8" fmla="*/ 548016 w 729336"/>
                <a:gd name="connsiteY8" fmla="*/ 276263 h 688387"/>
                <a:gd name="connsiteX9" fmla="*/ 728320 w 729336"/>
                <a:gd name="connsiteY9" fmla="*/ 186111 h 688387"/>
                <a:gd name="connsiteX10" fmla="*/ 560895 w 729336"/>
                <a:gd name="connsiteY10" fmla="*/ 31564 h 688387"/>
                <a:gd name="connsiteX11" fmla="*/ 187408 w 729336"/>
                <a:gd name="connsiteY11" fmla="*/ 31564 h 688387"/>
                <a:gd name="connsiteX12" fmla="*/ 84377 w 729336"/>
                <a:gd name="connsiteY12" fmla="*/ 340657 h 688387"/>
                <a:gd name="connsiteX0" fmla="*/ 84377 w 729336"/>
                <a:gd name="connsiteY0" fmla="*/ 340657 h 688387"/>
                <a:gd name="connsiteX1" fmla="*/ 32861 w 729336"/>
                <a:gd name="connsiteY1" fmla="*/ 662629 h 688387"/>
                <a:gd name="connsiteX2" fmla="*/ 612411 w 729336"/>
                <a:gd name="connsiteY2" fmla="*/ 688387 h 688387"/>
                <a:gd name="connsiteX3" fmla="*/ 728320 w 729336"/>
                <a:gd name="connsiteY3" fmla="*/ 417930 h 688387"/>
                <a:gd name="connsiteX4" fmla="*/ 586653 w 729336"/>
                <a:gd name="connsiteY4" fmla="*/ 405051 h 688387"/>
                <a:gd name="connsiteX5" fmla="*/ 548016 w 729336"/>
                <a:gd name="connsiteY5" fmla="*/ 546719 h 688387"/>
                <a:gd name="connsiteX6" fmla="*/ 357731 w 729336"/>
                <a:gd name="connsiteY6" fmla="*/ 356047 h 688387"/>
                <a:gd name="connsiteX7" fmla="*/ 509380 w 729336"/>
                <a:gd name="connsiteY7" fmla="*/ 160353 h 688387"/>
                <a:gd name="connsiteX8" fmla="*/ 548016 w 729336"/>
                <a:gd name="connsiteY8" fmla="*/ 276263 h 688387"/>
                <a:gd name="connsiteX9" fmla="*/ 728320 w 729336"/>
                <a:gd name="connsiteY9" fmla="*/ 186111 h 688387"/>
                <a:gd name="connsiteX10" fmla="*/ 560895 w 729336"/>
                <a:gd name="connsiteY10" fmla="*/ 31564 h 688387"/>
                <a:gd name="connsiteX11" fmla="*/ 187408 w 729336"/>
                <a:gd name="connsiteY11" fmla="*/ 31564 h 688387"/>
                <a:gd name="connsiteX12" fmla="*/ 84377 w 729336"/>
                <a:gd name="connsiteY12" fmla="*/ 340657 h 688387"/>
                <a:gd name="connsiteX0" fmla="*/ 84377 w 729336"/>
                <a:gd name="connsiteY0" fmla="*/ 340657 h 688387"/>
                <a:gd name="connsiteX1" fmla="*/ 32861 w 729336"/>
                <a:gd name="connsiteY1" fmla="*/ 662629 h 688387"/>
                <a:gd name="connsiteX2" fmla="*/ 612411 w 729336"/>
                <a:gd name="connsiteY2" fmla="*/ 688387 h 688387"/>
                <a:gd name="connsiteX3" fmla="*/ 728320 w 729336"/>
                <a:gd name="connsiteY3" fmla="*/ 417930 h 688387"/>
                <a:gd name="connsiteX4" fmla="*/ 586653 w 729336"/>
                <a:gd name="connsiteY4" fmla="*/ 405051 h 688387"/>
                <a:gd name="connsiteX5" fmla="*/ 548016 w 729336"/>
                <a:gd name="connsiteY5" fmla="*/ 546719 h 688387"/>
                <a:gd name="connsiteX6" fmla="*/ 357731 w 729336"/>
                <a:gd name="connsiteY6" fmla="*/ 356047 h 688387"/>
                <a:gd name="connsiteX7" fmla="*/ 532240 w 729336"/>
                <a:gd name="connsiteY7" fmla="*/ 164925 h 688387"/>
                <a:gd name="connsiteX8" fmla="*/ 548016 w 729336"/>
                <a:gd name="connsiteY8" fmla="*/ 276263 h 688387"/>
                <a:gd name="connsiteX9" fmla="*/ 728320 w 729336"/>
                <a:gd name="connsiteY9" fmla="*/ 186111 h 688387"/>
                <a:gd name="connsiteX10" fmla="*/ 560895 w 729336"/>
                <a:gd name="connsiteY10" fmla="*/ 31564 h 688387"/>
                <a:gd name="connsiteX11" fmla="*/ 187408 w 729336"/>
                <a:gd name="connsiteY11" fmla="*/ 31564 h 688387"/>
                <a:gd name="connsiteX12" fmla="*/ 84377 w 729336"/>
                <a:gd name="connsiteY12" fmla="*/ 340657 h 688387"/>
                <a:gd name="connsiteX0" fmla="*/ 84377 w 729336"/>
                <a:gd name="connsiteY0" fmla="*/ 340657 h 688387"/>
                <a:gd name="connsiteX1" fmla="*/ 32861 w 729336"/>
                <a:gd name="connsiteY1" fmla="*/ 662629 h 688387"/>
                <a:gd name="connsiteX2" fmla="*/ 612411 w 729336"/>
                <a:gd name="connsiteY2" fmla="*/ 688387 h 688387"/>
                <a:gd name="connsiteX3" fmla="*/ 728320 w 729336"/>
                <a:gd name="connsiteY3" fmla="*/ 417930 h 688387"/>
                <a:gd name="connsiteX4" fmla="*/ 586653 w 729336"/>
                <a:gd name="connsiteY4" fmla="*/ 405051 h 688387"/>
                <a:gd name="connsiteX5" fmla="*/ 548016 w 729336"/>
                <a:gd name="connsiteY5" fmla="*/ 546719 h 688387"/>
                <a:gd name="connsiteX6" fmla="*/ 357731 w 729336"/>
                <a:gd name="connsiteY6" fmla="*/ 356047 h 688387"/>
                <a:gd name="connsiteX7" fmla="*/ 532240 w 729336"/>
                <a:gd name="connsiteY7" fmla="*/ 164925 h 688387"/>
                <a:gd name="connsiteX8" fmla="*/ 548016 w 729336"/>
                <a:gd name="connsiteY8" fmla="*/ 276263 h 688387"/>
                <a:gd name="connsiteX9" fmla="*/ 728320 w 729336"/>
                <a:gd name="connsiteY9" fmla="*/ 186111 h 688387"/>
                <a:gd name="connsiteX10" fmla="*/ 560895 w 729336"/>
                <a:gd name="connsiteY10" fmla="*/ 31564 h 688387"/>
                <a:gd name="connsiteX11" fmla="*/ 187408 w 729336"/>
                <a:gd name="connsiteY11" fmla="*/ 31564 h 688387"/>
                <a:gd name="connsiteX12" fmla="*/ 84377 w 729336"/>
                <a:gd name="connsiteY12" fmla="*/ 340657 h 688387"/>
                <a:gd name="connsiteX0" fmla="*/ 84377 w 729336"/>
                <a:gd name="connsiteY0" fmla="*/ 340657 h 688387"/>
                <a:gd name="connsiteX1" fmla="*/ 32861 w 729336"/>
                <a:gd name="connsiteY1" fmla="*/ 662629 h 688387"/>
                <a:gd name="connsiteX2" fmla="*/ 612411 w 729336"/>
                <a:gd name="connsiteY2" fmla="*/ 688387 h 688387"/>
                <a:gd name="connsiteX3" fmla="*/ 728320 w 729336"/>
                <a:gd name="connsiteY3" fmla="*/ 417930 h 688387"/>
                <a:gd name="connsiteX4" fmla="*/ 586653 w 729336"/>
                <a:gd name="connsiteY4" fmla="*/ 405051 h 688387"/>
                <a:gd name="connsiteX5" fmla="*/ 529728 w 729336"/>
                <a:gd name="connsiteY5" fmla="*/ 533003 h 688387"/>
                <a:gd name="connsiteX6" fmla="*/ 357731 w 729336"/>
                <a:gd name="connsiteY6" fmla="*/ 356047 h 688387"/>
                <a:gd name="connsiteX7" fmla="*/ 532240 w 729336"/>
                <a:gd name="connsiteY7" fmla="*/ 164925 h 688387"/>
                <a:gd name="connsiteX8" fmla="*/ 548016 w 729336"/>
                <a:gd name="connsiteY8" fmla="*/ 276263 h 688387"/>
                <a:gd name="connsiteX9" fmla="*/ 728320 w 729336"/>
                <a:gd name="connsiteY9" fmla="*/ 186111 h 688387"/>
                <a:gd name="connsiteX10" fmla="*/ 560895 w 729336"/>
                <a:gd name="connsiteY10" fmla="*/ 31564 h 688387"/>
                <a:gd name="connsiteX11" fmla="*/ 187408 w 729336"/>
                <a:gd name="connsiteY11" fmla="*/ 31564 h 688387"/>
                <a:gd name="connsiteX12" fmla="*/ 84377 w 729336"/>
                <a:gd name="connsiteY12" fmla="*/ 340657 h 688387"/>
                <a:gd name="connsiteX0" fmla="*/ 84377 w 729336"/>
                <a:gd name="connsiteY0" fmla="*/ 340657 h 688387"/>
                <a:gd name="connsiteX1" fmla="*/ 32861 w 729336"/>
                <a:gd name="connsiteY1" fmla="*/ 662629 h 688387"/>
                <a:gd name="connsiteX2" fmla="*/ 612411 w 729336"/>
                <a:gd name="connsiteY2" fmla="*/ 688387 h 688387"/>
                <a:gd name="connsiteX3" fmla="*/ 728320 w 729336"/>
                <a:gd name="connsiteY3" fmla="*/ 417930 h 688387"/>
                <a:gd name="connsiteX4" fmla="*/ 586653 w 729336"/>
                <a:gd name="connsiteY4" fmla="*/ 405051 h 688387"/>
                <a:gd name="connsiteX5" fmla="*/ 529728 w 729336"/>
                <a:gd name="connsiteY5" fmla="*/ 533003 h 688387"/>
                <a:gd name="connsiteX6" fmla="*/ 357731 w 729336"/>
                <a:gd name="connsiteY6" fmla="*/ 356047 h 688387"/>
                <a:gd name="connsiteX7" fmla="*/ 532240 w 729336"/>
                <a:gd name="connsiteY7" fmla="*/ 164925 h 688387"/>
                <a:gd name="connsiteX8" fmla="*/ 548016 w 729336"/>
                <a:gd name="connsiteY8" fmla="*/ 276263 h 688387"/>
                <a:gd name="connsiteX9" fmla="*/ 728320 w 729336"/>
                <a:gd name="connsiteY9" fmla="*/ 186111 h 688387"/>
                <a:gd name="connsiteX10" fmla="*/ 560895 w 729336"/>
                <a:gd name="connsiteY10" fmla="*/ 31564 h 688387"/>
                <a:gd name="connsiteX11" fmla="*/ 187408 w 729336"/>
                <a:gd name="connsiteY11" fmla="*/ 31564 h 688387"/>
                <a:gd name="connsiteX12" fmla="*/ 84377 w 729336"/>
                <a:gd name="connsiteY12" fmla="*/ 340657 h 688387"/>
                <a:gd name="connsiteX0" fmla="*/ 84377 w 730333"/>
                <a:gd name="connsiteY0" fmla="*/ 340657 h 688387"/>
                <a:gd name="connsiteX1" fmla="*/ 32861 w 730333"/>
                <a:gd name="connsiteY1" fmla="*/ 662629 h 688387"/>
                <a:gd name="connsiteX2" fmla="*/ 612411 w 730333"/>
                <a:gd name="connsiteY2" fmla="*/ 688387 h 688387"/>
                <a:gd name="connsiteX3" fmla="*/ 728320 w 730333"/>
                <a:gd name="connsiteY3" fmla="*/ 417930 h 688387"/>
                <a:gd name="connsiteX4" fmla="*/ 568365 w 730333"/>
                <a:gd name="connsiteY4" fmla="*/ 405051 h 688387"/>
                <a:gd name="connsiteX5" fmla="*/ 529728 w 730333"/>
                <a:gd name="connsiteY5" fmla="*/ 533003 h 688387"/>
                <a:gd name="connsiteX6" fmla="*/ 357731 w 730333"/>
                <a:gd name="connsiteY6" fmla="*/ 356047 h 688387"/>
                <a:gd name="connsiteX7" fmla="*/ 532240 w 730333"/>
                <a:gd name="connsiteY7" fmla="*/ 164925 h 688387"/>
                <a:gd name="connsiteX8" fmla="*/ 548016 w 730333"/>
                <a:gd name="connsiteY8" fmla="*/ 276263 h 688387"/>
                <a:gd name="connsiteX9" fmla="*/ 728320 w 730333"/>
                <a:gd name="connsiteY9" fmla="*/ 186111 h 688387"/>
                <a:gd name="connsiteX10" fmla="*/ 560895 w 730333"/>
                <a:gd name="connsiteY10" fmla="*/ 31564 h 688387"/>
                <a:gd name="connsiteX11" fmla="*/ 187408 w 730333"/>
                <a:gd name="connsiteY11" fmla="*/ 31564 h 688387"/>
                <a:gd name="connsiteX12" fmla="*/ 84377 w 730333"/>
                <a:gd name="connsiteY12" fmla="*/ 340657 h 688387"/>
                <a:gd name="connsiteX0" fmla="*/ 84377 w 730333"/>
                <a:gd name="connsiteY0" fmla="*/ 340657 h 688387"/>
                <a:gd name="connsiteX1" fmla="*/ 32861 w 730333"/>
                <a:gd name="connsiteY1" fmla="*/ 662629 h 688387"/>
                <a:gd name="connsiteX2" fmla="*/ 612411 w 730333"/>
                <a:gd name="connsiteY2" fmla="*/ 688387 h 688387"/>
                <a:gd name="connsiteX3" fmla="*/ 728320 w 730333"/>
                <a:gd name="connsiteY3" fmla="*/ 417930 h 688387"/>
                <a:gd name="connsiteX4" fmla="*/ 568365 w 730333"/>
                <a:gd name="connsiteY4" fmla="*/ 405051 h 688387"/>
                <a:gd name="connsiteX5" fmla="*/ 529728 w 730333"/>
                <a:gd name="connsiteY5" fmla="*/ 533003 h 688387"/>
                <a:gd name="connsiteX6" fmla="*/ 357731 w 730333"/>
                <a:gd name="connsiteY6" fmla="*/ 356047 h 688387"/>
                <a:gd name="connsiteX7" fmla="*/ 518524 w 730333"/>
                <a:gd name="connsiteY7" fmla="*/ 155781 h 688387"/>
                <a:gd name="connsiteX8" fmla="*/ 548016 w 730333"/>
                <a:gd name="connsiteY8" fmla="*/ 276263 h 688387"/>
                <a:gd name="connsiteX9" fmla="*/ 728320 w 730333"/>
                <a:gd name="connsiteY9" fmla="*/ 186111 h 688387"/>
                <a:gd name="connsiteX10" fmla="*/ 560895 w 730333"/>
                <a:gd name="connsiteY10" fmla="*/ 31564 h 688387"/>
                <a:gd name="connsiteX11" fmla="*/ 187408 w 730333"/>
                <a:gd name="connsiteY11" fmla="*/ 31564 h 688387"/>
                <a:gd name="connsiteX12" fmla="*/ 84377 w 730333"/>
                <a:gd name="connsiteY12" fmla="*/ 340657 h 688387"/>
                <a:gd name="connsiteX0" fmla="*/ 84377 w 730333"/>
                <a:gd name="connsiteY0" fmla="*/ 340657 h 688387"/>
                <a:gd name="connsiteX1" fmla="*/ 32861 w 730333"/>
                <a:gd name="connsiteY1" fmla="*/ 662629 h 688387"/>
                <a:gd name="connsiteX2" fmla="*/ 612411 w 730333"/>
                <a:gd name="connsiteY2" fmla="*/ 688387 h 688387"/>
                <a:gd name="connsiteX3" fmla="*/ 728320 w 730333"/>
                <a:gd name="connsiteY3" fmla="*/ 417930 h 688387"/>
                <a:gd name="connsiteX4" fmla="*/ 568365 w 730333"/>
                <a:gd name="connsiteY4" fmla="*/ 405051 h 688387"/>
                <a:gd name="connsiteX5" fmla="*/ 488580 w 730333"/>
                <a:gd name="connsiteY5" fmla="*/ 523859 h 688387"/>
                <a:gd name="connsiteX6" fmla="*/ 357731 w 730333"/>
                <a:gd name="connsiteY6" fmla="*/ 356047 h 688387"/>
                <a:gd name="connsiteX7" fmla="*/ 518524 w 730333"/>
                <a:gd name="connsiteY7" fmla="*/ 155781 h 688387"/>
                <a:gd name="connsiteX8" fmla="*/ 548016 w 730333"/>
                <a:gd name="connsiteY8" fmla="*/ 276263 h 688387"/>
                <a:gd name="connsiteX9" fmla="*/ 728320 w 730333"/>
                <a:gd name="connsiteY9" fmla="*/ 186111 h 688387"/>
                <a:gd name="connsiteX10" fmla="*/ 560895 w 730333"/>
                <a:gd name="connsiteY10" fmla="*/ 31564 h 688387"/>
                <a:gd name="connsiteX11" fmla="*/ 187408 w 730333"/>
                <a:gd name="connsiteY11" fmla="*/ 31564 h 688387"/>
                <a:gd name="connsiteX12" fmla="*/ 84377 w 730333"/>
                <a:gd name="connsiteY12" fmla="*/ 340657 h 688387"/>
                <a:gd name="connsiteX0" fmla="*/ 84377 w 730333"/>
                <a:gd name="connsiteY0" fmla="*/ 340657 h 688387"/>
                <a:gd name="connsiteX1" fmla="*/ 32861 w 730333"/>
                <a:gd name="connsiteY1" fmla="*/ 662629 h 688387"/>
                <a:gd name="connsiteX2" fmla="*/ 612411 w 730333"/>
                <a:gd name="connsiteY2" fmla="*/ 688387 h 688387"/>
                <a:gd name="connsiteX3" fmla="*/ 728320 w 730333"/>
                <a:gd name="connsiteY3" fmla="*/ 417930 h 688387"/>
                <a:gd name="connsiteX4" fmla="*/ 568365 w 730333"/>
                <a:gd name="connsiteY4" fmla="*/ 405051 h 688387"/>
                <a:gd name="connsiteX5" fmla="*/ 488580 w 730333"/>
                <a:gd name="connsiteY5" fmla="*/ 523859 h 688387"/>
                <a:gd name="connsiteX6" fmla="*/ 357731 w 730333"/>
                <a:gd name="connsiteY6" fmla="*/ 356047 h 688387"/>
                <a:gd name="connsiteX7" fmla="*/ 468232 w 730333"/>
                <a:gd name="connsiteY7" fmla="*/ 160353 h 688387"/>
                <a:gd name="connsiteX8" fmla="*/ 548016 w 730333"/>
                <a:gd name="connsiteY8" fmla="*/ 276263 h 688387"/>
                <a:gd name="connsiteX9" fmla="*/ 728320 w 730333"/>
                <a:gd name="connsiteY9" fmla="*/ 186111 h 688387"/>
                <a:gd name="connsiteX10" fmla="*/ 560895 w 730333"/>
                <a:gd name="connsiteY10" fmla="*/ 31564 h 688387"/>
                <a:gd name="connsiteX11" fmla="*/ 187408 w 730333"/>
                <a:gd name="connsiteY11" fmla="*/ 31564 h 688387"/>
                <a:gd name="connsiteX12" fmla="*/ 84377 w 730333"/>
                <a:gd name="connsiteY12" fmla="*/ 340657 h 688387"/>
                <a:gd name="connsiteX0" fmla="*/ 84377 w 730333"/>
                <a:gd name="connsiteY0" fmla="*/ 340657 h 688387"/>
                <a:gd name="connsiteX1" fmla="*/ 32861 w 730333"/>
                <a:gd name="connsiteY1" fmla="*/ 662629 h 688387"/>
                <a:gd name="connsiteX2" fmla="*/ 612411 w 730333"/>
                <a:gd name="connsiteY2" fmla="*/ 688387 h 688387"/>
                <a:gd name="connsiteX3" fmla="*/ 728320 w 730333"/>
                <a:gd name="connsiteY3" fmla="*/ 417930 h 688387"/>
                <a:gd name="connsiteX4" fmla="*/ 568365 w 730333"/>
                <a:gd name="connsiteY4" fmla="*/ 405051 h 688387"/>
                <a:gd name="connsiteX5" fmla="*/ 488580 w 730333"/>
                <a:gd name="connsiteY5" fmla="*/ 523859 h 688387"/>
                <a:gd name="connsiteX6" fmla="*/ 357731 w 730333"/>
                <a:gd name="connsiteY6" fmla="*/ 356047 h 688387"/>
                <a:gd name="connsiteX7" fmla="*/ 468232 w 730333"/>
                <a:gd name="connsiteY7" fmla="*/ 160353 h 688387"/>
                <a:gd name="connsiteX8" fmla="*/ 548016 w 730333"/>
                <a:gd name="connsiteY8" fmla="*/ 276263 h 688387"/>
                <a:gd name="connsiteX9" fmla="*/ 728320 w 730333"/>
                <a:gd name="connsiteY9" fmla="*/ 186111 h 688387"/>
                <a:gd name="connsiteX10" fmla="*/ 560895 w 730333"/>
                <a:gd name="connsiteY10" fmla="*/ 31564 h 688387"/>
                <a:gd name="connsiteX11" fmla="*/ 187408 w 730333"/>
                <a:gd name="connsiteY11" fmla="*/ 31564 h 688387"/>
                <a:gd name="connsiteX12" fmla="*/ 84377 w 730333"/>
                <a:gd name="connsiteY12" fmla="*/ 340657 h 688387"/>
                <a:gd name="connsiteX0" fmla="*/ 84377 w 730333"/>
                <a:gd name="connsiteY0" fmla="*/ 340657 h 688387"/>
                <a:gd name="connsiteX1" fmla="*/ 32861 w 730333"/>
                <a:gd name="connsiteY1" fmla="*/ 662629 h 688387"/>
                <a:gd name="connsiteX2" fmla="*/ 612411 w 730333"/>
                <a:gd name="connsiteY2" fmla="*/ 688387 h 688387"/>
                <a:gd name="connsiteX3" fmla="*/ 728320 w 730333"/>
                <a:gd name="connsiteY3" fmla="*/ 417930 h 688387"/>
                <a:gd name="connsiteX4" fmla="*/ 568365 w 730333"/>
                <a:gd name="connsiteY4" fmla="*/ 405051 h 688387"/>
                <a:gd name="connsiteX5" fmla="*/ 456576 w 730333"/>
                <a:gd name="connsiteY5" fmla="*/ 523859 h 688387"/>
                <a:gd name="connsiteX6" fmla="*/ 357731 w 730333"/>
                <a:gd name="connsiteY6" fmla="*/ 356047 h 688387"/>
                <a:gd name="connsiteX7" fmla="*/ 468232 w 730333"/>
                <a:gd name="connsiteY7" fmla="*/ 160353 h 688387"/>
                <a:gd name="connsiteX8" fmla="*/ 548016 w 730333"/>
                <a:gd name="connsiteY8" fmla="*/ 276263 h 688387"/>
                <a:gd name="connsiteX9" fmla="*/ 728320 w 730333"/>
                <a:gd name="connsiteY9" fmla="*/ 186111 h 688387"/>
                <a:gd name="connsiteX10" fmla="*/ 560895 w 730333"/>
                <a:gd name="connsiteY10" fmla="*/ 31564 h 688387"/>
                <a:gd name="connsiteX11" fmla="*/ 187408 w 730333"/>
                <a:gd name="connsiteY11" fmla="*/ 31564 h 688387"/>
                <a:gd name="connsiteX12" fmla="*/ 84377 w 730333"/>
                <a:gd name="connsiteY12" fmla="*/ 340657 h 688387"/>
                <a:gd name="connsiteX0" fmla="*/ 84377 w 730333"/>
                <a:gd name="connsiteY0" fmla="*/ 340657 h 688387"/>
                <a:gd name="connsiteX1" fmla="*/ 32861 w 730333"/>
                <a:gd name="connsiteY1" fmla="*/ 662629 h 688387"/>
                <a:gd name="connsiteX2" fmla="*/ 612411 w 730333"/>
                <a:gd name="connsiteY2" fmla="*/ 688387 h 688387"/>
                <a:gd name="connsiteX3" fmla="*/ 728320 w 730333"/>
                <a:gd name="connsiteY3" fmla="*/ 417930 h 688387"/>
                <a:gd name="connsiteX4" fmla="*/ 568365 w 730333"/>
                <a:gd name="connsiteY4" fmla="*/ 405051 h 688387"/>
                <a:gd name="connsiteX5" fmla="*/ 456576 w 730333"/>
                <a:gd name="connsiteY5" fmla="*/ 523859 h 688387"/>
                <a:gd name="connsiteX6" fmla="*/ 357731 w 730333"/>
                <a:gd name="connsiteY6" fmla="*/ 356047 h 688387"/>
                <a:gd name="connsiteX7" fmla="*/ 468232 w 730333"/>
                <a:gd name="connsiteY7" fmla="*/ 160353 h 688387"/>
                <a:gd name="connsiteX8" fmla="*/ 548016 w 730333"/>
                <a:gd name="connsiteY8" fmla="*/ 276263 h 688387"/>
                <a:gd name="connsiteX9" fmla="*/ 728320 w 730333"/>
                <a:gd name="connsiteY9" fmla="*/ 186111 h 688387"/>
                <a:gd name="connsiteX10" fmla="*/ 560895 w 730333"/>
                <a:gd name="connsiteY10" fmla="*/ 31564 h 688387"/>
                <a:gd name="connsiteX11" fmla="*/ 187408 w 730333"/>
                <a:gd name="connsiteY11" fmla="*/ 31564 h 688387"/>
                <a:gd name="connsiteX12" fmla="*/ 84377 w 730333"/>
                <a:gd name="connsiteY12" fmla="*/ 340657 h 688387"/>
                <a:gd name="connsiteX0" fmla="*/ 84377 w 730866"/>
                <a:gd name="connsiteY0" fmla="*/ 340657 h 688387"/>
                <a:gd name="connsiteX1" fmla="*/ 32861 w 730866"/>
                <a:gd name="connsiteY1" fmla="*/ 662629 h 688387"/>
                <a:gd name="connsiteX2" fmla="*/ 612411 w 730866"/>
                <a:gd name="connsiteY2" fmla="*/ 688387 h 688387"/>
                <a:gd name="connsiteX3" fmla="*/ 728320 w 730866"/>
                <a:gd name="connsiteY3" fmla="*/ 417930 h 688387"/>
                <a:gd name="connsiteX4" fmla="*/ 559221 w 730866"/>
                <a:gd name="connsiteY4" fmla="*/ 405051 h 688387"/>
                <a:gd name="connsiteX5" fmla="*/ 456576 w 730866"/>
                <a:gd name="connsiteY5" fmla="*/ 523859 h 688387"/>
                <a:gd name="connsiteX6" fmla="*/ 357731 w 730866"/>
                <a:gd name="connsiteY6" fmla="*/ 356047 h 688387"/>
                <a:gd name="connsiteX7" fmla="*/ 468232 w 730866"/>
                <a:gd name="connsiteY7" fmla="*/ 160353 h 688387"/>
                <a:gd name="connsiteX8" fmla="*/ 548016 w 730866"/>
                <a:gd name="connsiteY8" fmla="*/ 276263 h 688387"/>
                <a:gd name="connsiteX9" fmla="*/ 728320 w 730866"/>
                <a:gd name="connsiteY9" fmla="*/ 186111 h 688387"/>
                <a:gd name="connsiteX10" fmla="*/ 560895 w 730866"/>
                <a:gd name="connsiteY10" fmla="*/ 31564 h 688387"/>
                <a:gd name="connsiteX11" fmla="*/ 187408 w 730866"/>
                <a:gd name="connsiteY11" fmla="*/ 31564 h 688387"/>
                <a:gd name="connsiteX12" fmla="*/ 84377 w 730866"/>
                <a:gd name="connsiteY12" fmla="*/ 340657 h 688387"/>
                <a:gd name="connsiteX0" fmla="*/ 84377 w 730866"/>
                <a:gd name="connsiteY0" fmla="*/ 340657 h 688387"/>
                <a:gd name="connsiteX1" fmla="*/ 32861 w 730866"/>
                <a:gd name="connsiteY1" fmla="*/ 662629 h 688387"/>
                <a:gd name="connsiteX2" fmla="*/ 612411 w 730866"/>
                <a:gd name="connsiteY2" fmla="*/ 688387 h 688387"/>
                <a:gd name="connsiteX3" fmla="*/ 728320 w 730866"/>
                <a:gd name="connsiteY3" fmla="*/ 417930 h 688387"/>
                <a:gd name="connsiteX4" fmla="*/ 559221 w 730866"/>
                <a:gd name="connsiteY4" fmla="*/ 405051 h 688387"/>
                <a:gd name="connsiteX5" fmla="*/ 456576 w 730866"/>
                <a:gd name="connsiteY5" fmla="*/ 523859 h 688387"/>
                <a:gd name="connsiteX6" fmla="*/ 357731 w 730866"/>
                <a:gd name="connsiteY6" fmla="*/ 356047 h 688387"/>
                <a:gd name="connsiteX7" fmla="*/ 468232 w 730866"/>
                <a:gd name="connsiteY7" fmla="*/ 160353 h 688387"/>
                <a:gd name="connsiteX8" fmla="*/ 566304 w 730866"/>
                <a:gd name="connsiteY8" fmla="*/ 285407 h 688387"/>
                <a:gd name="connsiteX9" fmla="*/ 728320 w 730866"/>
                <a:gd name="connsiteY9" fmla="*/ 186111 h 688387"/>
                <a:gd name="connsiteX10" fmla="*/ 560895 w 730866"/>
                <a:gd name="connsiteY10" fmla="*/ 31564 h 688387"/>
                <a:gd name="connsiteX11" fmla="*/ 187408 w 730866"/>
                <a:gd name="connsiteY11" fmla="*/ 31564 h 688387"/>
                <a:gd name="connsiteX12" fmla="*/ 84377 w 730866"/>
                <a:gd name="connsiteY12" fmla="*/ 340657 h 688387"/>
                <a:gd name="connsiteX0" fmla="*/ 84377 w 730866"/>
                <a:gd name="connsiteY0" fmla="*/ 340657 h 688387"/>
                <a:gd name="connsiteX1" fmla="*/ 32861 w 730866"/>
                <a:gd name="connsiteY1" fmla="*/ 662629 h 688387"/>
                <a:gd name="connsiteX2" fmla="*/ 612411 w 730866"/>
                <a:gd name="connsiteY2" fmla="*/ 688387 h 688387"/>
                <a:gd name="connsiteX3" fmla="*/ 728320 w 730866"/>
                <a:gd name="connsiteY3" fmla="*/ 417930 h 688387"/>
                <a:gd name="connsiteX4" fmla="*/ 559221 w 730866"/>
                <a:gd name="connsiteY4" fmla="*/ 405051 h 688387"/>
                <a:gd name="connsiteX5" fmla="*/ 456576 w 730866"/>
                <a:gd name="connsiteY5" fmla="*/ 523859 h 688387"/>
                <a:gd name="connsiteX6" fmla="*/ 357731 w 730866"/>
                <a:gd name="connsiteY6" fmla="*/ 356047 h 688387"/>
                <a:gd name="connsiteX7" fmla="*/ 468232 w 730866"/>
                <a:gd name="connsiteY7" fmla="*/ 160353 h 688387"/>
                <a:gd name="connsiteX8" fmla="*/ 566304 w 730866"/>
                <a:gd name="connsiteY8" fmla="*/ 285407 h 688387"/>
                <a:gd name="connsiteX9" fmla="*/ 728320 w 730866"/>
                <a:gd name="connsiteY9" fmla="*/ 186111 h 688387"/>
                <a:gd name="connsiteX10" fmla="*/ 560895 w 730866"/>
                <a:gd name="connsiteY10" fmla="*/ 31564 h 688387"/>
                <a:gd name="connsiteX11" fmla="*/ 187408 w 730866"/>
                <a:gd name="connsiteY11" fmla="*/ 31564 h 688387"/>
                <a:gd name="connsiteX12" fmla="*/ 84377 w 730866"/>
                <a:gd name="connsiteY12" fmla="*/ 340657 h 688387"/>
                <a:gd name="connsiteX0" fmla="*/ 84377 w 730866"/>
                <a:gd name="connsiteY0" fmla="*/ 340657 h 688387"/>
                <a:gd name="connsiteX1" fmla="*/ 32861 w 730866"/>
                <a:gd name="connsiteY1" fmla="*/ 662629 h 688387"/>
                <a:gd name="connsiteX2" fmla="*/ 612411 w 730866"/>
                <a:gd name="connsiteY2" fmla="*/ 688387 h 688387"/>
                <a:gd name="connsiteX3" fmla="*/ 728320 w 730866"/>
                <a:gd name="connsiteY3" fmla="*/ 417930 h 688387"/>
                <a:gd name="connsiteX4" fmla="*/ 559221 w 730866"/>
                <a:gd name="connsiteY4" fmla="*/ 405051 h 688387"/>
                <a:gd name="connsiteX5" fmla="*/ 456576 w 730866"/>
                <a:gd name="connsiteY5" fmla="*/ 523859 h 688387"/>
                <a:gd name="connsiteX6" fmla="*/ 357731 w 730866"/>
                <a:gd name="connsiteY6" fmla="*/ 356047 h 688387"/>
                <a:gd name="connsiteX7" fmla="*/ 468232 w 730866"/>
                <a:gd name="connsiteY7" fmla="*/ 160353 h 688387"/>
                <a:gd name="connsiteX8" fmla="*/ 566304 w 730866"/>
                <a:gd name="connsiteY8" fmla="*/ 285407 h 688387"/>
                <a:gd name="connsiteX9" fmla="*/ 728320 w 730866"/>
                <a:gd name="connsiteY9" fmla="*/ 186111 h 688387"/>
                <a:gd name="connsiteX10" fmla="*/ 560895 w 730866"/>
                <a:gd name="connsiteY10" fmla="*/ 31564 h 688387"/>
                <a:gd name="connsiteX11" fmla="*/ 187408 w 730866"/>
                <a:gd name="connsiteY11" fmla="*/ 31564 h 688387"/>
                <a:gd name="connsiteX12" fmla="*/ 84377 w 730866"/>
                <a:gd name="connsiteY12" fmla="*/ 340657 h 688387"/>
                <a:gd name="connsiteX0" fmla="*/ 84377 w 730866"/>
                <a:gd name="connsiteY0" fmla="*/ 340657 h 688387"/>
                <a:gd name="connsiteX1" fmla="*/ 32861 w 730866"/>
                <a:gd name="connsiteY1" fmla="*/ 662629 h 688387"/>
                <a:gd name="connsiteX2" fmla="*/ 612411 w 730866"/>
                <a:gd name="connsiteY2" fmla="*/ 688387 h 688387"/>
                <a:gd name="connsiteX3" fmla="*/ 728320 w 730866"/>
                <a:gd name="connsiteY3" fmla="*/ 417930 h 688387"/>
                <a:gd name="connsiteX4" fmla="*/ 559221 w 730866"/>
                <a:gd name="connsiteY4" fmla="*/ 405051 h 688387"/>
                <a:gd name="connsiteX5" fmla="*/ 456576 w 730866"/>
                <a:gd name="connsiteY5" fmla="*/ 523859 h 688387"/>
                <a:gd name="connsiteX6" fmla="*/ 353159 w 730866"/>
                <a:gd name="connsiteY6" fmla="*/ 337759 h 688387"/>
                <a:gd name="connsiteX7" fmla="*/ 468232 w 730866"/>
                <a:gd name="connsiteY7" fmla="*/ 160353 h 688387"/>
                <a:gd name="connsiteX8" fmla="*/ 566304 w 730866"/>
                <a:gd name="connsiteY8" fmla="*/ 285407 h 688387"/>
                <a:gd name="connsiteX9" fmla="*/ 728320 w 730866"/>
                <a:gd name="connsiteY9" fmla="*/ 186111 h 688387"/>
                <a:gd name="connsiteX10" fmla="*/ 560895 w 730866"/>
                <a:gd name="connsiteY10" fmla="*/ 31564 h 688387"/>
                <a:gd name="connsiteX11" fmla="*/ 187408 w 730866"/>
                <a:gd name="connsiteY11" fmla="*/ 31564 h 688387"/>
                <a:gd name="connsiteX12" fmla="*/ 84377 w 730866"/>
                <a:gd name="connsiteY12" fmla="*/ 340657 h 688387"/>
                <a:gd name="connsiteX0" fmla="*/ 84377 w 730866"/>
                <a:gd name="connsiteY0" fmla="*/ 340657 h 688387"/>
                <a:gd name="connsiteX1" fmla="*/ 32861 w 730866"/>
                <a:gd name="connsiteY1" fmla="*/ 662629 h 688387"/>
                <a:gd name="connsiteX2" fmla="*/ 612411 w 730866"/>
                <a:gd name="connsiteY2" fmla="*/ 688387 h 688387"/>
                <a:gd name="connsiteX3" fmla="*/ 728320 w 730866"/>
                <a:gd name="connsiteY3" fmla="*/ 417930 h 688387"/>
                <a:gd name="connsiteX4" fmla="*/ 559221 w 730866"/>
                <a:gd name="connsiteY4" fmla="*/ 405051 h 688387"/>
                <a:gd name="connsiteX5" fmla="*/ 456576 w 730866"/>
                <a:gd name="connsiteY5" fmla="*/ 523859 h 688387"/>
                <a:gd name="connsiteX6" fmla="*/ 353159 w 730866"/>
                <a:gd name="connsiteY6" fmla="*/ 337759 h 688387"/>
                <a:gd name="connsiteX7" fmla="*/ 468232 w 730866"/>
                <a:gd name="connsiteY7" fmla="*/ 160353 h 688387"/>
                <a:gd name="connsiteX8" fmla="*/ 566304 w 730866"/>
                <a:gd name="connsiteY8" fmla="*/ 285407 h 688387"/>
                <a:gd name="connsiteX9" fmla="*/ 728320 w 730866"/>
                <a:gd name="connsiteY9" fmla="*/ 186111 h 688387"/>
                <a:gd name="connsiteX10" fmla="*/ 560895 w 730866"/>
                <a:gd name="connsiteY10" fmla="*/ 31564 h 688387"/>
                <a:gd name="connsiteX11" fmla="*/ 187408 w 730866"/>
                <a:gd name="connsiteY11" fmla="*/ 31564 h 688387"/>
                <a:gd name="connsiteX12" fmla="*/ 84377 w 730866"/>
                <a:gd name="connsiteY12" fmla="*/ 340657 h 688387"/>
                <a:gd name="connsiteX0" fmla="*/ 84377 w 730866"/>
                <a:gd name="connsiteY0" fmla="*/ 340657 h 688387"/>
                <a:gd name="connsiteX1" fmla="*/ 32861 w 730866"/>
                <a:gd name="connsiteY1" fmla="*/ 662629 h 688387"/>
                <a:gd name="connsiteX2" fmla="*/ 612411 w 730866"/>
                <a:gd name="connsiteY2" fmla="*/ 688387 h 688387"/>
                <a:gd name="connsiteX3" fmla="*/ 728320 w 730866"/>
                <a:gd name="connsiteY3" fmla="*/ 417930 h 688387"/>
                <a:gd name="connsiteX4" fmla="*/ 559221 w 730866"/>
                <a:gd name="connsiteY4" fmla="*/ 405051 h 688387"/>
                <a:gd name="connsiteX5" fmla="*/ 456576 w 730866"/>
                <a:gd name="connsiteY5" fmla="*/ 523859 h 688387"/>
                <a:gd name="connsiteX6" fmla="*/ 353159 w 730866"/>
                <a:gd name="connsiteY6" fmla="*/ 337759 h 688387"/>
                <a:gd name="connsiteX7" fmla="*/ 468232 w 730866"/>
                <a:gd name="connsiteY7" fmla="*/ 160353 h 688387"/>
                <a:gd name="connsiteX8" fmla="*/ 566304 w 730866"/>
                <a:gd name="connsiteY8" fmla="*/ 285407 h 688387"/>
                <a:gd name="connsiteX9" fmla="*/ 728320 w 730866"/>
                <a:gd name="connsiteY9" fmla="*/ 186111 h 688387"/>
                <a:gd name="connsiteX10" fmla="*/ 560895 w 730866"/>
                <a:gd name="connsiteY10" fmla="*/ 31564 h 688387"/>
                <a:gd name="connsiteX11" fmla="*/ 187408 w 730866"/>
                <a:gd name="connsiteY11" fmla="*/ 31564 h 688387"/>
                <a:gd name="connsiteX12" fmla="*/ 84377 w 730866"/>
                <a:gd name="connsiteY12" fmla="*/ 340657 h 688387"/>
                <a:gd name="connsiteX0" fmla="*/ 84377 w 730866"/>
                <a:gd name="connsiteY0" fmla="*/ 340657 h 688387"/>
                <a:gd name="connsiteX1" fmla="*/ 32861 w 730866"/>
                <a:gd name="connsiteY1" fmla="*/ 662629 h 688387"/>
                <a:gd name="connsiteX2" fmla="*/ 612411 w 730866"/>
                <a:gd name="connsiteY2" fmla="*/ 688387 h 688387"/>
                <a:gd name="connsiteX3" fmla="*/ 728320 w 730866"/>
                <a:gd name="connsiteY3" fmla="*/ 417930 h 688387"/>
                <a:gd name="connsiteX4" fmla="*/ 559221 w 730866"/>
                <a:gd name="connsiteY4" fmla="*/ 405051 h 688387"/>
                <a:gd name="connsiteX5" fmla="*/ 460053 w 730866"/>
                <a:gd name="connsiteY5" fmla="*/ 512296 h 688387"/>
                <a:gd name="connsiteX6" fmla="*/ 353159 w 730866"/>
                <a:gd name="connsiteY6" fmla="*/ 337759 h 688387"/>
                <a:gd name="connsiteX7" fmla="*/ 468232 w 730866"/>
                <a:gd name="connsiteY7" fmla="*/ 160353 h 688387"/>
                <a:gd name="connsiteX8" fmla="*/ 566304 w 730866"/>
                <a:gd name="connsiteY8" fmla="*/ 285407 h 688387"/>
                <a:gd name="connsiteX9" fmla="*/ 728320 w 730866"/>
                <a:gd name="connsiteY9" fmla="*/ 186111 h 688387"/>
                <a:gd name="connsiteX10" fmla="*/ 560895 w 730866"/>
                <a:gd name="connsiteY10" fmla="*/ 31564 h 688387"/>
                <a:gd name="connsiteX11" fmla="*/ 187408 w 730866"/>
                <a:gd name="connsiteY11" fmla="*/ 31564 h 688387"/>
                <a:gd name="connsiteX12" fmla="*/ 84377 w 730866"/>
                <a:gd name="connsiteY12" fmla="*/ 340657 h 6883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730866" h="688387">
                  <a:moveTo>
                    <a:pt x="84377" y="340657"/>
                  </a:moveTo>
                  <a:cubicBezTo>
                    <a:pt x="58619" y="445834"/>
                    <a:pt x="-55145" y="604674"/>
                    <a:pt x="32861" y="662629"/>
                  </a:cubicBezTo>
                  <a:cubicBezTo>
                    <a:pt x="120867" y="720584"/>
                    <a:pt x="496501" y="729170"/>
                    <a:pt x="612411" y="688387"/>
                  </a:cubicBezTo>
                  <a:cubicBezTo>
                    <a:pt x="728321" y="647604"/>
                    <a:pt x="737185" y="465153"/>
                    <a:pt x="728320" y="417930"/>
                  </a:cubicBezTo>
                  <a:cubicBezTo>
                    <a:pt x="719455" y="370707"/>
                    <a:pt x="603932" y="389323"/>
                    <a:pt x="559221" y="405051"/>
                  </a:cubicBezTo>
                  <a:cubicBezTo>
                    <a:pt x="514510" y="420779"/>
                    <a:pt x="526401" y="514367"/>
                    <a:pt x="460053" y="512296"/>
                  </a:cubicBezTo>
                  <a:cubicBezTo>
                    <a:pt x="393705" y="510225"/>
                    <a:pt x="351796" y="396416"/>
                    <a:pt x="353159" y="337759"/>
                  </a:cubicBezTo>
                  <a:cubicBezTo>
                    <a:pt x="354522" y="279102"/>
                    <a:pt x="405276" y="155362"/>
                    <a:pt x="468232" y="160353"/>
                  </a:cubicBezTo>
                  <a:cubicBezTo>
                    <a:pt x="531188" y="165344"/>
                    <a:pt x="504668" y="253682"/>
                    <a:pt x="566304" y="285407"/>
                  </a:cubicBezTo>
                  <a:cubicBezTo>
                    <a:pt x="627940" y="317132"/>
                    <a:pt x="729221" y="228418"/>
                    <a:pt x="728320" y="186111"/>
                  </a:cubicBezTo>
                  <a:cubicBezTo>
                    <a:pt x="727419" y="143804"/>
                    <a:pt x="651047" y="57322"/>
                    <a:pt x="560895" y="31564"/>
                  </a:cubicBezTo>
                  <a:cubicBezTo>
                    <a:pt x="470743" y="5806"/>
                    <a:pt x="266828" y="-24245"/>
                    <a:pt x="187408" y="31564"/>
                  </a:cubicBezTo>
                  <a:cubicBezTo>
                    <a:pt x="107988" y="87373"/>
                    <a:pt x="110135" y="235480"/>
                    <a:pt x="84377" y="340657"/>
                  </a:cubicBezTo>
                  <a:close/>
                </a:path>
              </a:pathLst>
            </a:custGeom>
            <a:gradFill>
              <a:gsLst>
                <a:gs pos="0">
                  <a:srgbClr val="00FFFF"/>
                </a:gs>
                <a:gs pos="44000">
                  <a:srgbClr val="00B0F0"/>
                </a:gs>
                <a:gs pos="100000">
                  <a:srgbClr val="0070C0"/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223" name="Group 222"/>
            <p:cNvGrpSpPr/>
            <p:nvPr/>
          </p:nvGrpSpPr>
          <p:grpSpPr>
            <a:xfrm>
              <a:off x="3809126" y="3721584"/>
              <a:ext cx="207671" cy="240816"/>
              <a:chOff x="7049785" y="5014702"/>
              <a:chExt cx="324280" cy="376037"/>
            </a:xfrm>
          </p:grpSpPr>
          <p:sp>
            <p:nvSpPr>
              <p:cNvPr id="228" name="Oval 227"/>
              <p:cNvSpPr/>
              <p:nvPr/>
            </p:nvSpPr>
            <p:spPr>
              <a:xfrm>
                <a:off x="7221665" y="5238339"/>
                <a:ext cx="152400" cy="152400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0070C0"/>
                  </a:gs>
                  <a:gs pos="0">
                    <a:schemeClr val="accent1">
                      <a:lumMod val="20000"/>
                      <a:lumOff val="80000"/>
                    </a:schemeClr>
                  </a:gs>
                </a:gsLst>
                <a:path path="circle">
                  <a:fillToRect r="100000" b="100000"/>
                </a:path>
                <a:tileRect l="-100000" t="-100000"/>
              </a:grad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9" name="Oval 228"/>
              <p:cNvSpPr/>
              <p:nvPr/>
            </p:nvSpPr>
            <p:spPr>
              <a:xfrm>
                <a:off x="7049785" y="5151574"/>
                <a:ext cx="202794" cy="202794"/>
              </a:xfrm>
              <a:prstGeom prst="ellipse">
                <a:avLst/>
              </a:prstGeom>
              <a:gradFill flip="none" rotWithShape="1">
                <a:gsLst>
                  <a:gs pos="0">
                    <a:schemeClr val="tx1"/>
                  </a:gs>
                  <a:gs pos="56000">
                    <a:srgbClr val="FF0000"/>
                  </a:gs>
                  <a:gs pos="100000">
                    <a:srgbClr val="800000"/>
                  </a:gs>
                  <a:gs pos="85000">
                    <a:srgbClr val="C00000"/>
                  </a:gs>
                </a:gsLst>
                <a:path path="circle">
                  <a:fillToRect r="100000" b="100000"/>
                </a:path>
                <a:tileRect l="-100000" t="-100000"/>
              </a:grad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0" name="Oval 229"/>
              <p:cNvSpPr/>
              <p:nvPr/>
            </p:nvSpPr>
            <p:spPr>
              <a:xfrm>
                <a:off x="7067170" y="5014702"/>
                <a:ext cx="152400" cy="152400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0070C0"/>
                  </a:gs>
                  <a:gs pos="0">
                    <a:schemeClr val="accent1">
                      <a:lumMod val="20000"/>
                      <a:lumOff val="80000"/>
                    </a:schemeClr>
                  </a:gs>
                </a:gsLst>
                <a:path path="circle">
                  <a:fillToRect r="100000" b="100000"/>
                </a:path>
                <a:tileRect l="-100000" t="-100000"/>
              </a:grad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24" name="Group 223"/>
            <p:cNvGrpSpPr/>
            <p:nvPr/>
          </p:nvGrpSpPr>
          <p:grpSpPr>
            <a:xfrm>
              <a:off x="3830061" y="2850376"/>
              <a:ext cx="140120" cy="220083"/>
              <a:chOff x="7033780" y="5017658"/>
              <a:chExt cx="218799" cy="343663"/>
            </a:xfrm>
          </p:grpSpPr>
          <p:sp>
            <p:nvSpPr>
              <p:cNvPr id="225" name="Oval 224"/>
              <p:cNvSpPr/>
              <p:nvPr/>
            </p:nvSpPr>
            <p:spPr>
              <a:xfrm>
                <a:off x="7033780" y="5208921"/>
                <a:ext cx="152400" cy="152400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0070C0"/>
                  </a:gs>
                  <a:gs pos="0">
                    <a:schemeClr val="accent1">
                      <a:lumMod val="20000"/>
                      <a:lumOff val="80000"/>
                    </a:schemeClr>
                  </a:gs>
                </a:gsLst>
                <a:path path="circle">
                  <a:fillToRect r="100000" b="100000"/>
                </a:path>
                <a:tileRect l="-100000" t="-100000"/>
              </a:grad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6" name="Oval 225"/>
              <p:cNvSpPr/>
              <p:nvPr/>
            </p:nvSpPr>
            <p:spPr>
              <a:xfrm>
                <a:off x="7049785" y="5151574"/>
                <a:ext cx="202794" cy="202794"/>
              </a:xfrm>
              <a:prstGeom prst="ellipse">
                <a:avLst/>
              </a:prstGeom>
              <a:gradFill flip="none" rotWithShape="1">
                <a:gsLst>
                  <a:gs pos="0">
                    <a:schemeClr val="tx1"/>
                  </a:gs>
                  <a:gs pos="56000">
                    <a:srgbClr val="FF0000"/>
                  </a:gs>
                  <a:gs pos="100000">
                    <a:srgbClr val="800000"/>
                  </a:gs>
                  <a:gs pos="85000">
                    <a:srgbClr val="C00000"/>
                  </a:gs>
                </a:gsLst>
                <a:path path="circle">
                  <a:fillToRect r="100000" b="100000"/>
                </a:path>
                <a:tileRect l="-100000" t="-100000"/>
              </a:grad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7" name="Oval 226"/>
              <p:cNvSpPr/>
              <p:nvPr/>
            </p:nvSpPr>
            <p:spPr>
              <a:xfrm>
                <a:off x="7071406" y="5017658"/>
                <a:ext cx="152400" cy="152400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0070C0"/>
                  </a:gs>
                  <a:gs pos="0">
                    <a:schemeClr val="accent1">
                      <a:lumMod val="20000"/>
                      <a:lumOff val="80000"/>
                    </a:schemeClr>
                  </a:gs>
                </a:gsLst>
                <a:path path="circle">
                  <a:fillToRect r="100000" b="100000"/>
                </a:path>
                <a:tileRect l="-100000" t="-100000"/>
              </a:grad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41" name="Group 40"/>
          <p:cNvGrpSpPr/>
          <p:nvPr/>
        </p:nvGrpSpPr>
        <p:grpSpPr>
          <a:xfrm>
            <a:off x="297494" y="2946042"/>
            <a:ext cx="2570366" cy="2207022"/>
            <a:chOff x="304801" y="901521"/>
            <a:chExt cx="2570366" cy="2207022"/>
          </a:xfrm>
        </p:grpSpPr>
        <p:sp>
          <p:nvSpPr>
            <p:cNvPr id="246" name="Freeform 245"/>
            <p:cNvSpPr/>
            <p:nvPr/>
          </p:nvSpPr>
          <p:spPr>
            <a:xfrm>
              <a:off x="762473" y="1003304"/>
              <a:ext cx="1752227" cy="1861007"/>
            </a:xfrm>
            <a:custGeom>
              <a:avLst/>
              <a:gdLst>
                <a:gd name="connsiteX0" fmla="*/ 219038 w 1541211"/>
                <a:gd name="connsiteY0" fmla="*/ 194347 h 2342507"/>
                <a:gd name="connsiteX1" fmla="*/ 97 w 1541211"/>
                <a:gd name="connsiteY1" fmla="*/ 529198 h 2342507"/>
                <a:gd name="connsiteX2" fmla="*/ 206159 w 1541211"/>
                <a:gd name="connsiteY2" fmla="*/ 915564 h 2342507"/>
                <a:gd name="connsiteX3" fmla="*/ 1056165 w 1541211"/>
                <a:gd name="connsiteY3" fmla="*/ 1095868 h 2342507"/>
                <a:gd name="connsiteX4" fmla="*/ 1519804 w 1541211"/>
                <a:gd name="connsiteY4" fmla="*/ 1507992 h 2342507"/>
                <a:gd name="connsiteX5" fmla="*/ 1378136 w 1541211"/>
                <a:gd name="connsiteY5" fmla="*/ 2177694 h 2342507"/>
                <a:gd name="connsiteX6" fmla="*/ 631162 w 1541211"/>
                <a:gd name="connsiteY6" fmla="*/ 2319361 h 2342507"/>
                <a:gd name="connsiteX7" fmla="*/ 386463 w 1541211"/>
                <a:gd name="connsiteY7" fmla="*/ 1804207 h 2342507"/>
                <a:gd name="connsiteX8" fmla="*/ 541010 w 1541211"/>
                <a:gd name="connsiteY8" fmla="*/ 1301930 h 2342507"/>
                <a:gd name="connsiteX9" fmla="*/ 1081922 w 1541211"/>
                <a:gd name="connsiteY9" fmla="*/ 735260 h 2342507"/>
                <a:gd name="connsiteX10" fmla="*/ 966012 w 1541211"/>
                <a:gd name="connsiteY10" fmla="*/ 65559 h 2342507"/>
                <a:gd name="connsiteX11" fmla="*/ 463736 w 1541211"/>
                <a:gd name="connsiteY11" fmla="*/ 39801 h 2342507"/>
                <a:gd name="connsiteX12" fmla="*/ 219038 w 1541211"/>
                <a:gd name="connsiteY12" fmla="*/ 194347 h 2342507"/>
                <a:gd name="connsiteX0" fmla="*/ 219038 w 1541211"/>
                <a:gd name="connsiteY0" fmla="*/ 158385 h 2306545"/>
                <a:gd name="connsiteX1" fmla="*/ 97 w 1541211"/>
                <a:gd name="connsiteY1" fmla="*/ 493236 h 2306545"/>
                <a:gd name="connsiteX2" fmla="*/ 206159 w 1541211"/>
                <a:gd name="connsiteY2" fmla="*/ 879602 h 2306545"/>
                <a:gd name="connsiteX3" fmla="*/ 1056165 w 1541211"/>
                <a:gd name="connsiteY3" fmla="*/ 1059906 h 2306545"/>
                <a:gd name="connsiteX4" fmla="*/ 1519804 w 1541211"/>
                <a:gd name="connsiteY4" fmla="*/ 1472030 h 2306545"/>
                <a:gd name="connsiteX5" fmla="*/ 1378136 w 1541211"/>
                <a:gd name="connsiteY5" fmla="*/ 2141732 h 2306545"/>
                <a:gd name="connsiteX6" fmla="*/ 631162 w 1541211"/>
                <a:gd name="connsiteY6" fmla="*/ 2283399 h 2306545"/>
                <a:gd name="connsiteX7" fmla="*/ 386463 w 1541211"/>
                <a:gd name="connsiteY7" fmla="*/ 1768245 h 2306545"/>
                <a:gd name="connsiteX8" fmla="*/ 541010 w 1541211"/>
                <a:gd name="connsiteY8" fmla="*/ 1265968 h 2306545"/>
                <a:gd name="connsiteX9" fmla="*/ 1081922 w 1541211"/>
                <a:gd name="connsiteY9" fmla="*/ 699298 h 2306545"/>
                <a:gd name="connsiteX10" fmla="*/ 953134 w 1541211"/>
                <a:gd name="connsiteY10" fmla="*/ 106870 h 2306545"/>
                <a:gd name="connsiteX11" fmla="*/ 463736 w 1541211"/>
                <a:gd name="connsiteY11" fmla="*/ 3839 h 2306545"/>
                <a:gd name="connsiteX12" fmla="*/ 219038 w 1541211"/>
                <a:gd name="connsiteY12" fmla="*/ 158385 h 2306545"/>
                <a:gd name="connsiteX0" fmla="*/ 219038 w 1541211"/>
                <a:gd name="connsiteY0" fmla="*/ 92551 h 2240711"/>
                <a:gd name="connsiteX1" fmla="*/ 97 w 1541211"/>
                <a:gd name="connsiteY1" fmla="*/ 427402 h 2240711"/>
                <a:gd name="connsiteX2" fmla="*/ 206159 w 1541211"/>
                <a:gd name="connsiteY2" fmla="*/ 813768 h 2240711"/>
                <a:gd name="connsiteX3" fmla="*/ 1056165 w 1541211"/>
                <a:gd name="connsiteY3" fmla="*/ 994072 h 2240711"/>
                <a:gd name="connsiteX4" fmla="*/ 1519804 w 1541211"/>
                <a:gd name="connsiteY4" fmla="*/ 1406196 h 2240711"/>
                <a:gd name="connsiteX5" fmla="*/ 1378136 w 1541211"/>
                <a:gd name="connsiteY5" fmla="*/ 2075898 h 2240711"/>
                <a:gd name="connsiteX6" fmla="*/ 631162 w 1541211"/>
                <a:gd name="connsiteY6" fmla="*/ 2217565 h 2240711"/>
                <a:gd name="connsiteX7" fmla="*/ 386463 w 1541211"/>
                <a:gd name="connsiteY7" fmla="*/ 1702411 h 2240711"/>
                <a:gd name="connsiteX8" fmla="*/ 541010 w 1541211"/>
                <a:gd name="connsiteY8" fmla="*/ 1200134 h 2240711"/>
                <a:gd name="connsiteX9" fmla="*/ 1081922 w 1541211"/>
                <a:gd name="connsiteY9" fmla="*/ 633464 h 2240711"/>
                <a:gd name="connsiteX10" fmla="*/ 953134 w 1541211"/>
                <a:gd name="connsiteY10" fmla="*/ 41036 h 2240711"/>
                <a:gd name="connsiteX11" fmla="*/ 219038 w 1541211"/>
                <a:gd name="connsiteY11" fmla="*/ 92551 h 2240711"/>
                <a:gd name="connsiteX0" fmla="*/ 219038 w 1541211"/>
                <a:gd name="connsiteY0" fmla="*/ 124207 h 2272367"/>
                <a:gd name="connsiteX1" fmla="*/ 97 w 1541211"/>
                <a:gd name="connsiteY1" fmla="*/ 459058 h 2272367"/>
                <a:gd name="connsiteX2" fmla="*/ 206159 w 1541211"/>
                <a:gd name="connsiteY2" fmla="*/ 845424 h 2272367"/>
                <a:gd name="connsiteX3" fmla="*/ 1056165 w 1541211"/>
                <a:gd name="connsiteY3" fmla="*/ 1025728 h 2272367"/>
                <a:gd name="connsiteX4" fmla="*/ 1519804 w 1541211"/>
                <a:gd name="connsiteY4" fmla="*/ 1437852 h 2272367"/>
                <a:gd name="connsiteX5" fmla="*/ 1378136 w 1541211"/>
                <a:gd name="connsiteY5" fmla="*/ 2107554 h 2272367"/>
                <a:gd name="connsiteX6" fmla="*/ 631162 w 1541211"/>
                <a:gd name="connsiteY6" fmla="*/ 2249221 h 2272367"/>
                <a:gd name="connsiteX7" fmla="*/ 386463 w 1541211"/>
                <a:gd name="connsiteY7" fmla="*/ 1734067 h 2272367"/>
                <a:gd name="connsiteX8" fmla="*/ 541010 w 1541211"/>
                <a:gd name="connsiteY8" fmla="*/ 1231790 h 2272367"/>
                <a:gd name="connsiteX9" fmla="*/ 1081922 w 1541211"/>
                <a:gd name="connsiteY9" fmla="*/ 665120 h 2272367"/>
                <a:gd name="connsiteX10" fmla="*/ 875861 w 1541211"/>
                <a:gd name="connsiteY10" fmla="*/ 34056 h 2272367"/>
                <a:gd name="connsiteX11" fmla="*/ 219038 w 1541211"/>
                <a:gd name="connsiteY11" fmla="*/ 124207 h 2272367"/>
                <a:gd name="connsiteX0" fmla="*/ 219038 w 1548900"/>
                <a:gd name="connsiteY0" fmla="*/ 124207 h 2113372"/>
                <a:gd name="connsiteX1" fmla="*/ 97 w 1548900"/>
                <a:gd name="connsiteY1" fmla="*/ 459058 h 2113372"/>
                <a:gd name="connsiteX2" fmla="*/ 206159 w 1548900"/>
                <a:gd name="connsiteY2" fmla="*/ 845424 h 2113372"/>
                <a:gd name="connsiteX3" fmla="*/ 1056165 w 1548900"/>
                <a:gd name="connsiteY3" fmla="*/ 1025728 h 2113372"/>
                <a:gd name="connsiteX4" fmla="*/ 1519804 w 1548900"/>
                <a:gd name="connsiteY4" fmla="*/ 1437852 h 2113372"/>
                <a:gd name="connsiteX5" fmla="*/ 1378136 w 1548900"/>
                <a:gd name="connsiteY5" fmla="*/ 2107554 h 2113372"/>
                <a:gd name="connsiteX6" fmla="*/ 386463 w 1548900"/>
                <a:gd name="connsiteY6" fmla="*/ 1734067 h 2113372"/>
                <a:gd name="connsiteX7" fmla="*/ 541010 w 1548900"/>
                <a:gd name="connsiteY7" fmla="*/ 1231790 h 2113372"/>
                <a:gd name="connsiteX8" fmla="*/ 1081922 w 1548900"/>
                <a:gd name="connsiteY8" fmla="*/ 665120 h 2113372"/>
                <a:gd name="connsiteX9" fmla="*/ 875861 w 1548900"/>
                <a:gd name="connsiteY9" fmla="*/ 34056 h 2113372"/>
                <a:gd name="connsiteX10" fmla="*/ 219038 w 1548900"/>
                <a:gd name="connsiteY10" fmla="*/ 124207 h 2113372"/>
                <a:gd name="connsiteX0" fmla="*/ 219038 w 1591545"/>
                <a:gd name="connsiteY0" fmla="*/ 124207 h 2116188"/>
                <a:gd name="connsiteX1" fmla="*/ 97 w 1591545"/>
                <a:gd name="connsiteY1" fmla="*/ 459058 h 2116188"/>
                <a:gd name="connsiteX2" fmla="*/ 206159 w 1591545"/>
                <a:gd name="connsiteY2" fmla="*/ 845424 h 2116188"/>
                <a:gd name="connsiteX3" fmla="*/ 1056165 w 1591545"/>
                <a:gd name="connsiteY3" fmla="*/ 1025728 h 2116188"/>
                <a:gd name="connsiteX4" fmla="*/ 1571319 w 1591545"/>
                <a:gd name="connsiteY4" fmla="*/ 1360578 h 2116188"/>
                <a:gd name="connsiteX5" fmla="*/ 1378136 w 1591545"/>
                <a:gd name="connsiteY5" fmla="*/ 2107554 h 2116188"/>
                <a:gd name="connsiteX6" fmla="*/ 386463 w 1591545"/>
                <a:gd name="connsiteY6" fmla="*/ 1734067 h 2116188"/>
                <a:gd name="connsiteX7" fmla="*/ 541010 w 1591545"/>
                <a:gd name="connsiteY7" fmla="*/ 1231790 h 2116188"/>
                <a:gd name="connsiteX8" fmla="*/ 1081922 w 1591545"/>
                <a:gd name="connsiteY8" fmla="*/ 665120 h 2116188"/>
                <a:gd name="connsiteX9" fmla="*/ 875861 w 1591545"/>
                <a:gd name="connsiteY9" fmla="*/ 34056 h 2116188"/>
                <a:gd name="connsiteX10" fmla="*/ 219038 w 1591545"/>
                <a:gd name="connsiteY10" fmla="*/ 124207 h 2116188"/>
                <a:gd name="connsiteX0" fmla="*/ 219038 w 1587716"/>
                <a:gd name="connsiteY0" fmla="*/ 124207 h 2132594"/>
                <a:gd name="connsiteX1" fmla="*/ 97 w 1587716"/>
                <a:gd name="connsiteY1" fmla="*/ 459058 h 2132594"/>
                <a:gd name="connsiteX2" fmla="*/ 206159 w 1587716"/>
                <a:gd name="connsiteY2" fmla="*/ 845424 h 2132594"/>
                <a:gd name="connsiteX3" fmla="*/ 1056165 w 1587716"/>
                <a:gd name="connsiteY3" fmla="*/ 1025728 h 2132594"/>
                <a:gd name="connsiteX4" fmla="*/ 1571319 w 1587716"/>
                <a:gd name="connsiteY4" fmla="*/ 1360578 h 2132594"/>
                <a:gd name="connsiteX5" fmla="*/ 1378136 w 1587716"/>
                <a:gd name="connsiteY5" fmla="*/ 2107554 h 2132594"/>
                <a:gd name="connsiteX6" fmla="*/ 579646 w 1587716"/>
                <a:gd name="connsiteY6" fmla="*/ 1888614 h 2132594"/>
                <a:gd name="connsiteX7" fmla="*/ 541010 w 1587716"/>
                <a:gd name="connsiteY7" fmla="*/ 1231790 h 2132594"/>
                <a:gd name="connsiteX8" fmla="*/ 1081922 w 1587716"/>
                <a:gd name="connsiteY8" fmla="*/ 665120 h 2132594"/>
                <a:gd name="connsiteX9" fmla="*/ 875861 w 1587716"/>
                <a:gd name="connsiteY9" fmla="*/ 34056 h 2132594"/>
                <a:gd name="connsiteX10" fmla="*/ 219038 w 1587716"/>
                <a:gd name="connsiteY10" fmla="*/ 124207 h 2132594"/>
                <a:gd name="connsiteX0" fmla="*/ 219038 w 1617794"/>
                <a:gd name="connsiteY0" fmla="*/ 124207 h 2075158"/>
                <a:gd name="connsiteX1" fmla="*/ 97 w 1617794"/>
                <a:gd name="connsiteY1" fmla="*/ 459058 h 2075158"/>
                <a:gd name="connsiteX2" fmla="*/ 206159 w 1617794"/>
                <a:gd name="connsiteY2" fmla="*/ 845424 h 2075158"/>
                <a:gd name="connsiteX3" fmla="*/ 1056165 w 1617794"/>
                <a:gd name="connsiteY3" fmla="*/ 1025728 h 2075158"/>
                <a:gd name="connsiteX4" fmla="*/ 1571319 w 1617794"/>
                <a:gd name="connsiteY4" fmla="*/ 1360578 h 2075158"/>
                <a:gd name="connsiteX5" fmla="*/ 1481167 w 1617794"/>
                <a:gd name="connsiteY5" fmla="*/ 2043159 h 2075158"/>
                <a:gd name="connsiteX6" fmla="*/ 579646 w 1617794"/>
                <a:gd name="connsiteY6" fmla="*/ 1888614 h 2075158"/>
                <a:gd name="connsiteX7" fmla="*/ 541010 w 1617794"/>
                <a:gd name="connsiteY7" fmla="*/ 1231790 h 2075158"/>
                <a:gd name="connsiteX8" fmla="*/ 1081922 w 1617794"/>
                <a:gd name="connsiteY8" fmla="*/ 665120 h 2075158"/>
                <a:gd name="connsiteX9" fmla="*/ 875861 w 1617794"/>
                <a:gd name="connsiteY9" fmla="*/ 34056 h 2075158"/>
                <a:gd name="connsiteX10" fmla="*/ 219038 w 1617794"/>
                <a:gd name="connsiteY10" fmla="*/ 124207 h 2075158"/>
                <a:gd name="connsiteX0" fmla="*/ 219038 w 1666856"/>
                <a:gd name="connsiteY0" fmla="*/ 124207 h 2076978"/>
                <a:gd name="connsiteX1" fmla="*/ 97 w 1666856"/>
                <a:gd name="connsiteY1" fmla="*/ 459058 h 2076978"/>
                <a:gd name="connsiteX2" fmla="*/ 206159 w 1666856"/>
                <a:gd name="connsiteY2" fmla="*/ 845424 h 2076978"/>
                <a:gd name="connsiteX3" fmla="*/ 1056165 w 1666856"/>
                <a:gd name="connsiteY3" fmla="*/ 1025728 h 2076978"/>
                <a:gd name="connsiteX4" fmla="*/ 1635713 w 1666856"/>
                <a:gd name="connsiteY4" fmla="*/ 1334820 h 2076978"/>
                <a:gd name="connsiteX5" fmla="*/ 1481167 w 1666856"/>
                <a:gd name="connsiteY5" fmla="*/ 2043159 h 2076978"/>
                <a:gd name="connsiteX6" fmla="*/ 579646 w 1666856"/>
                <a:gd name="connsiteY6" fmla="*/ 1888614 h 2076978"/>
                <a:gd name="connsiteX7" fmla="*/ 541010 w 1666856"/>
                <a:gd name="connsiteY7" fmla="*/ 1231790 h 2076978"/>
                <a:gd name="connsiteX8" fmla="*/ 1081922 w 1666856"/>
                <a:gd name="connsiteY8" fmla="*/ 665120 h 2076978"/>
                <a:gd name="connsiteX9" fmla="*/ 875861 w 1666856"/>
                <a:gd name="connsiteY9" fmla="*/ 34056 h 2076978"/>
                <a:gd name="connsiteX10" fmla="*/ 219038 w 1666856"/>
                <a:gd name="connsiteY10" fmla="*/ 124207 h 2076978"/>
                <a:gd name="connsiteX0" fmla="*/ 219058 w 1664049"/>
                <a:gd name="connsiteY0" fmla="*/ 124207 h 2076978"/>
                <a:gd name="connsiteX1" fmla="*/ 117 w 1664049"/>
                <a:gd name="connsiteY1" fmla="*/ 459058 h 2076978"/>
                <a:gd name="connsiteX2" fmla="*/ 206179 w 1664049"/>
                <a:gd name="connsiteY2" fmla="*/ 845424 h 2076978"/>
                <a:gd name="connsiteX3" fmla="*/ 1094822 w 1664049"/>
                <a:gd name="connsiteY3" fmla="*/ 974212 h 2076978"/>
                <a:gd name="connsiteX4" fmla="*/ 1635733 w 1664049"/>
                <a:gd name="connsiteY4" fmla="*/ 1334820 h 2076978"/>
                <a:gd name="connsiteX5" fmla="*/ 1481187 w 1664049"/>
                <a:gd name="connsiteY5" fmla="*/ 2043159 h 2076978"/>
                <a:gd name="connsiteX6" fmla="*/ 579666 w 1664049"/>
                <a:gd name="connsiteY6" fmla="*/ 1888614 h 2076978"/>
                <a:gd name="connsiteX7" fmla="*/ 541030 w 1664049"/>
                <a:gd name="connsiteY7" fmla="*/ 1231790 h 2076978"/>
                <a:gd name="connsiteX8" fmla="*/ 1081942 w 1664049"/>
                <a:gd name="connsiteY8" fmla="*/ 665120 h 2076978"/>
                <a:gd name="connsiteX9" fmla="*/ 875881 w 1664049"/>
                <a:gd name="connsiteY9" fmla="*/ 34056 h 2076978"/>
                <a:gd name="connsiteX10" fmla="*/ 219058 w 1664049"/>
                <a:gd name="connsiteY10" fmla="*/ 124207 h 2076978"/>
                <a:gd name="connsiteX0" fmla="*/ 227054 w 1737502"/>
                <a:gd name="connsiteY0" fmla="*/ 124207 h 2076978"/>
                <a:gd name="connsiteX1" fmla="*/ 8113 w 1737502"/>
                <a:gd name="connsiteY1" fmla="*/ 459058 h 2076978"/>
                <a:gd name="connsiteX2" fmla="*/ 214175 w 1737502"/>
                <a:gd name="connsiteY2" fmla="*/ 845424 h 2076978"/>
                <a:gd name="connsiteX3" fmla="*/ 1643729 w 1737502"/>
                <a:gd name="connsiteY3" fmla="*/ 1334820 h 2076978"/>
                <a:gd name="connsiteX4" fmla="*/ 1489183 w 1737502"/>
                <a:gd name="connsiteY4" fmla="*/ 2043159 h 2076978"/>
                <a:gd name="connsiteX5" fmla="*/ 587662 w 1737502"/>
                <a:gd name="connsiteY5" fmla="*/ 1888614 h 2076978"/>
                <a:gd name="connsiteX6" fmla="*/ 549026 w 1737502"/>
                <a:gd name="connsiteY6" fmla="*/ 1231790 h 2076978"/>
                <a:gd name="connsiteX7" fmla="*/ 1089938 w 1737502"/>
                <a:gd name="connsiteY7" fmla="*/ 665120 h 2076978"/>
                <a:gd name="connsiteX8" fmla="*/ 883877 w 1737502"/>
                <a:gd name="connsiteY8" fmla="*/ 34056 h 2076978"/>
                <a:gd name="connsiteX9" fmla="*/ 227054 w 1737502"/>
                <a:gd name="connsiteY9" fmla="*/ 124207 h 2076978"/>
                <a:gd name="connsiteX0" fmla="*/ 227054 w 1734930"/>
                <a:gd name="connsiteY0" fmla="*/ 124207 h 2123993"/>
                <a:gd name="connsiteX1" fmla="*/ 8113 w 1734930"/>
                <a:gd name="connsiteY1" fmla="*/ 459058 h 2123993"/>
                <a:gd name="connsiteX2" fmla="*/ 214175 w 1734930"/>
                <a:gd name="connsiteY2" fmla="*/ 845424 h 2123993"/>
                <a:gd name="connsiteX3" fmla="*/ 1643729 w 1734930"/>
                <a:gd name="connsiteY3" fmla="*/ 1334820 h 2123993"/>
                <a:gd name="connsiteX4" fmla="*/ 1489183 w 1734930"/>
                <a:gd name="connsiteY4" fmla="*/ 2043159 h 2123993"/>
                <a:gd name="connsiteX5" fmla="*/ 664936 w 1734930"/>
                <a:gd name="connsiteY5" fmla="*/ 2017403 h 2123993"/>
                <a:gd name="connsiteX6" fmla="*/ 549026 w 1734930"/>
                <a:gd name="connsiteY6" fmla="*/ 1231790 h 2123993"/>
                <a:gd name="connsiteX7" fmla="*/ 1089938 w 1734930"/>
                <a:gd name="connsiteY7" fmla="*/ 665120 h 2123993"/>
                <a:gd name="connsiteX8" fmla="*/ 883877 w 1734930"/>
                <a:gd name="connsiteY8" fmla="*/ 34056 h 2123993"/>
                <a:gd name="connsiteX9" fmla="*/ 227054 w 1734930"/>
                <a:gd name="connsiteY9" fmla="*/ 124207 h 2123993"/>
                <a:gd name="connsiteX0" fmla="*/ 227054 w 1734930"/>
                <a:gd name="connsiteY0" fmla="*/ 124207 h 2118829"/>
                <a:gd name="connsiteX1" fmla="*/ 8113 w 1734930"/>
                <a:gd name="connsiteY1" fmla="*/ 459058 h 2118829"/>
                <a:gd name="connsiteX2" fmla="*/ 214175 w 1734930"/>
                <a:gd name="connsiteY2" fmla="*/ 845424 h 2118829"/>
                <a:gd name="connsiteX3" fmla="*/ 1643729 w 1734930"/>
                <a:gd name="connsiteY3" fmla="*/ 1334820 h 2118829"/>
                <a:gd name="connsiteX4" fmla="*/ 1489183 w 1734930"/>
                <a:gd name="connsiteY4" fmla="*/ 2043159 h 2118829"/>
                <a:gd name="connsiteX5" fmla="*/ 664936 w 1734930"/>
                <a:gd name="connsiteY5" fmla="*/ 2017403 h 2118829"/>
                <a:gd name="connsiteX6" fmla="*/ 626300 w 1734930"/>
                <a:gd name="connsiteY6" fmla="*/ 1321942 h 2118829"/>
                <a:gd name="connsiteX7" fmla="*/ 1089938 w 1734930"/>
                <a:gd name="connsiteY7" fmla="*/ 665120 h 2118829"/>
                <a:gd name="connsiteX8" fmla="*/ 883877 w 1734930"/>
                <a:gd name="connsiteY8" fmla="*/ 34056 h 2118829"/>
                <a:gd name="connsiteX9" fmla="*/ 227054 w 1734930"/>
                <a:gd name="connsiteY9" fmla="*/ 124207 h 2118829"/>
                <a:gd name="connsiteX0" fmla="*/ 227054 w 1734930"/>
                <a:gd name="connsiteY0" fmla="*/ 124207 h 2118829"/>
                <a:gd name="connsiteX1" fmla="*/ 8113 w 1734930"/>
                <a:gd name="connsiteY1" fmla="*/ 459058 h 2118829"/>
                <a:gd name="connsiteX2" fmla="*/ 214175 w 1734930"/>
                <a:gd name="connsiteY2" fmla="*/ 845424 h 2118829"/>
                <a:gd name="connsiteX3" fmla="*/ 1643729 w 1734930"/>
                <a:gd name="connsiteY3" fmla="*/ 1334820 h 2118829"/>
                <a:gd name="connsiteX4" fmla="*/ 1489183 w 1734930"/>
                <a:gd name="connsiteY4" fmla="*/ 2043159 h 2118829"/>
                <a:gd name="connsiteX5" fmla="*/ 664936 w 1734930"/>
                <a:gd name="connsiteY5" fmla="*/ 2017403 h 2118829"/>
                <a:gd name="connsiteX6" fmla="*/ 626300 w 1734930"/>
                <a:gd name="connsiteY6" fmla="*/ 1321942 h 2118829"/>
                <a:gd name="connsiteX7" fmla="*/ 1089938 w 1734930"/>
                <a:gd name="connsiteY7" fmla="*/ 665120 h 2118829"/>
                <a:gd name="connsiteX8" fmla="*/ 767968 w 1734930"/>
                <a:gd name="connsiteY8" fmla="*/ 34056 h 2118829"/>
                <a:gd name="connsiteX9" fmla="*/ 227054 w 1734930"/>
                <a:gd name="connsiteY9" fmla="*/ 124207 h 2118829"/>
                <a:gd name="connsiteX0" fmla="*/ 227054 w 1734930"/>
                <a:gd name="connsiteY0" fmla="*/ 124207 h 2118829"/>
                <a:gd name="connsiteX1" fmla="*/ 8113 w 1734930"/>
                <a:gd name="connsiteY1" fmla="*/ 459058 h 2118829"/>
                <a:gd name="connsiteX2" fmla="*/ 214175 w 1734930"/>
                <a:gd name="connsiteY2" fmla="*/ 845424 h 2118829"/>
                <a:gd name="connsiteX3" fmla="*/ 1643729 w 1734930"/>
                <a:gd name="connsiteY3" fmla="*/ 1334820 h 2118829"/>
                <a:gd name="connsiteX4" fmla="*/ 1489183 w 1734930"/>
                <a:gd name="connsiteY4" fmla="*/ 2043159 h 2118829"/>
                <a:gd name="connsiteX5" fmla="*/ 664936 w 1734930"/>
                <a:gd name="connsiteY5" fmla="*/ 2017403 h 2118829"/>
                <a:gd name="connsiteX6" fmla="*/ 626300 w 1734930"/>
                <a:gd name="connsiteY6" fmla="*/ 1321942 h 2118829"/>
                <a:gd name="connsiteX7" fmla="*/ 1089938 w 1734930"/>
                <a:gd name="connsiteY7" fmla="*/ 665120 h 2118829"/>
                <a:gd name="connsiteX8" fmla="*/ 767968 w 1734930"/>
                <a:gd name="connsiteY8" fmla="*/ 34056 h 2118829"/>
                <a:gd name="connsiteX9" fmla="*/ 227054 w 1734930"/>
                <a:gd name="connsiteY9" fmla="*/ 124207 h 2118829"/>
                <a:gd name="connsiteX0" fmla="*/ 227054 w 1734930"/>
                <a:gd name="connsiteY0" fmla="*/ 124207 h 2118829"/>
                <a:gd name="connsiteX1" fmla="*/ 8113 w 1734930"/>
                <a:gd name="connsiteY1" fmla="*/ 459058 h 2118829"/>
                <a:gd name="connsiteX2" fmla="*/ 214175 w 1734930"/>
                <a:gd name="connsiteY2" fmla="*/ 845424 h 2118829"/>
                <a:gd name="connsiteX3" fmla="*/ 1643729 w 1734930"/>
                <a:gd name="connsiteY3" fmla="*/ 1334820 h 2118829"/>
                <a:gd name="connsiteX4" fmla="*/ 1489183 w 1734930"/>
                <a:gd name="connsiteY4" fmla="*/ 2043159 h 2118829"/>
                <a:gd name="connsiteX5" fmla="*/ 664936 w 1734930"/>
                <a:gd name="connsiteY5" fmla="*/ 2017403 h 2118829"/>
                <a:gd name="connsiteX6" fmla="*/ 626300 w 1734930"/>
                <a:gd name="connsiteY6" fmla="*/ 1321942 h 2118829"/>
                <a:gd name="connsiteX7" fmla="*/ 1089938 w 1734930"/>
                <a:gd name="connsiteY7" fmla="*/ 665120 h 2118829"/>
                <a:gd name="connsiteX8" fmla="*/ 767968 w 1734930"/>
                <a:gd name="connsiteY8" fmla="*/ 34056 h 2118829"/>
                <a:gd name="connsiteX9" fmla="*/ 227054 w 1734930"/>
                <a:gd name="connsiteY9" fmla="*/ 124207 h 2118829"/>
                <a:gd name="connsiteX0" fmla="*/ 227054 w 1734930"/>
                <a:gd name="connsiteY0" fmla="*/ 124207 h 2157568"/>
                <a:gd name="connsiteX1" fmla="*/ 8113 w 1734930"/>
                <a:gd name="connsiteY1" fmla="*/ 459058 h 2157568"/>
                <a:gd name="connsiteX2" fmla="*/ 214175 w 1734930"/>
                <a:gd name="connsiteY2" fmla="*/ 845424 h 2157568"/>
                <a:gd name="connsiteX3" fmla="*/ 1643729 w 1734930"/>
                <a:gd name="connsiteY3" fmla="*/ 1334820 h 2157568"/>
                <a:gd name="connsiteX4" fmla="*/ 1489183 w 1734930"/>
                <a:gd name="connsiteY4" fmla="*/ 2043159 h 2157568"/>
                <a:gd name="connsiteX5" fmla="*/ 664936 w 1734930"/>
                <a:gd name="connsiteY5" fmla="*/ 2017403 h 2157568"/>
                <a:gd name="connsiteX6" fmla="*/ 626300 w 1734930"/>
                <a:gd name="connsiteY6" fmla="*/ 1321942 h 2157568"/>
                <a:gd name="connsiteX7" fmla="*/ 1089938 w 1734930"/>
                <a:gd name="connsiteY7" fmla="*/ 665120 h 2157568"/>
                <a:gd name="connsiteX8" fmla="*/ 767968 w 1734930"/>
                <a:gd name="connsiteY8" fmla="*/ 34056 h 2157568"/>
                <a:gd name="connsiteX9" fmla="*/ 227054 w 1734930"/>
                <a:gd name="connsiteY9" fmla="*/ 124207 h 2157568"/>
                <a:gd name="connsiteX0" fmla="*/ 227054 w 1732863"/>
                <a:gd name="connsiteY0" fmla="*/ 124207 h 2182671"/>
                <a:gd name="connsiteX1" fmla="*/ 8113 w 1732863"/>
                <a:gd name="connsiteY1" fmla="*/ 459058 h 2182671"/>
                <a:gd name="connsiteX2" fmla="*/ 214175 w 1732863"/>
                <a:gd name="connsiteY2" fmla="*/ 845424 h 2182671"/>
                <a:gd name="connsiteX3" fmla="*/ 1643729 w 1732863"/>
                <a:gd name="connsiteY3" fmla="*/ 1334820 h 2182671"/>
                <a:gd name="connsiteX4" fmla="*/ 1489183 w 1732863"/>
                <a:gd name="connsiteY4" fmla="*/ 2043159 h 2182671"/>
                <a:gd name="connsiteX5" fmla="*/ 729331 w 1732863"/>
                <a:gd name="connsiteY5" fmla="*/ 2056039 h 2182671"/>
                <a:gd name="connsiteX6" fmla="*/ 626300 w 1732863"/>
                <a:gd name="connsiteY6" fmla="*/ 1321942 h 2182671"/>
                <a:gd name="connsiteX7" fmla="*/ 1089938 w 1732863"/>
                <a:gd name="connsiteY7" fmla="*/ 665120 h 2182671"/>
                <a:gd name="connsiteX8" fmla="*/ 767968 w 1732863"/>
                <a:gd name="connsiteY8" fmla="*/ 34056 h 2182671"/>
                <a:gd name="connsiteX9" fmla="*/ 227054 w 1732863"/>
                <a:gd name="connsiteY9" fmla="*/ 124207 h 2182671"/>
                <a:gd name="connsiteX0" fmla="*/ 227054 w 1732863"/>
                <a:gd name="connsiteY0" fmla="*/ 124207 h 2137486"/>
                <a:gd name="connsiteX1" fmla="*/ 8113 w 1732863"/>
                <a:gd name="connsiteY1" fmla="*/ 459058 h 2137486"/>
                <a:gd name="connsiteX2" fmla="*/ 214175 w 1732863"/>
                <a:gd name="connsiteY2" fmla="*/ 845424 h 2137486"/>
                <a:gd name="connsiteX3" fmla="*/ 1643729 w 1732863"/>
                <a:gd name="connsiteY3" fmla="*/ 1334820 h 2137486"/>
                <a:gd name="connsiteX4" fmla="*/ 1489183 w 1732863"/>
                <a:gd name="connsiteY4" fmla="*/ 2043159 h 2137486"/>
                <a:gd name="connsiteX5" fmla="*/ 729331 w 1732863"/>
                <a:gd name="connsiteY5" fmla="*/ 2056039 h 2137486"/>
                <a:gd name="connsiteX6" fmla="*/ 677815 w 1732863"/>
                <a:gd name="connsiteY6" fmla="*/ 1360578 h 2137486"/>
                <a:gd name="connsiteX7" fmla="*/ 1089938 w 1732863"/>
                <a:gd name="connsiteY7" fmla="*/ 665120 h 2137486"/>
                <a:gd name="connsiteX8" fmla="*/ 767968 w 1732863"/>
                <a:gd name="connsiteY8" fmla="*/ 34056 h 2137486"/>
                <a:gd name="connsiteX9" fmla="*/ 227054 w 1732863"/>
                <a:gd name="connsiteY9" fmla="*/ 124207 h 2137486"/>
                <a:gd name="connsiteX0" fmla="*/ 227054 w 1732863"/>
                <a:gd name="connsiteY0" fmla="*/ 115013 h 2128292"/>
                <a:gd name="connsiteX1" fmla="*/ 8113 w 1732863"/>
                <a:gd name="connsiteY1" fmla="*/ 449864 h 2128292"/>
                <a:gd name="connsiteX2" fmla="*/ 214175 w 1732863"/>
                <a:gd name="connsiteY2" fmla="*/ 836230 h 2128292"/>
                <a:gd name="connsiteX3" fmla="*/ 1643729 w 1732863"/>
                <a:gd name="connsiteY3" fmla="*/ 1325626 h 2128292"/>
                <a:gd name="connsiteX4" fmla="*/ 1489183 w 1732863"/>
                <a:gd name="connsiteY4" fmla="*/ 2033965 h 2128292"/>
                <a:gd name="connsiteX5" fmla="*/ 729331 w 1732863"/>
                <a:gd name="connsiteY5" fmla="*/ 2046845 h 2128292"/>
                <a:gd name="connsiteX6" fmla="*/ 677815 w 1732863"/>
                <a:gd name="connsiteY6" fmla="*/ 1351384 h 2128292"/>
                <a:gd name="connsiteX7" fmla="*/ 1077059 w 1732863"/>
                <a:gd name="connsiteY7" fmla="*/ 527138 h 2128292"/>
                <a:gd name="connsiteX8" fmla="*/ 767968 w 1732863"/>
                <a:gd name="connsiteY8" fmla="*/ 24862 h 2128292"/>
                <a:gd name="connsiteX9" fmla="*/ 227054 w 1732863"/>
                <a:gd name="connsiteY9" fmla="*/ 115013 h 2128292"/>
                <a:gd name="connsiteX0" fmla="*/ 227054 w 1753783"/>
                <a:gd name="connsiteY0" fmla="*/ 115013 h 2168011"/>
                <a:gd name="connsiteX1" fmla="*/ 8113 w 1753783"/>
                <a:gd name="connsiteY1" fmla="*/ 449864 h 2168011"/>
                <a:gd name="connsiteX2" fmla="*/ 214175 w 1753783"/>
                <a:gd name="connsiteY2" fmla="*/ 836230 h 2168011"/>
                <a:gd name="connsiteX3" fmla="*/ 1643729 w 1753783"/>
                <a:gd name="connsiteY3" fmla="*/ 1325626 h 2168011"/>
                <a:gd name="connsiteX4" fmla="*/ 1553578 w 1753783"/>
                <a:gd name="connsiteY4" fmla="*/ 2098360 h 2168011"/>
                <a:gd name="connsiteX5" fmla="*/ 729331 w 1753783"/>
                <a:gd name="connsiteY5" fmla="*/ 2046845 h 2168011"/>
                <a:gd name="connsiteX6" fmla="*/ 677815 w 1753783"/>
                <a:gd name="connsiteY6" fmla="*/ 1351384 h 2168011"/>
                <a:gd name="connsiteX7" fmla="*/ 1077059 w 1753783"/>
                <a:gd name="connsiteY7" fmla="*/ 527138 h 2168011"/>
                <a:gd name="connsiteX8" fmla="*/ 767968 w 1753783"/>
                <a:gd name="connsiteY8" fmla="*/ 24862 h 2168011"/>
                <a:gd name="connsiteX9" fmla="*/ 227054 w 1753783"/>
                <a:gd name="connsiteY9" fmla="*/ 115013 h 2168011"/>
                <a:gd name="connsiteX0" fmla="*/ 227054 w 1752227"/>
                <a:gd name="connsiteY0" fmla="*/ 115013 h 2168011"/>
                <a:gd name="connsiteX1" fmla="*/ 8113 w 1752227"/>
                <a:gd name="connsiteY1" fmla="*/ 449864 h 2168011"/>
                <a:gd name="connsiteX2" fmla="*/ 214175 w 1752227"/>
                <a:gd name="connsiteY2" fmla="*/ 836230 h 2168011"/>
                <a:gd name="connsiteX3" fmla="*/ 1643729 w 1752227"/>
                <a:gd name="connsiteY3" fmla="*/ 1325626 h 2168011"/>
                <a:gd name="connsiteX4" fmla="*/ 1553578 w 1752227"/>
                <a:gd name="connsiteY4" fmla="*/ 2098360 h 2168011"/>
                <a:gd name="connsiteX5" fmla="*/ 767968 w 1752227"/>
                <a:gd name="connsiteY5" fmla="*/ 2046845 h 2168011"/>
                <a:gd name="connsiteX6" fmla="*/ 677815 w 1752227"/>
                <a:gd name="connsiteY6" fmla="*/ 1351384 h 2168011"/>
                <a:gd name="connsiteX7" fmla="*/ 1077059 w 1752227"/>
                <a:gd name="connsiteY7" fmla="*/ 527138 h 2168011"/>
                <a:gd name="connsiteX8" fmla="*/ 767968 w 1752227"/>
                <a:gd name="connsiteY8" fmla="*/ 24862 h 2168011"/>
                <a:gd name="connsiteX9" fmla="*/ 227054 w 1752227"/>
                <a:gd name="connsiteY9" fmla="*/ 115013 h 2168011"/>
                <a:gd name="connsiteX0" fmla="*/ 227054 w 1752227"/>
                <a:gd name="connsiteY0" fmla="*/ 115013 h 2198192"/>
                <a:gd name="connsiteX1" fmla="*/ 8113 w 1752227"/>
                <a:gd name="connsiteY1" fmla="*/ 449864 h 2198192"/>
                <a:gd name="connsiteX2" fmla="*/ 214175 w 1752227"/>
                <a:gd name="connsiteY2" fmla="*/ 836230 h 2198192"/>
                <a:gd name="connsiteX3" fmla="*/ 1643729 w 1752227"/>
                <a:gd name="connsiteY3" fmla="*/ 1325626 h 2198192"/>
                <a:gd name="connsiteX4" fmla="*/ 1553578 w 1752227"/>
                <a:gd name="connsiteY4" fmla="*/ 2098360 h 2198192"/>
                <a:gd name="connsiteX5" fmla="*/ 767968 w 1752227"/>
                <a:gd name="connsiteY5" fmla="*/ 2046845 h 2198192"/>
                <a:gd name="connsiteX6" fmla="*/ 677815 w 1752227"/>
                <a:gd name="connsiteY6" fmla="*/ 1351384 h 2198192"/>
                <a:gd name="connsiteX7" fmla="*/ 1077059 w 1752227"/>
                <a:gd name="connsiteY7" fmla="*/ 527138 h 2198192"/>
                <a:gd name="connsiteX8" fmla="*/ 767968 w 1752227"/>
                <a:gd name="connsiteY8" fmla="*/ 24862 h 2198192"/>
                <a:gd name="connsiteX9" fmla="*/ 227054 w 1752227"/>
                <a:gd name="connsiteY9" fmla="*/ 115013 h 21981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752227" h="2198192">
                  <a:moveTo>
                    <a:pt x="227054" y="115013"/>
                  </a:moveTo>
                  <a:cubicBezTo>
                    <a:pt x="100412" y="185847"/>
                    <a:pt x="10259" y="329661"/>
                    <a:pt x="8113" y="449864"/>
                  </a:cubicBezTo>
                  <a:cubicBezTo>
                    <a:pt x="5967" y="570067"/>
                    <a:pt x="-58427" y="690270"/>
                    <a:pt x="214175" y="836230"/>
                  </a:cubicBezTo>
                  <a:cubicBezTo>
                    <a:pt x="486777" y="982190"/>
                    <a:pt x="1420495" y="1115271"/>
                    <a:pt x="1643729" y="1325626"/>
                  </a:cubicBezTo>
                  <a:cubicBezTo>
                    <a:pt x="1866963" y="1535981"/>
                    <a:pt x="1699538" y="1978157"/>
                    <a:pt x="1553578" y="2098360"/>
                  </a:cubicBezTo>
                  <a:cubicBezTo>
                    <a:pt x="1407618" y="2218563"/>
                    <a:pt x="991201" y="2261493"/>
                    <a:pt x="767968" y="2046845"/>
                  </a:cubicBezTo>
                  <a:cubicBezTo>
                    <a:pt x="544735" y="1832197"/>
                    <a:pt x="626300" y="1604669"/>
                    <a:pt x="677815" y="1351384"/>
                  </a:cubicBezTo>
                  <a:cubicBezTo>
                    <a:pt x="729330" y="1098099"/>
                    <a:pt x="1062034" y="748225"/>
                    <a:pt x="1077059" y="527138"/>
                  </a:cubicBezTo>
                  <a:cubicBezTo>
                    <a:pt x="1092084" y="306051"/>
                    <a:pt x="909635" y="93549"/>
                    <a:pt x="767968" y="24862"/>
                  </a:cubicBezTo>
                  <a:cubicBezTo>
                    <a:pt x="626301" y="-43825"/>
                    <a:pt x="353697" y="44179"/>
                    <a:pt x="227054" y="115013"/>
                  </a:cubicBezTo>
                  <a:close/>
                </a:path>
              </a:pathLst>
            </a:custGeom>
            <a:noFill/>
            <a:ln w="38100">
              <a:solidFill>
                <a:srgbClr val="00FFFF"/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7" name="Freeform 246"/>
            <p:cNvSpPr/>
            <p:nvPr/>
          </p:nvSpPr>
          <p:spPr>
            <a:xfrm rot="4424623">
              <a:off x="1015881" y="1059097"/>
              <a:ext cx="1467056" cy="2128292"/>
            </a:xfrm>
            <a:custGeom>
              <a:avLst/>
              <a:gdLst>
                <a:gd name="connsiteX0" fmla="*/ 219038 w 1541211"/>
                <a:gd name="connsiteY0" fmla="*/ 194347 h 2342507"/>
                <a:gd name="connsiteX1" fmla="*/ 97 w 1541211"/>
                <a:gd name="connsiteY1" fmla="*/ 529198 h 2342507"/>
                <a:gd name="connsiteX2" fmla="*/ 206159 w 1541211"/>
                <a:gd name="connsiteY2" fmla="*/ 915564 h 2342507"/>
                <a:gd name="connsiteX3" fmla="*/ 1056165 w 1541211"/>
                <a:gd name="connsiteY3" fmla="*/ 1095868 h 2342507"/>
                <a:gd name="connsiteX4" fmla="*/ 1519804 w 1541211"/>
                <a:gd name="connsiteY4" fmla="*/ 1507992 h 2342507"/>
                <a:gd name="connsiteX5" fmla="*/ 1378136 w 1541211"/>
                <a:gd name="connsiteY5" fmla="*/ 2177694 h 2342507"/>
                <a:gd name="connsiteX6" fmla="*/ 631162 w 1541211"/>
                <a:gd name="connsiteY6" fmla="*/ 2319361 h 2342507"/>
                <a:gd name="connsiteX7" fmla="*/ 386463 w 1541211"/>
                <a:gd name="connsiteY7" fmla="*/ 1804207 h 2342507"/>
                <a:gd name="connsiteX8" fmla="*/ 541010 w 1541211"/>
                <a:gd name="connsiteY8" fmla="*/ 1301930 h 2342507"/>
                <a:gd name="connsiteX9" fmla="*/ 1081922 w 1541211"/>
                <a:gd name="connsiteY9" fmla="*/ 735260 h 2342507"/>
                <a:gd name="connsiteX10" fmla="*/ 966012 w 1541211"/>
                <a:gd name="connsiteY10" fmla="*/ 65559 h 2342507"/>
                <a:gd name="connsiteX11" fmla="*/ 463736 w 1541211"/>
                <a:gd name="connsiteY11" fmla="*/ 39801 h 2342507"/>
                <a:gd name="connsiteX12" fmla="*/ 219038 w 1541211"/>
                <a:gd name="connsiteY12" fmla="*/ 194347 h 2342507"/>
                <a:gd name="connsiteX0" fmla="*/ 219038 w 1541211"/>
                <a:gd name="connsiteY0" fmla="*/ 158385 h 2306545"/>
                <a:gd name="connsiteX1" fmla="*/ 97 w 1541211"/>
                <a:gd name="connsiteY1" fmla="*/ 493236 h 2306545"/>
                <a:gd name="connsiteX2" fmla="*/ 206159 w 1541211"/>
                <a:gd name="connsiteY2" fmla="*/ 879602 h 2306545"/>
                <a:gd name="connsiteX3" fmla="*/ 1056165 w 1541211"/>
                <a:gd name="connsiteY3" fmla="*/ 1059906 h 2306545"/>
                <a:gd name="connsiteX4" fmla="*/ 1519804 w 1541211"/>
                <a:gd name="connsiteY4" fmla="*/ 1472030 h 2306545"/>
                <a:gd name="connsiteX5" fmla="*/ 1378136 w 1541211"/>
                <a:gd name="connsiteY5" fmla="*/ 2141732 h 2306545"/>
                <a:gd name="connsiteX6" fmla="*/ 631162 w 1541211"/>
                <a:gd name="connsiteY6" fmla="*/ 2283399 h 2306545"/>
                <a:gd name="connsiteX7" fmla="*/ 386463 w 1541211"/>
                <a:gd name="connsiteY7" fmla="*/ 1768245 h 2306545"/>
                <a:gd name="connsiteX8" fmla="*/ 541010 w 1541211"/>
                <a:gd name="connsiteY8" fmla="*/ 1265968 h 2306545"/>
                <a:gd name="connsiteX9" fmla="*/ 1081922 w 1541211"/>
                <a:gd name="connsiteY9" fmla="*/ 699298 h 2306545"/>
                <a:gd name="connsiteX10" fmla="*/ 953134 w 1541211"/>
                <a:gd name="connsiteY10" fmla="*/ 106870 h 2306545"/>
                <a:gd name="connsiteX11" fmla="*/ 463736 w 1541211"/>
                <a:gd name="connsiteY11" fmla="*/ 3839 h 2306545"/>
                <a:gd name="connsiteX12" fmla="*/ 219038 w 1541211"/>
                <a:gd name="connsiteY12" fmla="*/ 158385 h 2306545"/>
                <a:gd name="connsiteX0" fmla="*/ 219038 w 1541211"/>
                <a:gd name="connsiteY0" fmla="*/ 92551 h 2240711"/>
                <a:gd name="connsiteX1" fmla="*/ 97 w 1541211"/>
                <a:gd name="connsiteY1" fmla="*/ 427402 h 2240711"/>
                <a:gd name="connsiteX2" fmla="*/ 206159 w 1541211"/>
                <a:gd name="connsiteY2" fmla="*/ 813768 h 2240711"/>
                <a:gd name="connsiteX3" fmla="*/ 1056165 w 1541211"/>
                <a:gd name="connsiteY3" fmla="*/ 994072 h 2240711"/>
                <a:gd name="connsiteX4" fmla="*/ 1519804 w 1541211"/>
                <a:gd name="connsiteY4" fmla="*/ 1406196 h 2240711"/>
                <a:gd name="connsiteX5" fmla="*/ 1378136 w 1541211"/>
                <a:gd name="connsiteY5" fmla="*/ 2075898 h 2240711"/>
                <a:gd name="connsiteX6" fmla="*/ 631162 w 1541211"/>
                <a:gd name="connsiteY6" fmla="*/ 2217565 h 2240711"/>
                <a:gd name="connsiteX7" fmla="*/ 386463 w 1541211"/>
                <a:gd name="connsiteY7" fmla="*/ 1702411 h 2240711"/>
                <a:gd name="connsiteX8" fmla="*/ 541010 w 1541211"/>
                <a:gd name="connsiteY8" fmla="*/ 1200134 h 2240711"/>
                <a:gd name="connsiteX9" fmla="*/ 1081922 w 1541211"/>
                <a:gd name="connsiteY9" fmla="*/ 633464 h 2240711"/>
                <a:gd name="connsiteX10" fmla="*/ 953134 w 1541211"/>
                <a:gd name="connsiteY10" fmla="*/ 41036 h 2240711"/>
                <a:gd name="connsiteX11" fmla="*/ 219038 w 1541211"/>
                <a:gd name="connsiteY11" fmla="*/ 92551 h 2240711"/>
                <a:gd name="connsiteX0" fmla="*/ 219038 w 1541211"/>
                <a:gd name="connsiteY0" fmla="*/ 124207 h 2272367"/>
                <a:gd name="connsiteX1" fmla="*/ 97 w 1541211"/>
                <a:gd name="connsiteY1" fmla="*/ 459058 h 2272367"/>
                <a:gd name="connsiteX2" fmla="*/ 206159 w 1541211"/>
                <a:gd name="connsiteY2" fmla="*/ 845424 h 2272367"/>
                <a:gd name="connsiteX3" fmla="*/ 1056165 w 1541211"/>
                <a:gd name="connsiteY3" fmla="*/ 1025728 h 2272367"/>
                <a:gd name="connsiteX4" fmla="*/ 1519804 w 1541211"/>
                <a:gd name="connsiteY4" fmla="*/ 1437852 h 2272367"/>
                <a:gd name="connsiteX5" fmla="*/ 1378136 w 1541211"/>
                <a:gd name="connsiteY5" fmla="*/ 2107554 h 2272367"/>
                <a:gd name="connsiteX6" fmla="*/ 631162 w 1541211"/>
                <a:gd name="connsiteY6" fmla="*/ 2249221 h 2272367"/>
                <a:gd name="connsiteX7" fmla="*/ 386463 w 1541211"/>
                <a:gd name="connsiteY7" fmla="*/ 1734067 h 2272367"/>
                <a:gd name="connsiteX8" fmla="*/ 541010 w 1541211"/>
                <a:gd name="connsiteY8" fmla="*/ 1231790 h 2272367"/>
                <a:gd name="connsiteX9" fmla="*/ 1081922 w 1541211"/>
                <a:gd name="connsiteY9" fmla="*/ 665120 h 2272367"/>
                <a:gd name="connsiteX10" fmla="*/ 875861 w 1541211"/>
                <a:gd name="connsiteY10" fmla="*/ 34056 h 2272367"/>
                <a:gd name="connsiteX11" fmla="*/ 219038 w 1541211"/>
                <a:gd name="connsiteY11" fmla="*/ 124207 h 2272367"/>
                <a:gd name="connsiteX0" fmla="*/ 219038 w 1548900"/>
                <a:gd name="connsiteY0" fmla="*/ 124207 h 2113372"/>
                <a:gd name="connsiteX1" fmla="*/ 97 w 1548900"/>
                <a:gd name="connsiteY1" fmla="*/ 459058 h 2113372"/>
                <a:gd name="connsiteX2" fmla="*/ 206159 w 1548900"/>
                <a:gd name="connsiteY2" fmla="*/ 845424 h 2113372"/>
                <a:gd name="connsiteX3" fmla="*/ 1056165 w 1548900"/>
                <a:gd name="connsiteY3" fmla="*/ 1025728 h 2113372"/>
                <a:gd name="connsiteX4" fmla="*/ 1519804 w 1548900"/>
                <a:gd name="connsiteY4" fmla="*/ 1437852 h 2113372"/>
                <a:gd name="connsiteX5" fmla="*/ 1378136 w 1548900"/>
                <a:gd name="connsiteY5" fmla="*/ 2107554 h 2113372"/>
                <a:gd name="connsiteX6" fmla="*/ 386463 w 1548900"/>
                <a:gd name="connsiteY6" fmla="*/ 1734067 h 2113372"/>
                <a:gd name="connsiteX7" fmla="*/ 541010 w 1548900"/>
                <a:gd name="connsiteY7" fmla="*/ 1231790 h 2113372"/>
                <a:gd name="connsiteX8" fmla="*/ 1081922 w 1548900"/>
                <a:gd name="connsiteY8" fmla="*/ 665120 h 2113372"/>
                <a:gd name="connsiteX9" fmla="*/ 875861 w 1548900"/>
                <a:gd name="connsiteY9" fmla="*/ 34056 h 2113372"/>
                <a:gd name="connsiteX10" fmla="*/ 219038 w 1548900"/>
                <a:gd name="connsiteY10" fmla="*/ 124207 h 2113372"/>
                <a:gd name="connsiteX0" fmla="*/ 219038 w 1591545"/>
                <a:gd name="connsiteY0" fmla="*/ 124207 h 2116188"/>
                <a:gd name="connsiteX1" fmla="*/ 97 w 1591545"/>
                <a:gd name="connsiteY1" fmla="*/ 459058 h 2116188"/>
                <a:gd name="connsiteX2" fmla="*/ 206159 w 1591545"/>
                <a:gd name="connsiteY2" fmla="*/ 845424 h 2116188"/>
                <a:gd name="connsiteX3" fmla="*/ 1056165 w 1591545"/>
                <a:gd name="connsiteY3" fmla="*/ 1025728 h 2116188"/>
                <a:gd name="connsiteX4" fmla="*/ 1571319 w 1591545"/>
                <a:gd name="connsiteY4" fmla="*/ 1360578 h 2116188"/>
                <a:gd name="connsiteX5" fmla="*/ 1378136 w 1591545"/>
                <a:gd name="connsiteY5" fmla="*/ 2107554 h 2116188"/>
                <a:gd name="connsiteX6" fmla="*/ 386463 w 1591545"/>
                <a:gd name="connsiteY6" fmla="*/ 1734067 h 2116188"/>
                <a:gd name="connsiteX7" fmla="*/ 541010 w 1591545"/>
                <a:gd name="connsiteY7" fmla="*/ 1231790 h 2116188"/>
                <a:gd name="connsiteX8" fmla="*/ 1081922 w 1591545"/>
                <a:gd name="connsiteY8" fmla="*/ 665120 h 2116188"/>
                <a:gd name="connsiteX9" fmla="*/ 875861 w 1591545"/>
                <a:gd name="connsiteY9" fmla="*/ 34056 h 2116188"/>
                <a:gd name="connsiteX10" fmla="*/ 219038 w 1591545"/>
                <a:gd name="connsiteY10" fmla="*/ 124207 h 2116188"/>
                <a:gd name="connsiteX0" fmla="*/ 219038 w 1587716"/>
                <a:gd name="connsiteY0" fmla="*/ 124207 h 2132594"/>
                <a:gd name="connsiteX1" fmla="*/ 97 w 1587716"/>
                <a:gd name="connsiteY1" fmla="*/ 459058 h 2132594"/>
                <a:gd name="connsiteX2" fmla="*/ 206159 w 1587716"/>
                <a:gd name="connsiteY2" fmla="*/ 845424 h 2132594"/>
                <a:gd name="connsiteX3" fmla="*/ 1056165 w 1587716"/>
                <a:gd name="connsiteY3" fmla="*/ 1025728 h 2132594"/>
                <a:gd name="connsiteX4" fmla="*/ 1571319 w 1587716"/>
                <a:gd name="connsiteY4" fmla="*/ 1360578 h 2132594"/>
                <a:gd name="connsiteX5" fmla="*/ 1378136 w 1587716"/>
                <a:gd name="connsiteY5" fmla="*/ 2107554 h 2132594"/>
                <a:gd name="connsiteX6" fmla="*/ 579646 w 1587716"/>
                <a:gd name="connsiteY6" fmla="*/ 1888614 h 2132594"/>
                <a:gd name="connsiteX7" fmla="*/ 541010 w 1587716"/>
                <a:gd name="connsiteY7" fmla="*/ 1231790 h 2132594"/>
                <a:gd name="connsiteX8" fmla="*/ 1081922 w 1587716"/>
                <a:gd name="connsiteY8" fmla="*/ 665120 h 2132594"/>
                <a:gd name="connsiteX9" fmla="*/ 875861 w 1587716"/>
                <a:gd name="connsiteY9" fmla="*/ 34056 h 2132594"/>
                <a:gd name="connsiteX10" fmla="*/ 219038 w 1587716"/>
                <a:gd name="connsiteY10" fmla="*/ 124207 h 2132594"/>
                <a:gd name="connsiteX0" fmla="*/ 219038 w 1617794"/>
                <a:gd name="connsiteY0" fmla="*/ 124207 h 2075158"/>
                <a:gd name="connsiteX1" fmla="*/ 97 w 1617794"/>
                <a:gd name="connsiteY1" fmla="*/ 459058 h 2075158"/>
                <a:gd name="connsiteX2" fmla="*/ 206159 w 1617794"/>
                <a:gd name="connsiteY2" fmla="*/ 845424 h 2075158"/>
                <a:gd name="connsiteX3" fmla="*/ 1056165 w 1617794"/>
                <a:gd name="connsiteY3" fmla="*/ 1025728 h 2075158"/>
                <a:gd name="connsiteX4" fmla="*/ 1571319 w 1617794"/>
                <a:gd name="connsiteY4" fmla="*/ 1360578 h 2075158"/>
                <a:gd name="connsiteX5" fmla="*/ 1481167 w 1617794"/>
                <a:gd name="connsiteY5" fmla="*/ 2043159 h 2075158"/>
                <a:gd name="connsiteX6" fmla="*/ 579646 w 1617794"/>
                <a:gd name="connsiteY6" fmla="*/ 1888614 h 2075158"/>
                <a:gd name="connsiteX7" fmla="*/ 541010 w 1617794"/>
                <a:gd name="connsiteY7" fmla="*/ 1231790 h 2075158"/>
                <a:gd name="connsiteX8" fmla="*/ 1081922 w 1617794"/>
                <a:gd name="connsiteY8" fmla="*/ 665120 h 2075158"/>
                <a:gd name="connsiteX9" fmla="*/ 875861 w 1617794"/>
                <a:gd name="connsiteY9" fmla="*/ 34056 h 2075158"/>
                <a:gd name="connsiteX10" fmla="*/ 219038 w 1617794"/>
                <a:gd name="connsiteY10" fmla="*/ 124207 h 2075158"/>
                <a:gd name="connsiteX0" fmla="*/ 219038 w 1666856"/>
                <a:gd name="connsiteY0" fmla="*/ 124207 h 2076978"/>
                <a:gd name="connsiteX1" fmla="*/ 97 w 1666856"/>
                <a:gd name="connsiteY1" fmla="*/ 459058 h 2076978"/>
                <a:gd name="connsiteX2" fmla="*/ 206159 w 1666856"/>
                <a:gd name="connsiteY2" fmla="*/ 845424 h 2076978"/>
                <a:gd name="connsiteX3" fmla="*/ 1056165 w 1666856"/>
                <a:gd name="connsiteY3" fmla="*/ 1025728 h 2076978"/>
                <a:gd name="connsiteX4" fmla="*/ 1635713 w 1666856"/>
                <a:gd name="connsiteY4" fmla="*/ 1334820 h 2076978"/>
                <a:gd name="connsiteX5" fmla="*/ 1481167 w 1666856"/>
                <a:gd name="connsiteY5" fmla="*/ 2043159 h 2076978"/>
                <a:gd name="connsiteX6" fmla="*/ 579646 w 1666856"/>
                <a:gd name="connsiteY6" fmla="*/ 1888614 h 2076978"/>
                <a:gd name="connsiteX7" fmla="*/ 541010 w 1666856"/>
                <a:gd name="connsiteY7" fmla="*/ 1231790 h 2076978"/>
                <a:gd name="connsiteX8" fmla="*/ 1081922 w 1666856"/>
                <a:gd name="connsiteY8" fmla="*/ 665120 h 2076978"/>
                <a:gd name="connsiteX9" fmla="*/ 875861 w 1666856"/>
                <a:gd name="connsiteY9" fmla="*/ 34056 h 2076978"/>
                <a:gd name="connsiteX10" fmla="*/ 219038 w 1666856"/>
                <a:gd name="connsiteY10" fmla="*/ 124207 h 2076978"/>
                <a:gd name="connsiteX0" fmla="*/ 219058 w 1664049"/>
                <a:gd name="connsiteY0" fmla="*/ 124207 h 2076978"/>
                <a:gd name="connsiteX1" fmla="*/ 117 w 1664049"/>
                <a:gd name="connsiteY1" fmla="*/ 459058 h 2076978"/>
                <a:gd name="connsiteX2" fmla="*/ 206179 w 1664049"/>
                <a:gd name="connsiteY2" fmla="*/ 845424 h 2076978"/>
                <a:gd name="connsiteX3" fmla="*/ 1094822 w 1664049"/>
                <a:gd name="connsiteY3" fmla="*/ 974212 h 2076978"/>
                <a:gd name="connsiteX4" fmla="*/ 1635733 w 1664049"/>
                <a:gd name="connsiteY4" fmla="*/ 1334820 h 2076978"/>
                <a:gd name="connsiteX5" fmla="*/ 1481187 w 1664049"/>
                <a:gd name="connsiteY5" fmla="*/ 2043159 h 2076978"/>
                <a:gd name="connsiteX6" fmla="*/ 579666 w 1664049"/>
                <a:gd name="connsiteY6" fmla="*/ 1888614 h 2076978"/>
                <a:gd name="connsiteX7" fmla="*/ 541030 w 1664049"/>
                <a:gd name="connsiteY7" fmla="*/ 1231790 h 2076978"/>
                <a:gd name="connsiteX8" fmla="*/ 1081942 w 1664049"/>
                <a:gd name="connsiteY8" fmla="*/ 665120 h 2076978"/>
                <a:gd name="connsiteX9" fmla="*/ 875881 w 1664049"/>
                <a:gd name="connsiteY9" fmla="*/ 34056 h 2076978"/>
                <a:gd name="connsiteX10" fmla="*/ 219058 w 1664049"/>
                <a:gd name="connsiteY10" fmla="*/ 124207 h 2076978"/>
                <a:gd name="connsiteX0" fmla="*/ 227054 w 1737502"/>
                <a:gd name="connsiteY0" fmla="*/ 124207 h 2076978"/>
                <a:gd name="connsiteX1" fmla="*/ 8113 w 1737502"/>
                <a:gd name="connsiteY1" fmla="*/ 459058 h 2076978"/>
                <a:gd name="connsiteX2" fmla="*/ 214175 w 1737502"/>
                <a:gd name="connsiteY2" fmla="*/ 845424 h 2076978"/>
                <a:gd name="connsiteX3" fmla="*/ 1643729 w 1737502"/>
                <a:gd name="connsiteY3" fmla="*/ 1334820 h 2076978"/>
                <a:gd name="connsiteX4" fmla="*/ 1489183 w 1737502"/>
                <a:gd name="connsiteY4" fmla="*/ 2043159 h 2076978"/>
                <a:gd name="connsiteX5" fmla="*/ 587662 w 1737502"/>
                <a:gd name="connsiteY5" fmla="*/ 1888614 h 2076978"/>
                <a:gd name="connsiteX6" fmla="*/ 549026 w 1737502"/>
                <a:gd name="connsiteY6" fmla="*/ 1231790 h 2076978"/>
                <a:gd name="connsiteX7" fmla="*/ 1089938 w 1737502"/>
                <a:gd name="connsiteY7" fmla="*/ 665120 h 2076978"/>
                <a:gd name="connsiteX8" fmla="*/ 883877 w 1737502"/>
                <a:gd name="connsiteY8" fmla="*/ 34056 h 2076978"/>
                <a:gd name="connsiteX9" fmla="*/ 227054 w 1737502"/>
                <a:gd name="connsiteY9" fmla="*/ 124207 h 2076978"/>
                <a:gd name="connsiteX0" fmla="*/ 227054 w 1734930"/>
                <a:gd name="connsiteY0" fmla="*/ 124207 h 2123993"/>
                <a:gd name="connsiteX1" fmla="*/ 8113 w 1734930"/>
                <a:gd name="connsiteY1" fmla="*/ 459058 h 2123993"/>
                <a:gd name="connsiteX2" fmla="*/ 214175 w 1734930"/>
                <a:gd name="connsiteY2" fmla="*/ 845424 h 2123993"/>
                <a:gd name="connsiteX3" fmla="*/ 1643729 w 1734930"/>
                <a:gd name="connsiteY3" fmla="*/ 1334820 h 2123993"/>
                <a:gd name="connsiteX4" fmla="*/ 1489183 w 1734930"/>
                <a:gd name="connsiteY4" fmla="*/ 2043159 h 2123993"/>
                <a:gd name="connsiteX5" fmla="*/ 664936 w 1734930"/>
                <a:gd name="connsiteY5" fmla="*/ 2017403 h 2123993"/>
                <a:gd name="connsiteX6" fmla="*/ 549026 w 1734930"/>
                <a:gd name="connsiteY6" fmla="*/ 1231790 h 2123993"/>
                <a:gd name="connsiteX7" fmla="*/ 1089938 w 1734930"/>
                <a:gd name="connsiteY7" fmla="*/ 665120 h 2123993"/>
                <a:gd name="connsiteX8" fmla="*/ 883877 w 1734930"/>
                <a:gd name="connsiteY8" fmla="*/ 34056 h 2123993"/>
                <a:gd name="connsiteX9" fmla="*/ 227054 w 1734930"/>
                <a:gd name="connsiteY9" fmla="*/ 124207 h 2123993"/>
                <a:gd name="connsiteX0" fmla="*/ 227054 w 1734930"/>
                <a:gd name="connsiteY0" fmla="*/ 124207 h 2118829"/>
                <a:gd name="connsiteX1" fmla="*/ 8113 w 1734930"/>
                <a:gd name="connsiteY1" fmla="*/ 459058 h 2118829"/>
                <a:gd name="connsiteX2" fmla="*/ 214175 w 1734930"/>
                <a:gd name="connsiteY2" fmla="*/ 845424 h 2118829"/>
                <a:gd name="connsiteX3" fmla="*/ 1643729 w 1734930"/>
                <a:gd name="connsiteY3" fmla="*/ 1334820 h 2118829"/>
                <a:gd name="connsiteX4" fmla="*/ 1489183 w 1734930"/>
                <a:gd name="connsiteY4" fmla="*/ 2043159 h 2118829"/>
                <a:gd name="connsiteX5" fmla="*/ 664936 w 1734930"/>
                <a:gd name="connsiteY5" fmla="*/ 2017403 h 2118829"/>
                <a:gd name="connsiteX6" fmla="*/ 626300 w 1734930"/>
                <a:gd name="connsiteY6" fmla="*/ 1321942 h 2118829"/>
                <a:gd name="connsiteX7" fmla="*/ 1089938 w 1734930"/>
                <a:gd name="connsiteY7" fmla="*/ 665120 h 2118829"/>
                <a:gd name="connsiteX8" fmla="*/ 883877 w 1734930"/>
                <a:gd name="connsiteY8" fmla="*/ 34056 h 2118829"/>
                <a:gd name="connsiteX9" fmla="*/ 227054 w 1734930"/>
                <a:gd name="connsiteY9" fmla="*/ 124207 h 2118829"/>
                <a:gd name="connsiteX0" fmla="*/ 227054 w 1734930"/>
                <a:gd name="connsiteY0" fmla="*/ 124207 h 2118829"/>
                <a:gd name="connsiteX1" fmla="*/ 8113 w 1734930"/>
                <a:gd name="connsiteY1" fmla="*/ 459058 h 2118829"/>
                <a:gd name="connsiteX2" fmla="*/ 214175 w 1734930"/>
                <a:gd name="connsiteY2" fmla="*/ 845424 h 2118829"/>
                <a:gd name="connsiteX3" fmla="*/ 1643729 w 1734930"/>
                <a:gd name="connsiteY3" fmla="*/ 1334820 h 2118829"/>
                <a:gd name="connsiteX4" fmla="*/ 1489183 w 1734930"/>
                <a:gd name="connsiteY4" fmla="*/ 2043159 h 2118829"/>
                <a:gd name="connsiteX5" fmla="*/ 664936 w 1734930"/>
                <a:gd name="connsiteY5" fmla="*/ 2017403 h 2118829"/>
                <a:gd name="connsiteX6" fmla="*/ 626300 w 1734930"/>
                <a:gd name="connsiteY6" fmla="*/ 1321942 h 2118829"/>
                <a:gd name="connsiteX7" fmla="*/ 1089938 w 1734930"/>
                <a:gd name="connsiteY7" fmla="*/ 665120 h 2118829"/>
                <a:gd name="connsiteX8" fmla="*/ 767968 w 1734930"/>
                <a:gd name="connsiteY8" fmla="*/ 34056 h 2118829"/>
                <a:gd name="connsiteX9" fmla="*/ 227054 w 1734930"/>
                <a:gd name="connsiteY9" fmla="*/ 124207 h 2118829"/>
                <a:gd name="connsiteX0" fmla="*/ 227054 w 1734930"/>
                <a:gd name="connsiteY0" fmla="*/ 124207 h 2118829"/>
                <a:gd name="connsiteX1" fmla="*/ 8113 w 1734930"/>
                <a:gd name="connsiteY1" fmla="*/ 459058 h 2118829"/>
                <a:gd name="connsiteX2" fmla="*/ 214175 w 1734930"/>
                <a:gd name="connsiteY2" fmla="*/ 845424 h 2118829"/>
                <a:gd name="connsiteX3" fmla="*/ 1643729 w 1734930"/>
                <a:gd name="connsiteY3" fmla="*/ 1334820 h 2118829"/>
                <a:gd name="connsiteX4" fmla="*/ 1489183 w 1734930"/>
                <a:gd name="connsiteY4" fmla="*/ 2043159 h 2118829"/>
                <a:gd name="connsiteX5" fmla="*/ 664936 w 1734930"/>
                <a:gd name="connsiteY5" fmla="*/ 2017403 h 2118829"/>
                <a:gd name="connsiteX6" fmla="*/ 626300 w 1734930"/>
                <a:gd name="connsiteY6" fmla="*/ 1321942 h 2118829"/>
                <a:gd name="connsiteX7" fmla="*/ 1089938 w 1734930"/>
                <a:gd name="connsiteY7" fmla="*/ 665120 h 2118829"/>
                <a:gd name="connsiteX8" fmla="*/ 767968 w 1734930"/>
                <a:gd name="connsiteY8" fmla="*/ 34056 h 2118829"/>
                <a:gd name="connsiteX9" fmla="*/ 227054 w 1734930"/>
                <a:gd name="connsiteY9" fmla="*/ 124207 h 2118829"/>
                <a:gd name="connsiteX0" fmla="*/ 227054 w 1734930"/>
                <a:gd name="connsiteY0" fmla="*/ 124207 h 2118829"/>
                <a:gd name="connsiteX1" fmla="*/ 8113 w 1734930"/>
                <a:gd name="connsiteY1" fmla="*/ 459058 h 2118829"/>
                <a:gd name="connsiteX2" fmla="*/ 214175 w 1734930"/>
                <a:gd name="connsiteY2" fmla="*/ 845424 h 2118829"/>
                <a:gd name="connsiteX3" fmla="*/ 1643729 w 1734930"/>
                <a:gd name="connsiteY3" fmla="*/ 1334820 h 2118829"/>
                <a:gd name="connsiteX4" fmla="*/ 1489183 w 1734930"/>
                <a:gd name="connsiteY4" fmla="*/ 2043159 h 2118829"/>
                <a:gd name="connsiteX5" fmla="*/ 664936 w 1734930"/>
                <a:gd name="connsiteY5" fmla="*/ 2017403 h 2118829"/>
                <a:gd name="connsiteX6" fmla="*/ 626300 w 1734930"/>
                <a:gd name="connsiteY6" fmla="*/ 1321942 h 2118829"/>
                <a:gd name="connsiteX7" fmla="*/ 1089938 w 1734930"/>
                <a:gd name="connsiteY7" fmla="*/ 665120 h 2118829"/>
                <a:gd name="connsiteX8" fmla="*/ 767968 w 1734930"/>
                <a:gd name="connsiteY8" fmla="*/ 34056 h 2118829"/>
                <a:gd name="connsiteX9" fmla="*/ 227054 w 1734930"/>
                <a:gd name="connsiteY9" fmla="*/ 124207 h 2118829"/>
                <a:gd name="connsiteX0" fmla="*/ 227054 w 1734930"/>
                <a:gd name="connsiteY0" fmla="*/ 124207 h 2157568"/>
                <a:gd name="connsiteX1" fmla="*/ 8113 w 1734930"/>
                <a:gd name="connsiteY1" fmla="*/ 459058 h 2157568"/>
                <a:gd name="connsiteX2" fmla="*/ 214175 w 1734930"/>
                <a:gd name="connsiteY2" fmla="*/ 845424 h 2157568"/>
                <a:gd name="connsiteX3" fmla="*/ 1643729 w 1734930"/>
                <a:gd name="connsiteY3" fmla="*/ 1334820 h 2157568"/>
                <a:gd name="connsiteX4" fmla="*/ 1489183 w 1734930"/>
                <a:gd name="connsiteY4" fmla="*/ 2043159 h 2157568"/>
                <a:gd name="connsiteX5" fmla="*/ 664936 w 1734930"/>
                <a:gd name="connsiteY5" fmla="*/ 2017403 h 2157568"/>
                <a:gd name="connsiteX6" fmla="*/ 626300 w 1734930"/>
                <a:gd name="connsiteY6" fmla="*/ 1321942 h 2157568"/>
                <a:gd name="connsiteX7" fmla="*/ 1089938 w 1734930"/>
                <a:gd name="connsiteY7" fmla="*/ 665120 h 2157568"/>
                <a:gd name="connsiteX8" fmla="*/ 767968 w 1734930"/>
                <a:gd name="connsiteY8" fmla="*/ 34056 h 2157568"/>
                <a:gd name="connsiteX9" fmla="*/ 227054 w 1734930"/>
                <a:gd name="connsiteY9" fmla="*/ 124207 h 2157568"/>
                <a:gd name="connsiteX0" fmla="*/ 227054 w 1732863"/>
                <a:gd name="connsiteY0" fmla="*/ 124207 h 2182671"/>
                <a:gd name="connsiteX1" fmla="*/ 8113 w 1732863"/>
                <a:gd name="connsiteY1" fmla="*/ 459058 h 2182671"/>
                <a:gd name="connsiteX2" fmla="*/ 214175 w 1732863"/>
                <a:gd name="connsiteY2" fmla="*/ 845424 h 2182671"/>
                <a:gd name="connsiteX3" fmla="*/ 1643729 w 1732863"/>
                <a:gd name="connsiteY3" fmla="*/ 1334820 h 2182671"/>
                <a:gd name="connsiteX4" fmla="*/ 1489183 w 1732863"/>
                <a:gd name="connsiteY4" fmla="*/ 2043159 h 2182671"/>
                <a:gd name="connsiteX5" fmla="*/ 729331 w 1732863"/>
                <a:gd name="connsiteY5" fmla="*/ 2056039 h 2182671"/>
                <a:gd name="connsiteX6" fmla="*/ 626300 w 1732863"/>
                <a:gd name="connsiteY6" fmla="*/ 1321942 h 2182671"/>
                <a:gd name="connsiteX7" fmla="*/ 1089938 w 1732863"/>
                <a:gd name="connsiteY7" fmla="*/ 665120 h 2182671"/>
                <a:gd name="connsiteX8" fmla="*/ 767968 w 1732863"/>
                <a:gd name="connsiteY8" fmla="*/ 34056 h 2182671"/>
                <a:gd name="connsiteX9" fmla="*/ 227054 w 1732863"/>
                <a:gd name="connsiteY9" fmla="*/ 124207 h 2182671"/>
                <a:gd name="connsiteX0" fmla="*/ 227054 w 1732863"/>
                <a:gd name="connsiteY0" fmla="*/ 124207 h 2137486"/>
                <a:gd name="connsiteX1" fmla="*/ 8113 w 1732863"/>
                <a:gd name="connsiteY1" fmla="*/ 459058 h 2137486"/>
                <a:gd name="connsiteX2" fmla="*/ 214175 w 1732863"/>
                <a:gd name="connsiteY2" fmla="*/ 845424 h 2137486"/>
                <a:gd name="connsiteX3" fmla="*/ 1643729 w 1732863"/>
                <a:gd name="connsiteY3" fmla="*/ 1334820 h 2137486"/>
                <a:gd name="connsiteX4" fmla="*/ 1489183 w 1732863"/>
                <a:gd name="connsiteY4" fmla="*/ 2043159 h 2137486"/>
                <a:gd name="connsiteX5" fmla="*/ 729331 w 1732863"/>
                <a:gd name="connsiteY5" fmla="*/ 2056039 h 2137486"/>
                <a:gd name="connsiteX6" fmla="*/ 677815 w 1732863"/>
                <a:gd name="connsiteY6" fmla="*/ 1360578 h 2137486"/>
                <a:gd name="connsiteX7" fmla="*/ 1089938 w 1732863"/>
                <a:gd name="connsiteY7" fmla="*/ 665120 h 2137486"/>
                <a:gd name="connsiteX8" fmla="*/ 767968 w 1732863"/>
                <a:gd name="connsiteY8" fmla="*/ 34056 h 2137486"/>
                <a:gd name="connsiteX9" fmla="*/ 227054 w 1732863"/>
                <a:gd name="connsiteY9" fmla="*/ 124207 h 2137486"/>
                <a:gd name="connsiteX0" fmla="*/ 227054 w 1732863"/>
                <a:gd name="connsiteY0" fmla="*/ 115013 h 2128292"/>
                <a:gd name="connsiteX1" fmla="*/ 8113 w 1732863"/>
                <a:gd name="connsiteY1" fmla="*/ 449864 h 2128292"/>
                <a:gd name="connsiteX2" fmla="*/ 214175 w 1732863"/>
                <a:gd name="connsiteY2" fmla="*/ 836230 h 2128292"/>
                <a:gd name="connsiteX3" fmla="*/ 1643729 w 1732863"/>
                <a:gd name="connsiteY3" fmla="*/ 1325626 h 2128292"/>
                <a:gd name="connsiteX4" fmla="*/ 1489183 w 1732863"/>
                <a:gd name="connsiteY4" fmla="*/ 2033965 h 2128292"/>
                <a:gd name="connsiteX5" fmla="*/ 729331 w 1732863"/>
                <a:gd name="connsiteY5" fmla="*/ 2046845 h 2128292"/>
                <a:gd name="connsiteX6" fmla="*/ 677815 w 1732863"/>
                <a:gd name="connsiteY6" fmla="*/ 1351384 h 2128292"/>
                <a:gd name="connsiteX7" fmla="*/ 1077059 w 1732863"/>
                <a:gd name="connsiteY7" fmla="*/ 527138 h 2128292"/>
                <a:gd name="connsiteX8" fmla="*/ 767968 w 1732863"/>
                <a:gd name="connsiteY8" fmla="*/ 24862 h 2128292"/>
                <a:gd name="connsiteX9" fmla="*/ 227054 w 1732863"/>
                <a:gd name="connsiteY9" fmla="*/ 115013 h 21282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732863" h="2128292">
                  <a:moveTo>
                    <a:pt x="227054" y="115013"/>
                  </a:moveTo>
                  <a:cubicBezTo>
                    <a:pt x="100412" y="185847"/>
                    <a:pt x="10259" y="329661"/>
                    <a:pt x="8113" y="449864"/>
                  </a:cubicBezTo>
                  <a:cubicBezTo>
                    <a:pt x="5967" y="570067"/>
                    <a:pt x="-58427" y="690270"/>
                    <a:pt x="214175" y="836230"/>
                  </a:cubicBezTo>
                  <a:cubicBezTo>
                    <a:pt x="486777" y="982190"/>
                    <a:pt x="1431228" y="1126003"/>
                    <a:pt x="1643729" y="1325626"/>
                  </a:cubicBezTo>
                  <a:cubicBezTo>
                    <a:pt x="1856230" y="1525249"/>
                    <a:pt x="1641583" y="1913762"/>
                    <a:pt x="1489183" y="2033965"/>
                  </a:cubicBezTo>
                  <a:cubicBezTo>
                    <a:pt x="1336783" y="2154168"/>
                    <a:pt x="864559" y="2160609"/>
                    <a:pt x="729331" y="2046845"/>
                  </a:cubicBezTo>
                  <a:cubicBezTo>
                    <a:pt x="594103" y="1933082"/>
                    <a:pt x="619860" y="1604668"/>
                    <a:pt x="677815" y="1351384"/>
                  </a:cubicBezTo>
                  <a:cubicBezTo>
                    <a:pt x="735770" y="1098100"/>
                    <a:pt x="1062034" y="748225"/>
                    <a:pt x="1077059" y="527138"/>
                  </a:cubicBezTo>
                  <a:cubicBezTo>
                    <a:pt x="1092084" y="306051"/>
                    <a:pt x="909635" y="93549"/>
                    <a:pt x="767968" y="24862"/>
                  </a:cubicBezTo>
                  <a:cubicBezTo>
                    <a:pt x="626301" y="-43825"/>
                    <a:pt x="353697" y="44179"/>
                    <a:pt x="227054" y="115013"/>
                  </a:cubicBezTo>
                  <a:close/>
                </a:path>
              </a:pathLst>
            </a:custGeom>
            <a:noFill/>
            <a:ln w="38100">
              <a:solidFill>
                <a:srgbClr val="00FFFF"/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8" name="Oval 247"/>
            <p:cNvSpPr/>
            <p:nvPr/>
          </p:nvSpPr>
          <p:spPr>
            <a:xfrm>
              <a:off x="735065" y="1110845"/>
              <a:ext cx="2008135" cy="1579179"/>
            </a:xfrm>
            <a:prstGeom prst="ellipse">
              <a:avLst/>
            </a:prstGeom>
            <a:noFill/>
            <a:ln>
              <a:solidFill>
                <a:srgbClr val="00FFFF"/>
              </a:solidFill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9" name="Oval 248"/>
            <p:cNvSpPr/>
            <p:nvPr/>
          </p:nvSpPr>
          <p:spPr>
            <a:xfrm rot="2324711">
              <a:off x="578013" y="1276124"/>
              <a:ext cx="2008135" cy="1579179"/>
            </a:xfrm>
            <a:prstGeom prst="ellipse">
              <a:avLst/>
            </a:prstGeom>
            <a:noFill/>
            <a:ln>
              <a:solidFill>
                <a:srgbClr val="00FF00"/>
              </a:solidFill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0" name="Rectangle 249"/>
            <p:cNvSpPr/>
            <p:nvPr/>
          </p:nvSpPr>
          <p:spPr>
            <a:xfrm>
              <a:off x="304801" y="901521"/>
              <a:ext cx="2570366" cy="2207022"/>
            </a:xfrm>
            <a:prstGeom prst="rect">
              <a:avLst/>
            </a:prstGeom>
            <a:solidFill>
              <a:schemeClr val="bg2">
                <a:alpha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251" name="Group 250"/>
            <p:cNvGrpSpPr/>
            <p:nvPr/>
          </p:nvGrpSpPr>
          <p:grpSpPr>
            <a:xfrm>
              <a:off x="552455" y="995393"/>
              <a:ext cx="2165494" cy="1820723"/>
              <a:chOff x="2458177" y="1195244"/>
              <a:chExt cx="3381444" cy="2843080"/>
            </a:xfrm>
          </p:grpSpPr>
          <p:grpSp>
            <p:nvGrpSpPr>
              <p:cNvPr id="252" name="Group 251"/>
              <p:cNvGrpSpPr/>
              <p:nvPr/>
            </p:nvGrpSpPr>
            <p:grpSpPr>
              <a:xfrm>
                <a:off x="3080119" y="3155631"/>
                <a:ext cx="2558681" cy="536295"/>
                <a:chOff x="3080119" y="3739702"/>
                <a:chExt cx="2558681" cy="536295"/>
              </a:xfrm>
            </p:grpSpPr>
            <p:sp>
              <p:nvSpPr>
                <p:cNvPr id="257" name="Freeform 256"/>
                <p:cNvSpPr/>
                <p:nvPr/>
              </p:nvSpPr>
              <p:spPr>
                <a:xfrm>
                  <a:off x="4324093" y="3739702"/>
                  <a:ext cx="917136" cy="441101"/>
                </a:xfrm>
                <a:custGeom>
                  <a:avLst/>
                  <a:gdLst>
                    <a:gd name="connsiteX0" fmla="*/ 0 w 1584101"/>
                    <a:gd name="connsiteY0" fmla="*/ 759854 h 759854"/>
                    <a:gd name="connsiteX1" fmla="*/ 0 w 1584101"/>
                    <a:gd name="connsiteY1" fmla="*/ 0 h 759854"/>
                    <a:gd name="connsiteX2" fmla="*/ 1584101 w 1584101"/>
                    <a:gd name="connsiteY2" fmla="*/ 12879 h 759854"/>
                    <a:gd name="connsiteX0" fmla="*/ 0 w 1579887"/>
                    <a:gd name="connsiteY0" fmla="*/ 759854 h 759854"/>
                    <a:gd name="connsiteX1" fmla="*/ 0 w 1579887"/>
                    <a:gd name="connsiteY1" fmla="*/ 0 h 759854"/>
                    <a:gd name="connsiteX2" fmla="*/ 1579887 w 1579887"/>
                    <a:gd name="connsiteY2" fmla="*/ 238 h 75985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</a:cxnLst>
                  <a:rect l="l" t="t" r="r" b="b"/>
                  <a:pathLst>
                    <a:path w="1579887" h="759854">
                      <a:moveTo>
                        <a:pt x="0" y="759854"/>
                      </a:moveTo>
                      <a:lnTo>
                        <a:pt x="0" y="0"/>
                      </a:lnTo>
                      <a:lnTo>
                        <a:pt x="1579887" y="238"/>
                      </a:lnTo>
                    </a:path>
                  </a:pathLst>
                </a:custGeom>
                <a:noFill/>
                <a:ln w="57150">
                  <a:solidFill>
                    <a:schemeClr val="bg2">
                      <a:lumMod val="40000"/>
                      <a:lumOff val="60000"/>
                    </a:schemeClr>
                  </a:solidFill>
                  <a:headEnd type="none" w="med" len="med"/>
                  <a:tailEnd type="triangle" w="med" len="med"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pic>
              <p:nvPicPr>
                <p:cNvPr id="258" name="Picture 6" descr="C:\Users\dliao\Documents\My Notebook\Physics\UCSF PostDoc\Tlsty Journal Club\PersisterJournalClub20110131\DNADoubleStrand.png"/>
                <p:cNvPicPr>
                  <a:picLocks noChangeAspect="1" noChangeArrowheads="1"/>
                </p:cNvPicPr>
                <p:nvPr/>
              </p:nvPicPr>
              <p:blipFill>
                <a:blip r:embed="rId3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3080119" y="4114800"/>
                  <a:ext cx="2558681" cy="161197"/>
                </a:xfrm>
                <a:prstGeom prst="rect">
                  <a:avLst/>
                </a:prstGeom>
                <a:noFill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</p:pic>
          </p:grpSp>
          <p:sp>
            <p:nvSpPr>
              <p:cNvPr id="253" name="Freeform 252"/>
              <p:cNvSpPr/>
              <p:nvPr/>
            </p:nvSpPr>
            <p:spPr>
              <a:xfrm>
                <a:off x="2458177" y="1575709"/>
                <a:ext cx="730866" cy="413991"/>
              </a:xfrm>
              <a:custGeom>
                <a:avLst/>
                <a:gdLst>
                  <a:gd name="connsiteX0" fmla="*/ 84377 w 729336"/>
                  <a:gd name="connsiteY0" fmla="*/ 340657 h 688387"/>
                  <a:gd name="connsiteX1" fmla="*/ 32861 w 729336"/>
                  <a:gd name="connsiteY1" fmla="*/ 662629 h 688387"/>
                  <a:gd name="connsiteX2" fmla="*/ 612411 w 729336"/>
                  <a:gd name="connsiteY2" fmla="*/ 688387 h 688387"/>
                  <a:gd name="connsiteX3" fmla="*/ 728320 w 729336"/>
                  <a:gd name="connsiteY3" fmla="*/ 417930 h 688387"/>
                  <a:gd name="connsiteX4" fmla="*/ 586653 w 729336"/>
                  <a:gd name="connsiteY4" fmla="*/ 405051 h 688387"/>
                  <a:gd name="connsiteX5" fmla="*/ 548016 w 729336"/>
                  <a:gd name="connsiteY5" fmla="*/ 546719 h 688387"/>
                  <a:gd name="connsiteX6" fmla="*/ 380591 w 729336"/>
                  <a:gd name="connsiteY6" fmla="*/ 314899 h 688387"/>
                  <a:gd name="connsiteX7" fmla="*/ 509380 w 729336"/>
                  <a:gd name="connsiteY7" fmla="*/ 160353 h 688387"/>
                  <a:gd name="connsiteX8" fmla="*/ 548016 w 729336"/>
                  <a:gd name="connsiteY8" fmla="*/ 276263 h 688387"/>
                  <a:gd name="connsiteX9" fmla="*/ 728320 w 729336"/>
                  <a:gd name="connsiteY9" fmla="*/ 186111 h 688387"/>
                  <a:gd name="connsiteX10" fmla="*/ 560895 w 729336"/>
                  <a:gd name="connsiteY10" fmla="*/ 31564 h 688387"/>
                  <a:gd name="connsiteX11" fmla="*/ 187408 w 729336"/>
                  <a:gd name="connsiteY11" fmla="*/ 31564 h 688387"/>
                  <a:gd name="connsiteX12" fmla="*/ 84377 w 729336"/>
                  <a:gd name="connsiteY12" fmla="*/ 340657 h 688387"/>
                  <a:gd name="connsiteX0" fmla="*/ 84377 w 729336"/>
                  <a:gd name="connsiteY0" fmla="*/ 340657 h 688387"/>
                  <a:gd name="connsiteX1" fmla="*/ 32861 w 729336"/>
                  <a:gd name="connsiteY1" fmla="*/ 662629 h 688387"/>
                  <a:gd name="connsiteX2" fmla="*/ 612411 w 729336"/>
                  <a:gd name="connsiteY2" fmla="*/ 688387 h 688387"/>
                  <a:gd name="connsiteX3" fmla="*/ 728320 w 729336"/>
                  <a:gd name="connsiteY3" fmla="*/ 417930 h 688387"/>
                  <a:gd name="connsiteX4" fmla="*/ 586653 w 729336"/>
                  <a:gd name="connsiteY4" fmla="*/ 405051 h 688387"/>
                  <a:gd name="connsiteX5" fmla="*/ 548016 w 729336"/>
                  <a:gd name="connsiteY5" fmla="*/ 546719 h 688387"/>
                  <a:gd name="connsiteX6" fmla="*/ 357731 w 729336"/>
                  <a:gd name="connsiteY6" fmla="*/ 342331 h 688387"/>
                  <a:gd name="connsiteX7" fmla="*/ 509380 w 729336"/>
                  <a:gd name="connsiteY7" fmla="*/ 160353 h 688387"/>
                  <a:gd name="connsiteX8" fmla="*/ 548016 w 729336"/>
                  <a:gd name="connsiteY8" fmla="*/ 276263 h 688387"/>
                  <a:gd name="connsiteX9" fmla="*/ 728320 w 729336"/>
                  <a:gd name="connsiteY9" fmla="*/ 186111 h 688387"/>
                  <a:gd name="connsiteX10" fmla="*/ 560895 w 729336"/>
                  <a:gd name="connsiteY10" fmla="*/ 31564 h 688387"/>
                  <a:gd name="connsiteX11" fmla="*/ 187408 w 729336"/>
                  <a:gd name="connsiteY11" fmla="*/ 31564 h 688387"/>
                  <a:gd name="connsiteX12" fmla="*/ 84377 w 729336"/>
                  <a:gd name="connsiteY12" fmla="*/ 340657 h 688387"/>
                  <a:gd name="connsiteX0" fmla="*/ 84377 w 729336"/>
                  <a:gd name="connsiteY0" fmla="*/ 340657 h 688387"/>
                  <a:gd name="connsiteX1" fmla="*/ 32861 w 729336"/>
                  <a:gd name="connsiteY1" fmla="*/ 662629 h 688387"/>
                  <a:gd name="connsiteX2" fmla="*/ 612411 w 729336"/>
                  <a:gd name="connsiteY2" fmla="*/ 688387 h 688387"/>
                  <a:gd name="connsiteX3" fmla="*/ 728320 w 729336"/>
                  <a:gd name="connsiteY3" fmla="*/ 417930 h 688387"/>
                  <a:gd name="connsiteX4" fmla="*/ 586653 w 729336"/>
                  <a:gd name="connsiteY4" fmla="*/ 405051 h 688387"/>
                  <a:gd name="connsiteX5" fmla="*/ 548016 w 729336"/>
                  <a:gd name="connsiteY5" fmla="*/ 546719 h 688387"/>
                  <a:gd name="connsiteX6" fmla="*/ 357731 w 729336"/>
                  <a:gd name="connsiteY6" fmla="*/ 342331 h 688387"/>
                  <a:gd name="connsiteX7" fmla="*/ 509380 w 729336"/>
                  <a:gd name="connsiteY7" fmla="*/ 160353 h 688387"/>
                  <a:gd name="connsiteX8" fmla="*/ 548016 w 729336"/>
                  <a:gd name="connsiteY8" fmla="*/ 276263 h 688387"/>
                  <a:gd name="connsiteX9" fmla="*/ 728320 w 729336"/>
                  <a:gd name="connsiteY9" fmla="*/ 186111 h 688387"/>
                  <a:gd name="connsiteX10" fmla="*/ 560895 w 729336"/>
                  <a:gd name="connsiteY10" fmla="*/ 31564 h 688387"/>
                  <a:gd name="connsiteX11" fmla="*/ 187408 w 729336"/>
                  <a:gd name="connsiteY11" fmla="*/ 31564 h 688387"/>
                  <a:gd name="connsiteX12" fmla="*/ 84377 w 729336"/>
                  <a:gd name="connsiteY12" fmla="*/ 340657 h 688387"/>
                  <a:gd name="connsiteX0" fmla="*/ 84377 w 729336"/>
                  <a:gd name="connsiteY0" fmla="*/ 340657 h 688387"/>
                  <a:gd name="connsiteX1" fmla="*/ 32861 w 729336"/>
                  <a:gd name="connsiteY1" fmla="*/ 662629 h 688387"/>
                  <a:gd name="connsiteX2" fmla="*/ 612411 w 729336"/>
                  <a:gd name="connsiteY2" fmla="*/ 688387 h 688387"/>
                  <a:gd name="connsiteX3" fmla="*/ 728320 w 729336"/>
                  <a:gd name="connsiteY3" fmla="*/ 417930 h 688387"/>
                  <a:gd name="connsiteX4" fmla="*/ 586653 w 729336"/>
                  <a:gd name="connsiteY4" fmla="*/ 405051 h 688387"/>
                  <a:gd name="connsiteX5" fmla="*/ 548016 w 729336"/>
                  <a:gd name="connsiteY5" fmla="*/ 546719 h 688387"/>
                  <a:gd name="connsiteX6" fmla="*/ 357731 w 729336"/>
                  <a:gd name="connsiteY6" fmla="*/ 356047 h 688387"/>
                  <a:gd name="connsiteX7" fmla="*/ 509380 w 729336"/>
                  <a:gd name="connsiteY7" fmla="*/ 160353 h 688387"/>
                  <a:gd name="connsiteX8" fmla="*/ 548016 w 729336"/>
                  <a:gd name="connsiteY8" fmla="*/ 276263 h 688387"/>
                  <a:gd name="connsiteX9" fmla="*/ 728320 w 729336"/>
                  <a:gd name="connsiteY9" fmla="*/ 186111 h 688387"/>
                  <a:gd name="connsiteX10" fmla="*/ 560895 w 729336"/>
                  <a:gd name="connsiteY10" fmla="*/ 31564 h 688387"/>
                  <a:gd name="connsiteX11" fmla="*/ 187408 w 729336"/>
                  <a:gd name="connsiteY11" fmla="*/ 31564 h 688387"/>
                  <a:gd name="connsiteX12" fmla="*/ 84377 w 729336"/>
                  <a:gd name="connsiteY12" fmla="*/ 340657 h 688387"/>
                  <a:gd name="connsiteX0" fmla="*/ 84377 w 729336"/>
                  <a:gd name="connsiteY0" fmla="*/ 340657 h 688387"/>
                  <a:gd name="connsiteX1" fmla="*/ 32861 w 729336"/>
                  <a:gd name="connsiteY1" fmla="*/ 662629 h 688387"/>
                  <a:gd name="connsiteX2" fmla="*/ 612411 w 729336"/>
                  <a:gd name="connsiteY2" fmla="*/ 688387 h 688387"/>
                  <a:gd name="connsiteX3" fmla="*/ 728320 w 729336"/>
                  <a:gd name="connsiteY3" fmla="*/ 417930 h 688387"/>
                  <a:gd name="connsiteX4" fmla="*/ 586653 w 729336"/>
                  <a:gd name="connsiteY4" fmla="*/ 405051 h 688387"/>
                  <a:gd name="connsiteX5" fmla="*/ 548016 w 729336"/>
                  <a:gd name="connsiteY5" fmla="*/ 546719 h 688387"/>
                  <a:gd name="connsiteX6" fmla="*/ 357731 w 729336"/>
                  <a:gd name="connsiteY6" fmla="*/ 356047 h 688387"/>
                  <a:gd name="connsiteX7" fmla="*/ 532240 w 729336"/>
                  <a:gd name="connsiteY7" fmla="*/ 164925 h 688387"/>
                  <a:gd name="connsiteX8" fmla="*/ 548016 w 729336"/>
                  <a:gd name="connsiteY8" fmla="*/ 276263 h 688387"/>
                  <a:gd name="connsiteX9" fmla="*/ 728320 w 729336"/>
                  <a:gd name="connsiteY9" fmla="*/ 186111 h 688387"/>
                  <a:gd name="connsiteX10" fmla="*/ 560895 w 729336"/>
                  <a:gd name="connsiteY10" fmla="*/ 31564 h 688387"/>
                  <a:gd name="connsiteX11" fmla="*/ 187408 w 729336"/>
                  <a:gd name="connsiteY11" fmla="*/ 31564 h 688387"/>
                  <a:gd name="connsiteX12" fmla="*/ 84377 w 729336"/>
                  <a:gd name="connsiteY12" fmla="*/ 340657 h 688387"/>
                  <a:gd name="connsiteX0" fmla="*/ 84377 w 729336"/>
                  <a:gd name="connsiteY0" fmla="*/ 340657 h 688387"/>
                  <a:gd name="connsiteX1" fmla="*/ 32861 w 729336"/>
                  <a:gd name="connsiteY1" fmla="*/ 662629 h 688387"/>
                  <a:gd name="connsiteX2" fmla="*/ 612411 w 729336"/>
                  <a:gd name="connsiteY2" fmla="*/ 688387 h 688387"/>
                  <a:gd name="connsiteX3" fmla="*/ 728320 w 729336"/>
                  <a:gd name="connsiteY3" fmla="*/ 417930 h 688387"/>
                  <a:gd name="connsiteX4" fmla="*/ 586653 w 729336"/>
                  <a:gd name="connsiteY4" fmla="*/ 405051 h 688387"/>
                  <a:gd name="connsiteX5" fmla="*/ 548016 w 729336"/>
                  <a:gd name="connsiteY5" fmla="*/ 546719 h 688387"/>
                  <a:gd name="connsiteX6" fmla="*/ 357731 w 729336"/>
                  <a:gd name="connsiteY6" fmla="*/ 356047 h 688387"/>
                  <a:gd name="connsiteX7" fmla="*/ 532240 w 729336"/>
                  <a:gd name="connsiteY7" fmla="*/ 164925 h 688387"/>
                  <a:gd name="connsiteX8" fmla="*/ 548016 w 729336"/>
                  <a:gd name="connsiteY8" fmla="*/ 276263 h 688387"/>
                  <a:gd name="connsiteX9" fmla="*/ 728320 w 729336"/>
                  <a:gd name="connsiteY9" fmla="*/ 186111 h 688387"/>
                  <a:gd name="connsiteX10" fmla="*/ 560895 w 729336"/>
                  <a:gd name="connsiteY10" fmla="*/ 31564 h 688387"/>
                  <a:gd name="connsiteX11" fmla="*/ 187408 w 729336"/>
                  <a:gd name="connsiteY11" fmla="*/ 31564 h 688387"/>
                  <a:gd name="connsiteX12" fmla="*/ 84377 w 729336"/>
                  <a:gd name="connsiteY12" fmla="*/ 340657 h 688387"/>
                  <a:gd name="connsiteX0" fmla="*/ 84377 w 729336"/>
                  <a:gd name="connsiteY0" fmla="*/ 340657 h 688387"/>
                  <a:gd name="connsiteX1" fmla="*/ 32861 w 729336"/>
                  <a:gd name="connsiteY1" fmla="*/ 662629 h 688387"/>
                  <a:gd name="connsiteX2" fmla="*/ 612411 w 729336"/>
                  <a:gd name="connsiteY2" fmla="*/ 688387 h 688387"/>
                  <a:gd name="connsiteX3" fmla="*/ 728320 w 729336"/>
                  <a:gd name="connsiteY3" fmla="*/ 417930 h 688387"/>
                  <a:gd name="connsiteX4" fmla="*/ 586653 w 729336"/>
                  <a:gd name="connsiteY4" fmla="*/ 405051 h 688387"/>
                  <a:gd name="connsiteX5" fmla="*/ 529728 w 729336"/>
                  <a:gd name="connsiteY5" fmla="*/ 533003 h 688387"/>
                  <a:gd name="connsiteX6" fmla="*/ 357731 w 729336"/>
                  <a:gd name="connsiteY6" fmla="*/ 356047 h 688387"/>
                  <a:gd name="connsiteX7" fmla="*/ 532240 w 729336"/>
                  <a:gd name="connsiteY7" fmla="*/ 164925 h 688387"/>
                  <a:gd name="connsiteX8" fmla="*/ 548016 w 729336"/>
                  <a:gd name="connsiteY8" fmla="*/ 276263 h 688387"/>
                  <a:gd name="connsiteX9" fmla="*/ 728320 w 729336"/>
                  <a:gd name="connsiteY9" fmla="*/ 186111 h 688387"/>
                  <a:gd name="connsiteX10" fmla="*/ 560895 w 729336"/>
                  <a:gd name="connsiteY10" fmla="*/ 31564 h 688387"/>
                  <a:gd name="connsiteX11" fmla="*/ 187408 w 729336"/>
                  <a:gd name="connsiteY11" fmla="*/ 31564 h 688387"/>
                  <a:gd name="connsiteX12" fmla="*/ 84377 w 729336"/>
                  <a:gd name="connsiteY12" fmla="*/ 340657 h 688387"/>
                  <a:gd name="connsiteX0" fmla="*/ 84377 w 729336"/>
                  <a:gd name="connsiteY0" fmla="*/ 340657 h 688387"/>
                  <a:gd name="connsiteX1" fmla="*/ 32861 w 729336"/>
                  <a:gd name="connsiteY1" fmla="*/ 662629 h 688387"/>
                  <a:gd name="connsiteX2" fmla="*/ 612411 w 729336"/>
                  <a:gd name="connsiteY2" fmla="*/ 688387 h 688387"/>
                  <a:gd name="connsiteX3" fmla="*/ 728320 w 729336"/>
                  <a:gd name="connsiteY3" fmla="*/ 417930 h 688387"/>
                  <a:gd name="connsiteX4" fmla="*/ 586653 w 729336"/>
                  <a:gd name="connsiteY4" fmla="*/ 405051 h 688387"/>
                  <a:gd name="connsiteX5" fmla="*/ 529728 w 729336"/>
                  <a:gd name="connsiteY5" fmla="*/ 533003 h 688387"/>
                  <a:gd name="connsiteX6" fmla="*/ 357731 w 729336"/>
                  <a:gd name="connsiteY6" fmla="*/ 356047 h 688387"/>
                  <a:gd name="connsiteX7" fmla="*/ 532240 w 729336"/>
                  <a:gd name="connsiteY7" fmla="*/ 164925 h 688387"/>
                  <a:gd name="connsiteX8" fmla="*/ 548016 w 729336"/>
                  <a:gd name="connsiteY8" fmla="*/ 276263 h 688387"/>
                  <a:gd name="connsiteX9" fmla="*/ 728320 w 729336"/>
                  <a:gd name="connsiteY9" fmla="*/ 186111 h 688387"/>
                  <a:gd name="connsiteX10" fmla="*/ 560895 w 729336"/>
                  <a:gd name="connsiteY10" fmla="*/ 31564 h 688387"/>
                  <a:gd name="connsiteX11" fmla="*/ 187408 w 729336"/>
                  <a:gd name="connsiteY11" fmla="*/ 31564 h 688387"/>
                  <a:gd name="connsiteX12" fmla="*/ 84377 w 729336"/>
                  <a:gd name="connsiteY12" fmla="*/ 340657 h 688387"/>
                  <a:gd name="connsiteX0" fmla="*/ 84377 w 730333"/>
                  <a:gd name="connsiteY0" fmla="*/ 340657 h 688387"/>
                  <a:gd name="connsiteX1" fmla="*/ 32861 w 730333"/>
                  <a:gd name="connsiteY1" fmla="*/ 662629 h 688387"/>
                  <a:gd name="connsiteX2" fmla="*/ 612411 w 730333"/>
                  <a:gd name="connsiteY2" fmla="*/ 688387 h 688387"/>
                  <a:gd name="connsiteX3" fmla="*/ 728320 w 730333"/>
                  <a:gd name="connsiteY3" fmla="*/ 417930 h 688387"/>
                  <a:gd name="connsiteX4" fmla="*/ 568365 w 730333"/>
                  <a:gd name="connsiteY4" fmla="*/ 405051 h 688387"/>
                  <a:gd name="connsiteX5" fmla="*/ 529728 w 730333"/>
                  <a:gd name="connsiteY5" fmla="*/ 533003 h 688387"/>
                  <a:gd name="connsiteX6" fmla="*/ 357731 w 730333"/>
                  <a:gd name="connsiteY6" fmla="*/ 356047 h 688387"/>
                  <a:gd name="connsiteX7" fmla="*/ 532240 w 730333"/>
                  <a:gd name="connsiteY7" fmla="*/ 164925 h 688387"/>
                  <a:gd name="connsiteX8" fmla="*/ 548016 w 730333"/>
                  <a:gd name="connsiteY8" fmla="*/ 276263 h 688387"/>
                  <a:gd name="connsiteX9" fmla="*/ 728320 w 730333"/>
                  <a:gd name="connsiteY9" fmla="*/ 186111 h 688387"/>
                  <a:gd name="connsiteX10" fmla="*/ 560895 w 730333"/>
                  <a:gd name="connsiteY10" fmla="*/ 31564 h 688387"/>
                  <a:gd name="connsiteX11" fmla="*/ 187408 w 730333"/>
                  <a:gd name="connsiteY11" fmla="*/ 31564 h 688387"/>
                  <a:gd name="connsiteX12" fmla="*/ 84377 w 730333"/>
                  <a:gd name="connsiteY12" fmla="*/ 340657 h 688387"/>
                  <a:gd name="connsiteX0" fmla="*/ 84377 w 730333"/>
                  <a:gd name="connsiteY0" fmla="*/ 340657 h 688387"/>
                  <a:gd name="connsiteX1" fmla="*/ 32861 w 730333"/>
                  <a:gd name="connsiteY1" fmla="*/ 662629 h 688387"/>
                  <a:gd name="connsiteX2" fmla="*/ 612411 w 730333"/>
                  <a:gd name="connsiteY2" fmla="*/ 688387 h 688387"/>
                  <a:gd name="connsiteX3" fmla="*/ 728320 w 730333"/>
                  <a:gd name="connsiteY3" fmla="*/ 417930 h 688387"/>
                  <a:gd name="connsiteX4" fmla="*/ 568365 w 730333"/>
                  <a:gd name="connsiteY4" fmla="*/ 405051 h 688387"/>
                  <a:gd name="connsiteX5" fmla="*/ 529728 w 730333"/>
                  <a:gd name="connsiteY5" fmla="*/ 533003 h 688387"/>
                  <a:gd name="connsiteX6" fmla="*/ 357731 w 730333"/>
                  <a:gd name="connsiteY6" fmla="*/ 356047 h 688387"/>
                  <a:gd name="connsiteX7" fmla="*/ 518524 w 730333"/>
                  <a:gd name="connsiteY7" fmla="*/ 155781 h 688387"/>
                  <a:gd name="connsiteX8" fmla="*/ 548016 w 730333"/>
                  <a:gd name="connsiteY8" fmla="*/ 276263 h 688387"/>
                  <a:gd name="connsiteX9" fmla="*/ 728320 w 730333"/>
                  <a:gd name="connsiteY9" fmla="*/ 186111 h 688387"/>
                  <a:gd name="connsiteX10" fmla="*/ 560895 w 730333"/>
                  <a:gd name="connsiteY10" fmla="*/ 31564 h 688387"/>
                  <a:gd name="connsiteX11" fmla="*/ 187408 w 730333"/>
                  <a:gd name="connsiteY11" fmla="*/ 31564 h 688387"/>
                  <a:gd name="connsiteX12" fmla="*/ 84377 w 730333"/>
                  <a:gd name="connsiteY12" fmla="*/ 340657 h 688387"/>
                  <a:gd name="connsiteX0" fmla="*/ 84377 w 730333"/>
                  <a:gd name="connsiteY0" fmla="*/ 340657 h 688387"/>
                  <a:gd name="connsiteX1" fmla="*/ 32861 w 730333"/>
                  <a:gd name="connsiteY1" fmla="*/ 662629 h 688387"/>
                  <a:gd name="connsiteX2" fmla="*/ 612411 w 730333"/>
                  <a:gd name="connsiteY2" fmla="*/ 688387 h 688387"/>
                  <a:gd name="connsiteX3" fmla="*/ 728320 w 730333"/>
                  <a:gd name="connsiteY3" fmla="*/ 417930 h 688387"/>
                  <a:gd name="connsiteX4" fmla="*/ 568365 w 730333"/>
                  <a:gd name="connsiteY4" fmla="*/ 405051 h 688387"/>
                  <a:gd name="connsiteX5" fmla="*/ 488580 w 730333"/>
                  <a:gd name="connsiteY5" fmla="*/ 523859 h 688387"/>
                  <a:gd name="connsiteX6" fmla="*/ 357731 w 730333"/>
                  <a:gd name="connsiteY6" fmla="*/ 356047 h 688387"/>
                  <a:gd name="connsiteX7" fmla="*/ 518524 w 730333"/>
                  <a:gd name="connsiteY7" fmla="*/ 155781 h 688387"/>
                  <a:gd name="connsiteX8" fmla="*/ 548016 w 730333"/>
                  <a:gd name="connsiteY8" fmla="*/ 276263 h 688387"/>
                  <a:gd name="connsiteX9" fmla="*/ 728320 w 730333"/>
                  <a:gd name="connsiteY9" fmla="*/ 186111 h 688387"/>
                  <a:gd name="connsiteX10" fmla="*/ 560895 w 730333"/>
                  <a:gd name="connsiteY10" fmla="*/ 31564 h 688387"/>
                  <a:gd name="connsiteX11" fmla="*/ 187408 w 730333"/>
                  <a:gd name="connsiteY11" fmla="*/ 31564 h 688387"/>
                  <a:gd name="connsiteX12" fmla="*/ 84377 w 730333"/>
                  <a:gd name="connsiteY12" fmla="*/ 340657 h 688387"/>
                  <a:gd name="connsiteX0" fmla="*/ 84377 w 730333"/>
                  <a:gd name="connsiteY0" fmla="*/ 340657 h 688387"/>
                  <a:gd name="connsiteX1" fmla="*/ 32861 w 730333"/>
                  <a:gd name="connsiteY1" fmla="*/ 662629 h 688387"/>
                  <a:gd name="connsiteX2" fmla="*/ 612411 w 730333"/>
                  <a:gd name="connsiteY2" fmla="*/ 688387 h 688387"/>
                  <a:gd name="connsiteX3" fmla="*/ 728320 w 730333"/>
                  <a:gd name="connsiteY3" fmla="*/ 417930 h 688387"/>
                  <a:gd name="connsiteX4" fmla="*/ 568365 w 730333"/>
                  <a:gd name="connsiteY4" fmla="*/ 405051 h 688387"/>
                  <a:gd name="connsiteX5" fmla="*/ 488580 w 730333"/>
                  <a:gd name="connsiteY5" fmla="*/ 523859 h 688387"/>
                  <a:gd name="connsiteX6" fmla="*/ 357731 w 730333"/>
                  <a:gd name="connsiteY6" fmla="*/ 356047 h 688387"/>
                  <a:gd name="connsiteX7" fmla="*/ 468232 w 730333"/>
                  <a:gd name="connsiteY7" fmla="*/ 160353 h 688387"/>
                  <a:gd name="connsiteX8" fmla="*/ 548016 w 730333"/>
                  <a:gd name="connsiteY8" fmla="*/ 276263 h 688387"/>
                  <a:gd name="connsiteX9" fmla="*/ 728320 w 730333"/>
                  <a:gd name="connsiteY9" fmla="*/ 186111 h 688387"/>
                  <a:gd name="connsiteX10" fmla="*/ 560895 w 730333"/>
                  <a:gd name="connsiteY10" fmla="*/ 31564 h 688387"/>
                  <a:gd name="connsiteX11" fmla="*/ 187408 w 730333"/>
                  <a:gd name="connsiteY11" fmla="*/ 31564 h 688387"/>
                  <a:gd name="connsiteX12" fmla="*/ 84377 w 730333"/>
                  <a:gd name="connsiteY12" fmla="*/ 340657 h 688387"/>
                  <a:gd name="connsiteX0" fmla="*/ 84377 w 730333"/>
                  <a:gd name="connsiteY0" fmla="*/ 340657 h 688387"/>
                  <a:gd name="connsiteX1" fmla="*/ 32861 w 730333"/>
                  <a:gd name="connsiteY1" fmla="*/ 662629 h 688387"/>
                  <a:gd name="connsiteX2" fmla="*/ 612411 w 730333"/>
                  <a:gd name="connsiteY2" fmla="*/ 688387 h 688387"/>
                  <a:gd name="connsiteX3" fmla="*/ 728320 w 730333"/>
                  <a:gd name="connsiteY3" fmla="*/ 417930 h 688387"/>
                  <a:gd name="connsiteX4" fmla="*/ 568365 w 730333"/>
                  <a:gd name="connsiteY4" fmla="*/ 405051 h 688387"/>
                  <a:gd name="connsiteX5" fmla="*/ 488580 w 730333"/>
                  <a:gd name="connsiteY5" fmla="*/ 523859 h 688387"/>
                  <a:gd name="connsiteX6" fmla="*/ 357731 w 730333"/>
                  <a:gd name="connsiteY6" fmla="*/ 356047 h 688387"/>
                  <a:gd name="connsiteX7" fmla="*/ 468232 w 730333"/>
                  <a:gd name="connsiteY7" fmla="*/ 160353 h 688387"/>
                  <a:gd name="connsiteX8" fmla="*/ 548016 w 730333"/>
                  <a:gd name="connsiteY8" fmla="*/ 276263 h 688387"/>
                  <a:gd name="connsiteX9" fmla="*/ 728320 w 730333"/>
                  <a:gd name="connsiteY9" fmla="*/ 186111 h 688387"/>
                  <a:gd name="connsiteX10" fmla="*/ 560895 w 730333"/>
                  <a:gd name="connsiteY10" fmla="*/ 31564 h 688387"/>
                  <a:gd name="connsiteX11" fmla="*/ 187408 w 730333"/>
                  <a:gd name="connsiteY11" fmla="*/ 31564 h 688387"/>
                  <a:gd name="connsiteX12" fmla="*/ 84377 w 730333"/>
                  <a:gd name="connsiteY12" fmla="*/ 340657 h 688387"/>
                  <a:gd name="connsiteX0" fmla="*/ 84377 w 730333"/>
                  <a:gd name="connsiteY0" fmla="*/ 340657 h 688387"/>
                  <a:gd name="connsiteX1" fmla="*/ 32861 w 730333"/>
                  <a:gd name="connsiteY1" fmla="*/ 662629 h 688387"/>
                  <a:gd name="connsiteX2" fmla="*/ 612411 w 730333"/>
                  <a:gd name="connsiteY2" fmla="*/ 688387 h 688387"/>
                  <a:gd name="connsiteX3" fmla="*/ 728320 w 730333"/>
                  <a:gd name="connsiteY3" fmla="*/ 417930 h 688387"/>
                  <a:gd name="connsiteX4" fmla="*/ 568365 w 730333"/>
                  <a:gd name="connsiteY4" fmla="*/ 405051 h 688387"/>
                  <a:gd name="connsiteX5" fmla="*/ 456576 w 730333"/>
                  <a:gd name="connsiteY5" fmla="*/ 523859 h 688387"/>
                  <a:gd name="connsiteX6" fmla="*/ 357731 w 730333"/>
                  <a:gd name="connsiteY6" fmla="*/ 356047 h 688387"/>
                  <a:gd name="connsiteX7" fmla="*/ 468232 w 730333"/>
                  <a:gd name="connsiteY7" fmla="*/ 160353 h 688387"/>
                  <a:gd name="connsiteX8" fmla="*/ 548016 w 730333"/>
                  <a:gd name="connsiteY8" fmla="*/ 276263 h 688387"/>
                  <a:gd name="connsiteX9" fmla="*/ 728320 w 730333"/>
                  <a:gd name="connsiteY9" fmla="*/ 186111 h 688387"/>
                  <a:gd name="connsiteX10" fmla="*/ 560895 w 730333"/>
                  <a:gd name="connsiteY10" fmla="*/ 31564 h 688387"/>
                  <a:gd name="connsiteX11" fmla="*/ 187408 w 730333"/>
                  <a:gd name="connsiteY11" fmla="*/ 31564 h 688387"/>
                  <a:gd name="connsiteX12" fmla="*/ 84377 w 730333"/>
                  <a:gd name="connsiteY12" fmla="*/ 340657 h 688387"/>
                  <a:gd name="connsiteX0" fmla="*/ 84377 w 730333"/>
                  <a:gd name="connsiteY0" fmla="*/ 340657 h 688387"/>
                  <a:gd name="connsiteX1" fmla="*/ 32861 w 730333"/>
                  <a:gd name="connsiteY1" fmla="*/ 662629 h 688387"/>
                  <a:gd name="connsiteX2" fmla="*/ 612411 w 730333"/>
                  <a:gd name="connsiteY2" fmla="*/ 688387 h 688387"/>
                  <a:gd name="connsiteX3" fmla="*/ 728320 w 730333"/>
                  <a:gd name="connsiteY3" fmla="*/ 417930 h 688387"/>
                  <a:gd name="connsiteX4" fmla="*/ 568365 w 730333"/>
                  <a:gd name="connsiteY4" fmla="*/ 405051 h 688387"/>
                  <a:gd name="connsiteX5" fmla="*/ 456576 w 730333"/>
                  <a:gd name="connsiteY5" fmla="*/ 523859 h 688387"/>
                  <a:gd name="connsiteX6" fmla="*/ 357731 w 730333"/>
                  <a:gd name="connsiteY6" fmla="*/ 356047 h 688387"/>
                  <a:gd name="connsiteX7" fmla="*/ 468232 w 730333"/>
                  <a:gd name="connsiteY7" fmla="*/ 160353 h 688387"/>
                  <a:gd name="connsiteX8" fmla="*/ 548016 w 730333"/>
                  <a:gd name="connsiteY8" fmla="*/ 276263 h 688387"/>
                  <a:gd name="connsiteX9" fmla="*/ 728320 w 730333"/>
                  <a:gd name="connsiteY9" fmla="*/ 186111 h 688387"/>
                  <a:gd name="connsiteX10" fmla="*/ 560895 w 730333"/>
                  <a:gd name="connsiteY10" fmla="*/ 31564 h 688387"/>
                  <a:gd name="connsiteX11" fmla="*/ 187408 w 730333"/>
                  <a:gd name="connsiteY11" fmla="*/ 31564 h 688387"/>
                  <a:gd name="connsiteX12" fmla="*/ 84377 w 730333"/>
                  <a:gd name="connsiteY12" fmla="*/ 340657 h 688387"/>
                  <a:gd name="connsiteX0" fmla="*/ 84377 w 730866"/>
                  <a:gd name="connsiteY0" fmla="*/ 340657 h 688387"/>
                  <a:gd name="connsiteX1" fmla="*/ 32861 w 730866"/>
                  <a:gd name="connsiteY1" fmla="*/ 662629 h 688387"/>
                  <a:gd name="connsiteX2" fmla="*/ 612411 w 730866"/>
                  <a:gd name="connsiteY2" fmla="*/ 688387 h 688387"/>
                  <a:gd name="connsiteX3" fmla="*/ 728320 w 730866"/>
                  <a:gd name="connsiteY3" fmla="*/ 417930 h 688387"/>
                  <a:gd name="connsiteX4" fmla="*/ 559221 w 730866"/>
                  <a:gd name="connsiteY4" fmla="*/ 405051 h 688387"/>
                  <a:gd name="connsiteX5" fmla="*/ 456576 w 730866"/>
                  <a:gd name="connsiteY5" fmla="*/ 523859 h 688387"/>
                  <a:gd name="connsiteX6" fmla="*/ 357731 w 730866"/>
                  <a:gd name="connsiteY6" fmla="*/ 356047 h 688387"/>
                  <a:gd name="connsiteX7" fmla="*/ 468232 w 730866"/>
                  <a:gd name="connsiteY7" fmla="*/ 160353 h 688387"/>
                  <a:gd name="connsiteX8" fmla="*/ 548016 w 730866"/>
                  <a:gd name="connsiteY8" fmla="*/ 276263 h 688387"/>
                  <a:gd name="connsiteX9" fmla="*/ 728320 w 730866"/>
                  <a:gd name="connsiteY9" fmla="*/ 186111 h 688387"/>
                  <a:gd name="connsiteX10" fmla="*/ 560895 w 730866"/>
                  <a:gd name="connsiteY10" fmla="*/ 31564 h 688387"/>
                  <a:gd name="connsiteX11" fmla="*/ 187408 w 730866"/>
                  <a:gd name="connsiteY11" fmla="*/ 31564 h 688387"/>
                  <a:gd name="connsiteX12" fmla="*/ 84377 w 730866"/>
                  <a:gd name="connsiteY12" fmla="*/ 340657 h 688387"/>
                  <a:gd name="connsiteX0" fmla="*/ 84377 w 730866"/>
                  <a:gd name="connsiteY0" fmla="*/ 340657 h 688387"/>
                  <a:gd name="connsiteX1" fmla="*/ 32861 w 730866"/>
                  <a:gd name="connsiteY1" fmla="*/ 662629 h 688387"/>
                  <a:gd name="connsiteX2" fmla="*/ 612411 w 730866"/>
                  <a:gd name="connsiteY2" fmla="*/ 688387 h 688387"/>
                  <a:gd name="connsiteX3" fmla="*/ 728320 w 730866"/>
                  <a:gd name="connsiteY3" fmla="*/ 417930 h 688387"/>
                  <a:gd name="connsiteX4" fmla="*/ 559221 w 730866"/>
                  <a:gd name="connsiteY4" fmla="*/ 405051 h 688387"/>
                  <a:gd name="connsiteX5" fmla="*/ 456576 w 730866"/>
                  <a:gd name="connsiteY5" fmla="*/ 523859 h 688387"/>
                  <a:gd name="connsiteX6" fmla="*/ 357731 w 730866"/>
                  <a:gd name="connsiteY6" fmla="*/ 356047 h 688387"/>
                  <a:gd name="connsiteX7" fmla="*/ 468232 w 730866"/>
                  <a:gd name="connsiteY7" fmla="*/ 160353 h 688387"/>
                  <a:gd name="connsiteX8" fmla="*/ 566304 w 730866"/>
                  <a:gd name="connsiteY8" fmla="*/ 285407 h 688387"/>
                  <a:gd name="connsiteX9" fmla="*/ 728320 w 730866"/>
                  <a:gd name="connsiteY9" fmla="*/ 186111 h 688387"/>
                  <a:gd name="connsiteX10" fmla="*/ 560895 w 730866"/>
                  <a:gd name="connsiteY10" fmla="*/ 31564 h 688387"/>
                  <a:gd name="connsiteX11" fmla="*/ 187408 w 730866"/>
                  <a:gd name="connsiteY11" fmla="*/ 31564 h 688387"/>
                  <a:gd name="connsiteX12" fmla="*/ 84377 w 730866"/>
                  <a:gd name="connsiteY12" fmla="*/ 340657 h 688387"/>
                  <a:gd name="connsiteX0" fmla="*/ 84377 w 730866"/>
                  <a:gd name="connsiteY0" fmla="*/ 340657 h 688387"/>
                  <a:gd name="connsiteX1" fmla="*/ 32861 w 730866"/>
                  <a:gd name="connsiteY1" fmla="*/ 662629 h 688387"/>
                  <a:gd name="connsiteX2" fmla="*/ 612411 w 730866"/>
                  <a:gd name="connsiteY2" fmla="*/ 688387 h 688387"/>
                  <a:gd name="connsiteX3" fmla="*/ 728320 w 730866"/>
                  <a:gd name="connsiteY3" fmla="*/ 417930 h 688387"/>
                  <a:gd name="connsiteX4" fmla="*/ 559221 w 730866"/>
                  <a:gd name="connsiteY4" fmla="*/ 405051 h 688387"/>
                  <a:gd name="connsiteX5" fmla="*/ 456576 w 730866"/>
                  <a:gd name="connsiteY5" fmla="*/ 523859 h 688387"/>
                  <a:gd name="connsiteX6" fmla="*/ 357731 w 730866"/>
                  <a:gd name="connsiteY6" fmla="*/ 356047 h 688387"/>
                  <a:gd name="connsiteX7" fmla="*/ 468232 w 730866"/>
                  <a:gd name="connsiteY7" fmla="*/ 160353 h 688387"/>
                  <a:gd name="connsiteX8" fmla="*/ 566304 w 730866"/>
                  <a:gd name="connsiteY8" fmla="*/ 285407 h 688387"/>
                  <a:gd name="connsiteX9" fmla="*/ 728320 w 730866"/>
                  <a:gd name="connsiteY9" fmla="*/ 186111 h 688387"/>
                  <a:gd name="connsiteX10" fmla="*/ 560895 w 730866"/>
                  <a:gd name="connsiteY10" fmla="*/ 31564 h 688387"/>
                  <a:gd name="connsiteX11" fmla="*/ 187408 w 730866"/>
                  <a:gd name="connsiteY11" fmla="*/ 31564 h 688387"/>
                  <a:gd name="connsiteX12" fmla="*/ 84377 w 730866"/>
                  <a:gd name="connsiteY12" fmla="*/ 340657 h 688387"/>
                  <a:gd name="connsiteX0" fmla="*/ 84377 w 730866"/>
                  <a:gd name="connsiteY0" fmla="*/ 340657 h 688387"/>
                  <a:gd name="connsiteX1" fmla="*/ 32861 w 730866"/>
                  <a:gd name="connsiteY1" fmla="*/ 662629 h 688387"/>
                  <a:gd name="connsiteX2" fmla="*/ 612411 w 730866"/>
                  <a:gd name="connsiteY2" fmla="*/ 688387 h 688387"/>
                  <a:gd name="connsiteX3" fmla="*/ 728320 w 730866"/>
                  <a:gd name="connsiteY3" fmla="*/ 417930 h 688387"/>
                  <a:gd name="connsiteX4" fmla="*/ 559221 w 730866"/>
                  <a:gd name="connsiteY4" fmla="*/ 405051 h 688387"/>
                  <a:gd name="connsiteX5" fmla="*/ 456576 w 730866"/>
                  <a:gd name="connsiteY5" fmla="*/ 523859 h 688387"/>
                  <a:gd name="connsiteX6" fmla="*/ 357731 w 730866"/>
                  <a:gd name="connsiteY6" fmla="*/ 356047 h 688387"/>
                  <a:gd name="connsiteX7" fmla="*/ 468232 w 730866"/>
                  <a:gd name="connsiteY7" fmla="*/ 160353 h 688387"/>
                  <a:gd name="connsiteX8" fmla="*/ 566304 w 730866"/>
                  <a:gd name="connsiteY8" fmla="*/ 285407 h 688387"/>
                  <a:gd name="connsiteX9" fmla="*/ 728320 w 730866"/>
                  <a:gd name="connsiteY9" fmla="*/ 186111 h 688387"/>
                  <a:gd name="connsiteX10" fmla="*/ 560895 w 730866"/>
                  <a:gd name="connsiteY10" fmla="*/ 31564 h 688387"/>
                  <a:gd name="connsiteX11" fmla="*/ 187408 w 730866"/>
                  <a:gd name="connsiteY11" fmla="*/ 31564 h 688387"/>
                  <a:gd name="connsiteX12" fmla="*/ 84377 w 730866"/>
                  <a:gd name="connsiteY12" fmla="*/ 340657 h 688387"/>
                  <a:gd name="connsiteX0" fmla="*/ 84377 w 730866"/>
                  <a:gd name="connsiteY0" fmla="*/ 340657 h 688387"/>
                  <a:gd name="connsiteX1" fmla="*/ 32861 w 730866"/>
                  <a:gd name="connsiteY1" fmla="*/ 662629 h 688387"/>
                  <a:gd name="connsiteX2" fmla="*/ 612411 w 730866"/>
                  <a:gd name="connsiteY2" fmla="*/ 688387 h 688387"/>
                  <a:gd name="connsiteX3" fmla="*/ 728320 w 730866"/>
                  <a:gd name="connsiteY3" fmla="*/ 417930 h 688387"/>
                  <a:gd name="connsiteX4" fmla="*/ 559221 w 730866"/>
                  <a:gd name="connsiteY4" fmla="*/ 405051 h 688387"/>
                  <a:gd name="connsiteX5" fmla="*/ 456576 w 730866"/>
                  <a:gd name="connsiteY5" fmla="*/ 523859 h 688387"/>
                  <a:gd name="connsiteX6" fmla="*/ 353159 w 730866"/>
                  <a:gd name="connsiteY6" fmla="*/ 337759 h 688387"/>
                  <a:gd name="connsiteX7" fmla="*/ 468232 w 730866"/>
                  <a:gd name="connsiteY7" fmla="*/ 160353 h 688387"/>
                  <a:gd name="connsiteX8" fmla="*/ 566304 w 730866"/>
                  <a:gd name="connsiteY8" fmla="*/ 285407 h 688387"/>
                  <a:gd name="connsiteX9" fmla="*/ 728320 w 730866"/>
                  <a:gd name="connsiteY9" fmla="*/ 186111 h 688387"/>
                  <a:gd name="connsiteX10" fmla="*/ 560895 w 730866"/>
                  <a:gd name="connsiteY10" fmla="*/ 31564 h 688387"/>
                  <a:gd name="connsiteX11" fmla="*/ 187408 w 730866"/>
                  <a:gd name="connsiteY11" fmla="*/ 31564 h 688387"/>
                  <a:gd name="connsiteX12" fmla="*/ 84377 w 730866"/>
                  <a:gd name="connsiteY12" fmla="*/ 340657 h 688387"/>
                  <a:gd name="connsiteX0" fmla="*/ 84377 w 730866"/>
                  <a:gd name="connsiteY0" fmla="*/ 340657 h 688387"/>
                  <a:gd name="connsiteX1" fmla="*/ 32861 w 730866"/>
                  <a:gd name="connsiteY1" fmla="*/ 662629 h 688387"/>
                  <a:gd name="connsiteX2" fmla="*/ 612411 w 730866"/>
                  <a:gd name="connsiteY2" fmla="*/ 688387 h 688387"/>
                  <a:gd name="connsiteX3" fmla="*/ 728320 w 730866"/>
                  <a:gd name="connsiteY3" fmla="*/ 417930 h 688387"/>
                  <a:gd name="connsiteX4" fmla="*/ 559221 w 730866"/>
                  <a:gd name="connsiteY4" fmla="*/ 405051 h 688387"/>
                  <a:gd name="connsiteX5" fmla="*/ 456576 w 730866"/>
                  <a:gd name="connsiteY5" fmla="*/ 523859 h 688387"/>
                  <a:gd name="connsiteX6" fmla="*/ 353159 w 730866"/>
                  <a:gd name="connsiteY6" fmla="*/ 337759 h 688387"/>
                  <a:gd name="connsiteX7" fmla="*/ 468232 w 730866"/>
                  <a:gd name="connsiteY7" fmla="*/ 160353 h 688387"/>
                  <a:gd name="connsiteX8" fmla="*/ 566304 w 730866"/>
                  <a:gd name="connsiteY8" fmla="*/ 285407 h 688387"/>
                  <a:gd name="connsiteX9" fmla="*/ 728320 w 730866"/>
                  <a:gd name="connsiteY9" fmla="*/ 186111 h 688387"/>
                  <a:gd name="connsiteX10" fmla="*/ 560895 w 730866"/>
                  <a:gd name="connsiteY10" fmla="*/ 31564 h 688387"/>
                  <a:gd name="connsiteX11" fmla="*/ 187408 w 730866"/>
                  <a:gd name="connsiteY11" fmla="*/ 31564 h 688387"/>
                  <a:gd name="connsiteX12" fmla="*/ 84377 w 730866"/>
                  <a:gd name="connsiteY12" fmla="*/ 340657 h 688387"/>
                  <a:gd name="connsiteX0" fmla="*/ 84377 w 730866"/>
                  <a:gd name="connsiteY0" fmla="*/ 340657 h 688387"/>
                  <a:gd name="connsiteX1" fmla="*/ 32861 w 730866"/>
                  <a:gd name="connsiteY1" fmla="*/ 662629 h 688387"/>
                  <a:gd name="connsiteX2" fmla="*/ 612411 w 730866"/>
                  <a:gd name="connsiteY2" fmla="*/ 688387 h 688387"/>
                  <a:gd name="connsiteX3" fmla="*/ 728320 w 730866"/>
                  <a:gd name="connsiteY3" fmla="*/ 417930 h 688387"/>
                  <a:gd name="connsiteX4" fmla="*/ 559221 w 730866"/>
                  <a:gd name="connsiteY4" fmla="*/ 405051 h 688387"/>
                  <a:gd name="connsiteX5" fmla="*/ 456576 w 730866"/>
                  <a:gd name="connsiteY5" fmla="*/ 523859 h 688387"/>
                  <a:gd name="connsiteX6" fmla="*/ 353159 w 730866"/>
                  <a:gd name="connsiteY6" fmla="*/ 337759 h 688387"/>
                  <a:gd name="connsiteX7" fmla="*/ 468232 w 730866"/>
                  <a:gd name="connsiteY7" fmla="*/ 160353 h 688387"/>
                  <a:gd name="connsiteX8" fmla="*/ 566304 w 730866"/>
                  <a:gd name="connsiteY8" fmla="*/ 285407 h 688387"/>
                  <a:gd name="connsiteX9" fmla="*/ 728320 w 730866"/>
                  <a:gd name="connsiteY9" fmla="*/ 186111 h 688387"/>
                  <a:gd name="connsiteX10" fmla="*/ 560895 w 730866"/>
                  <a:gd name="connsiteY10" fmla="*/ 31564 h 688387"/>
                  <a:gd name="connsiteX11" fmla="*/ 187408 w 730866"/>
                  <a:gd name="connsiteY11" fmla="*/ 31564 h 688387"/>
                  <a:gd name="connsiteX12" fmla="*/ 84377 w 730866"/>
                  <a:gd name="connsiteY12" fmla="*/ 340657 h 688387"/>
                  <a:gd name="connsiteX0" fmla="*/ 84377 w 730866"/>
                  <a:gd name="connsiteY0" fmla="*/ 340657 h 688387"/>
                  <a:gd name="connsiteX1" fmla="*/ 32861 w 730866"/>
                  <a:gd name="connsiteY1" fmla="*/ 662629 h 688387"/>
                  <a:gd name="connsiteX2" fmla="*/ 612411 w 730866"/>
                  <a:gd name="connsiteY2" fmla="*/ 688387 h 688387"/>
                  <a:gd name="connsiteX3" fmla="*/ 728320 w 730866"/>
                  <a:gd name="connsiteY3" fmla="*/ 417930 h 688387"/>
                  <a:gd name="connsiteX4" fmla="*/ 559221 w 730866"/>
                  <a:gd name="connsiteY4" fmla="*/ 405051 h 688387"/>
                  <a:gd name="connsiteX5" fmla="*/ 460053 w 730866"/>
                  <a:gd name="connsiteY5" fmla="*/ 512296 h 688387"/>
                  <a:gd name="connsiteX6" fmla="*/ 353159 w 730866"/>
                  <a:gd name="connsiteY6" fmla="*/ 337759 h 688387"/>
                  <a:gd name="connsiteX7" fmla="*/ 468232 w 730866"/>
                  <a:gd name="connsiteY7" fmla="*/ 160353 h 688387"/>
                  <a:gd name="connsiteX8" fmla="*/ 566304 w 730866"/>
                  <a:gd name="connsiteY8" fmla="*/ 285407 h 688387"/>
                  <a:gd name="connsiteX9" fmla="*/ 728320 w 730866"/>
                  <a:gd name="connsiteY9" fmla="*/ 186111 h 688387"/>
                  <a:gd name="connsiteX10" fmla="*/ 560895 w 730866"/>
                  <a:gd name="connsiteY10" fmla="*/ 31564 h 688387"/>
                  <a:gd name="connsiteX11" fmla="*/ 187408 w 730866"/>
                  <a:gd name="connsiteY11" fmla="*/ 31564 h 688387"/>
                  <a:gd name="connsiteX12" fmla="*/ 84377 w 730866"/>
                  <a:gd name="connsiteY12" fmla="*/ 340657 h 6883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730866" h="688387">
                    <a:moveTo>
                      <a:pt x="84377" y="340657"/>
                    </a:moveTo>
                    <a:cubicBezTo>
                      <a:pt x="58619" y="445834"/>
                      <a:pt x="-55145" y="604674"/>
                      <a:pt x="32861" y="662629"/>
                    </a:cubicBezTo>
                    <a:cubicBezTo>
                      <a:pt x="120867" y="720584"/>
                      <a:pt x="496501" y="729170"/>
                      <a:pt x="612411" y="688387"/>
                    </a:cubicBezTo>
                    <a:cubicBezTo>
                      <a:pt x="728321" y="647604"/>
                      <a:pt x="737185" y="465153"/>
                      <a:pt x="728320" y="417930"/>
                    </a:cubicBezTo>
                    <a:cubicBezTo>
                      <a:pt x="719455" y="370707"/>
                      <a:pt x="603932" y="389323"/>
                      <a:pt x="559221" y="405051"/>
                    </a:cubicBezTo>
                    <a:cubicBezTo>
                      <a:pt x="514510" y="420779"/>
                      <a:pt x="526401" y="514367"/>
                      <a:pt x="460053" y="512296"/>
                    </a:cubicBezTo>
                    <a:cubicBezTo>
                      <a:pt x="393705" y="510225"/>
                      <a:pt x="351796" y="396416"/>
                      <a:pt x="353159" y="337759"/>
                    </a:cubicBezTo>
                    <a:cubicBezTo>
                      <a:pt x="354522" y="279102"/>
                      <a:pt x="405276" y="155362"/>
                      <a:pt x="468232" y="160353"/>
                    </a:cubicBezTo>
                    <a:cubicBezTo>
                      <a:pt x="531188" y="165344"/>
                      <a:pt x="504668" y="253682"/>
                      <a:pt x="566304" y="285407"/>
                    </a:cubicBezTo>
                    <a:cubicBezTo>
                      <a:pt x="627940" y="317132"/>
                      <a:pt x="729221" y="228418"/>
                      <a:pt x="728320" y="186111"/>
                    </a:cubicBezTo>
                    <a:cubicBezTo>
                      <a:pt x="727419" y="143804"/>
                      <a:pt x="651047" y="57322"/>
                      <a:pt x="560895" y="31564"/>
                    </a:cubicBezTo>
                    <a:cubicBezTo>
                      <a:pt x="470743" y="5806"/>
                      <a:pt x="266828" y="-24245"/>
                      <a:pt x="187408" y="31564"/>
                    </a:cubicBezTo>
                    <a:cubicBezTo>
                      <a:pt x="107988" y="87373"/>
                      <a:pt x="110135" y="235480"/>
                      <a:pt x="84377" y="340657"/>
                    </a:cubicBezTo>
                    <a:close/>
                  </a:path>
                </a:pathLst>
              </a:custGeom>
              <a:gradFill>
                <a:gsLst>
                  <a:gs pos="0">
                    <a:srgbClr val="00FFFF"/>
                  </a:gs>
                  <a:gs pos="44000">
                    <a:srgbClr val="00B0F0"/>
                  </a:gs>
                  <a:gs pos="100000">
                    <a:srgbClr val="0070C0"/>
                  </a:gs>
                </a:gsLst>
                <a:lin ang="5400000" scaled="1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pic>
            <p:nvPicPr>
              <p:cNvPr id="254" name="Picture 5"/>
              <p:cNvPicPr>
                <a:picLocks noChangeAspect="1" noChangeArrowheads="1" noCrop="1"/>
              </p:cNvPicPr>
              <p:nvPr/>
            </p:nvPicPr>
            <p:blipFill>
              <a:blip r:embed="rId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 bwMode="auto">
              <a:xfrm>
                <a:off x="5038278" y="2417238"/>
                <a:ext cx="801343" cy="683609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255" name="Freeform 254"/>
              <p:cNvSpPr/>
              <p:nvPr/>
            </p:nvSpPr>
            <p:spPr>
              <a:xfrm>
                <a:off x="2511164" y="3624333"/>
                <a:ext cx="730866" cy="413991"/>
              </a:xfrm>
              <a:custGeom>
                <a:avLst/>
                <a:gdLst>
                  <a:gd name="connsiteX0" fmla="*/ 84377 w 729336"/>
                  <a:gd name="connsiteY0" fmla="*/ 340657 h 688387"/>
                  <a:gd name="connsiteX1" fmla="*/ 32861 w 729336"/>
                  <a:gd name="connsiteY1" fmla="*/ 662629 h 688387"/>
                  <a:gd name="connsiteX2" fmla="*/ 612411 w 729336"/>
                  <a:gd name="connsiteY2" fmla="*/ 688387 h 688387"/>
                  <a:gd name="connsiteX3" fmla="*/ 728320 w 729336"/>
                  <a:gd name="connsiteY3" fmla="*/ 417930 h 688387"/>
                  <a:gd name="connsiteX4" fmla="*/ 586653 w 729336"/>
                  <a:gd name="connsiteY4" fmla="*/ 405051 h 688387"/>
                  <a:gd name="connsiteX5" fmla="*/ 548016 w 729336"/>
                  <a:gd name="connsiteY5" fmla="*/ 546719 h 688387"/>
                  <a:gd name="connsiteX6" fmla="*/ 380591 w 729336"/>
                  <a:gd name="connsiteY6" fmla="*/ 314899 h 688387"/>
                  <a:gd name="connsiteX7" fmla="*/ 509380 w 729336"/>
                  <a:gd name="connsiteY7" fmla="*/ 160353 h 688387"/>
                  <a:gd name="connsiteX8" fmla="*/ 548016 w 729336"/>
                  <a:gd name="connsiteY8" fmla="*/ 276263 h 688387"/>
                  <a:gd name="connsiteX9" fmla="*/ 728320 w 729336"/>
                  <a:gd name="connsiteY9" fmla="*/ 186111 h 688387"/>
                  <a:gd name="connsiteX10" fmla="*/ 560895 w 729336"/>
                  <a:gd name="connsiteY10" fmla="*/ 31564 h 688387"/>
                  <a:gd name="connsiteX11" fmla="*/ 187408 w 729336"/>
                  <a:gd name="connsiteY11" fmla="*/ 31564 h 688387"/>
                  <a:gd name="connsiteX12" fmla="*/ 84377 w 729336"/>
                  <a:gd name="connsiteY12" fmla="*/ 340657 h 688387"/>
                  <a:gd name="connsiteX0" fmla="*/ 84377 w 729336"/>
                  <a:gd name="connsiteY0" fmla="*/ 340657 h 688387"/>
                  <a:gd name="connsiteX1" fmla="*/ 32861 w 729336"/>
                  <a:gd name="connsiteY1" fmla="*/ 662629 h 688387"/>
                  <a:gd name="connsiteX2" fmla="*/ 612411 w 729336"/>
                  <a:gd name="connsiteY2" fmla="*/ 688387 h 688387"/>
                  <a:gd name="connsiteX3" fmla="*/ 728320 w 729336"/>
                  <a:gd name="connsiteY3" fmla="*/ 417930 h 688387"/>
                  <a:gd name="connsiteX4" fmla="*/ 586653 w 729336"/>
                  <a:gd name="connsiteY4" fmla="*/ 405051 h 688387"/>
                  <a:gd name="connsiteX5" fmla="*/ 548016 w 729336"/>
                  <a:gd name="connsiteY5" fmla="*/ 546719 h 688387"/>
                  <a:gd name="connsiteX6" fmla="*/ 357731 w 729336"/>
                  <a:gd name="connsiteY6" fmla="*/ 342331 h 688387"/>
                  <a:gd name="connsiteX7" fmla="*/ 509380 w 729336"/>
                  <a:gd name="connsiteY7" fmla="*/ 160353 h 688387"/>
                  <a:gd name="connsiteX8" fmla="*/ 548016 w 729336"/>
                  <a:gd name="connsiteY8" fmla="*/ 276263 h 688387"/>
                  <a:gd name="connsiteX9" fmla="*/ 728320 w 729336"/>
                  <a:gd name="connsiteY9" fmla="*/ 186111 h 688387"/>
                  <a:gd name="connsiteX10" fmla="*/ 560895 w 729336"/>
                  <a:gd name="connsiteY10" fmla="*/ 31564 h 688387"/>
                  <a:gd name="connsiteX11" fmla="*/ 187408 w 729336"/>
                  <a:gd name="connsiteY11" fmla="*/ 31564 h 688387"/>
                  <a:gd name="connsiteX12" fmla="*/ 84377 w 729336"/>
                  <a:gd name="connsiteY12" fmla="*/ 340657 h 688387"/>
                  <a:gd name="connsiteX0" fmla="*/ 84377 w 729336"/>
                  <a:gd name="connsiteY0" fmla="*/ 340657 h 688387"/>
                  <a:gd name="connsiteX1" fmla="*/ 32861 w 729336"/>
                  <a:gd name="connsiteY1" fmla="*/ 662629 h 688387"/>
                  <a:gd name="connsiteX2" fmla="*/ 612411 w 729336"/>
                  <a:gd name="connsiteY2" fmla="*/ 688387 h 688387"/>
                  <a:gd name="connsiteX3" fmla="*/ 728320 w 729336"/>
                  <a:gd name="connsiteY3" fmla="*/ 417930 h 688387"/>
                  <a:gd name="connsiteX4" fmla="*/ 586653 w 729336"/>
                  <a:gd name="connsiteY4" fmla="*/ 405051 h 688387"/>
                  <a:gd name="connsiteX5" fmla="*/ 548016 w 729336"/>
                  <a:gd name="connsiteY5" fmla="*/ 546719 h 688387"/>
                  <a:gd name="connsiteX6" fmla="*/ 357731 w 729336"/>
                  <a:gd name="connsiteY6" fmla="*/ 342331 h 688387"/>
                  <a:gd name="connsiteX7" fmla="*/ 509380 w 729336"/>
                  <a:gd name="connsiteY7" fmla="*/ 160353 h 688387"/>
                  <a:gd name="connsiteX8" fmla="*/ 548016 w 729336"/>
                  <a:gd name="connsiteY8" fmla="*/ 276263 h 688387"/>
                  <a:gd name="connsiteX9" fmla="*/ 728320 w 729336"/>
                  <a:gd name="connsiteY9" fmla="*/ 186111 h 688387"/>
                  <a:gd name="connsiteX10" fmla="*/ 560895 w 729336"/>
                  <a:gd name="connsiteY10" fmla="*/ 31564 h 688387"/>
                  <a:gd name="connsiteX11" fmla="*/ 187408 w 729336"/>
                  <a:gd name="connsiteY11" fmla="*/ 31564 h 688387"/>
                  <a:gd name="connsiteX12" fmla="*/ 84377 w 729336"/>
                  <a:gd name="connsiteY12" fmla="*/ 340657 h 688387"/>
                  <a:gd name="connsiteX0" fmla="*/ 84377 w 729336"/>
                  <a:gd name="connsiteY0" fmla="*/ 340657 h 688387"/>
                  <a:gd name="connsiteX1" fmla="*/ 32861 w 729336"/>
                  <a:gd name="connsiteY1" fmla="*/ 662629 h 688387"/>
                  <a:gd name="connsiteX2" fmla="*/ 612411 w 729336"/>
                  <a:gd name="connsiteY2" fmla="*/ 688387 h 688387"/>
                  <a:gd name="connsiteX3" fmla="*/ 728320 w 729336"/>
                  <a:gd name="connsiteY3" fmla="*/ 417930 h 688387"/>
                  <a:gd name="connsiteX4" fmla="*/ 586653 w 729336"/>
                  <a:gd name="connsiteY4" fmla="*/ 405051 h 688387"/>
                  <a:gd name="connsiteX5" fmla="*/ 548016 w 729336"/>
                  <a:gd name="connsiteY5" fmla="*/ 546719 h 688387"/>
                  <a:gd name="connsiteX6" fmla="*/ 357731 w 729336"/>
                  <a:gd name="connsiteY6" fmla="*/ 356047 h 688387"/>
                  <a:gd name="connsiteX7" fmla="*/ 509380 w 729336"/>
                  <a:gd name="connsiteY7" fmla="*/ 160353 h 688387"/>
                  <a:gd name="connsiteX8" fmla="*/ 548016 w 729336"/>
                  <a:gd name="connsiteY8" fmla="*/ 276263 h 688387"/>
                  <a:gd name="connsiteX9" fmla="*/ 728320 w 729336"/>
                  <a:gd name="connsiteY9" fmla="*/ 186111 h 688387"/>
                  <a:gd name="connsiteX10" fmla="*/ 560895 w 729336"/>
                  <a:gd name="connsiteY10" fmla="*/ 31564 h 688387"/>
                  <a:gd name="connsiteX11" fmla="*/ 187408 w 729336"/>
                  <a:gd name="connsiteY11" fmla="*/ 31564 h 688387"/>
                  <a:gd name="connsiteX12" fmla="*/ 84377 w 729336"/>
                  <a:gd name="connsiteY12" fmla="*/ 340657 h 688387"/>
                  <a:gd name="connsiteX0" fmla="*/ 84377 w 729336"/>
                  <a:gd name="connsiteY0" fmla="*/ 340657 h 688387"/>
                  <a:gd name="connsiteX1" fmla="*/ 32861 w 729336"/>
                  <a:gd name="connsiteY1" fmla="*/ 662629 h 688387"/>
                  <a:gd name="connsiteX2" fmla="*/ 612411 w 729336"/>
                  <a:gd name="connsiteY2" fmla="*/ 688387 h 688387"/>
                  <a:gd name="connsiteX3" fmla="*/ 728320 w 729336"/>
                  <a:gd name="connsiteY3" fmla="*/ 417930 h 688387"/>
                  <a:gd name="connsiteX4" fmla="*/ 586653 w 729336"/>
                  <a:gd name="connsiteY4" fmla="*/ 405051 h 688387"/>
                  <a:gd name="connsiteX5" fmla="*/ 548016 w 729336"/>
                  <a:gd name="connsiteY5" fmla="*/ 546719 h 688387"/>
                  <a:gd name="connsiteX6" fmla="*/ 357731 w 729336"/>
                  <a:gd name="connsiteY6" fmla="*/ 356047 h 688387"/>
                  <a:gd name="connsiteX7" fmla="*/ 532240 w 729336"/>
                  <a:gd name="connsiteY7" fmla="*/ 164925 h 688387"/>
                  <a:gd name="connsiteX8" fmla="*/ 548016 w 729336"/>
                  <a:gd name="connsiteY8" fmla="*/ 276263 h 688387"/>
                  <a:gd name="connsiteX9" fmla="*/ 728320 w 729336"/>
                  <a:gd name="connsiteY9" fmla="*/ 186111 h 688387"/>
                  <a:gd name="connsiteX10" fmla="*/ 560895 w 729336"/>
                  <a:gd name="connsiteY10" fmla="*/ 31564 h 688387"/>
                  <a:gd name="connsiteX11" fmla="*/ 187408 w 729336"/>
                  <a:gd name="connsiteY11" fmla="*/ 31564 h 688387"/>
                  <a:gd name="connsiteX12" fmla="*/ 84377 w 729336"/>
                  <a:gd name="connsiteY12" fmla="*/ 340657 h 688387"/>
                  <a:gd name="connsiteX0" fmla="*/ 84377 w 729336"/>
                  <a:gd name="connsiteY0" fmla="*/ 340657 h 688387"/>
                  <a:gd name="connsiteX1" fmla="*/ 32861 w 729336"/>
                  <a:gd name="connsiteY1" fmla="*/ 662629 h 688387"/>
                  <a:gd name="connsiteX2" fmla="*/ 612411 w 729336"/>
                  <a:gd name="connsiteY2" fmla="*/ 688387 h 688387"/>
                  <a:gd name="connsiteX3" fmla="*/ 728320 w 729336"/>
                  <a:gd name="connsiteY3" fmla="*/ 417930 h 688387"/>
                  <a:gd name="connsiteX4" fmla="*/ 586653 w 729336"/>
                  <a:gd name="connsiteY4" fmla="*/ 405051 h 688387"/>
                  <a:gd name="connsiteX5" fmla="*/ 548016 w 729336"/>
                  <a:gd name="connsiteY5" fmla="*/ 546719 h 688387"/>
                  <a:gd name="connsiteX6" fmla="*/ 357731 w 729336"/>
                  <a:gd name="connsiteY6" fmla="*/ 356047 h 688387"/>
                  <a:gd name="connsiteX7" fmla="*/ 532240 w 729336"/>
                  <a:gd name="connsiteY7" fmla="*/ 164925 h 688387"/>
                  <a:gd name="connsiteX8" fmla="*/ 548016 w 729336"/>
                  <a:gd name="connsiteY8" fmla="*/ 276263 h 688387"/>
                  <a:gd name="connsiteX9" fmla="*/ 728320 w 729336"/>
                  <a:gd name="connsiteY9" fmla="*/ 186111 h 688387"/>
                  <a:gd name="connsiteX10" fmla="*/ 560895 w 729336"/>
                  <a:gd name="connsiteY10" fmla="*/ 31564 h 688387"/>
                  <a:gd name="connsiteX11" fmla="*/ 187408 w 729336"/>
                  <a:gd name="connsiteY11" fmla="*/ 31564 h 688387"/>
                  <a:gd name="connsiteX12" fmla="*/ 84377 w 729336"/>
                  <a:gd name="connsiteY12" fmla="*/ 340657 h 688387"/>
                  <a:gd name="connsiteX0" fmla="*/ 84377 w 729336"/>
                  <a:gd name="connsiteY0" fmla="*/ 340657 h 688387"/>
                  <a:gd name="connsiteX1" fmla="*/ 32861 w 729336"/>
                  <a:gd name="connsiteY1" fmla="*/ 662629 h 688387"/>
                  <a:gd name="connsiteX2" fmla="*/ 612411 w 729336"/>
                  <a:gd name="connsiteY2" fmla="*/ 688387 h 688387"/>
                  <a:gd name="connsiteX3" fmla="*/ 728320 w 729336"/>
                  <a:gd name="connsiteY3" fmla="*/ 417930 h 688387"/>
                  <a:gd name="connsiteX4" fmla="*/ 586653 w 729336"/>
                  <a:gd name="connsiteY4" fmla="*/ 405051 h 688387"/>
                  <a:gd name="connsiteX5" fmla="*/ 529728 w 729336"/>
                  <a:gd name="connsiteY5" fmla="*/ 533003 h 688387"/>
                  <a:gd name="connsiteX6" fmla="*/ 357731 w 729336"/>
                  <a:gd name="connsiteY6" fmla="*/ 356047 h 688387"/>
                  <a:gd name="connsiteX7" fmla="*/ 532240 w 729336"/>
                  <a:gd name="connsiteY7" fmla="*/ 164925 h 688387"/>
                  <a:gd name="connsiteX8" fmla="*/ 548016 w 729336"/>
                  <a:gd name="connsiteY8" fmla="*/ 276263 h 688387"/>
                  <a:gd name="connsiteX9" fmla="*/ 728320 w 729336"/>
                  <a:gd name="connsiteY9" fmla="*/ 186111 h 688387"/>
                  <a:gd name="connsiteX10" fmla="*/ 560895 w 729336"/>
                  <a:gd name="connsiteY10" fmla="*/ 31564 h 688387"/>
                  <a:gd name="connsiteX11" fmla="*/ 187408 w 729336"/>
                  <a:gd name="connsiteY11" fmla="*/ 31564 h 688387"/>
                  <a:gd name="connsiteX12" fmla="*/ 84377 w 729336"/>
                  <a:gd name="connsiteY12" fmla="*/ 340657 h 688387"/>
                  <a:gd name="connsiteX0" fmla="*/ 84377 w 729336"/>
                  <a:gd name="connsiteY0" fmla="*/ 340657 h 688387"/>
                  <a:gd name="connsiteX1" fmla="*/ 32861 w 729336"/>
                  <a:gd name="connsiteY1" fmla="*/ 662629 h 688387"/>
                  <a:gd name="connsiteX2" fmla="*/ 612411 w 729336"/>
                  <a:gd name="connsiteY2" fmla="*/ 688387 h 688387"/>
                  <a:gd name="connsiteX3" fmla="*/ 728320 w 729336"/>
                  <a:gd name="connsiteY3" fmla="*/ 417930 h 688387"/>
                  <a:gd name="connsiteX4" fmla="*/ 586653 w 729336"/>
                  <a:gd name="connsiteY4" fmla="*/ 405051 h 688387"/>
                  <a:gd name="connsiteX5" fmla="*/ 529728 w 729336"/>
                  <a:gd name="connsiteY5" fmla="*/ 533003 h 688387"/>
                  <a:gd name="connsiteX6" fmla="*/ 357731 w 729336"/>
                  <a:gd name="connsiteY6" fmla="*/ 356047 h 688387"/>
                  <a:gd name="connsiteX7" fmla="*/ 532240 w 729336"/>
                  <a:gd name="connsiteY7" fmla="*/ 164925 h 688387"/>
                  <a:gd name="connsiteX8" fmla="*/ 548016 w 729336"/>
                  <a:gd name="connsiteY8" fmla="*/ 276263 h 688387"/>
                  <a:gd name="connsiteX9" fmla="*/ 728320 w 729336"/>
                  <a:gd name="connsiteY9" fmla="*/ 186111 h 688387"/>
                  <a:gd name="connsiteX10" fmla="*/ 560895 w 729336"/>
                  <a:gd name="connsiteY10" fmla="*/ 31564 h 688387"/>
                  <a:gd name="connsiteX11" fmla="*/ 187408 w 729336"/>
                  <a:gd name="connsiteY11" fmla="*/ 31564 h 688387"/>
                  <a:gd name="connsiteX12" fmla="*/ 84377 w 729336"/>
                  <a:gd name="connsiteY12" fmla="*/ 340657 h 688387"/>
                  <a:gd name="connsiteX0" fmla="*/ 84377 w 730333"/>
                  <a:gd name="connsiteY0" fmla="*/ 340657 h 688387"/>
                  <a:gd name="connsiteX1" fmla="*/ 32861 w 730333"/>
                  <a:gd name="connsiteY1" fmla="*/ 662629 h 688387"/>
                  <a:gd name="connsiteX2" fmla="*/ 612411 w 730333"/>
                  <a:gd name="connsiteY2" fmla="*/ 688387 h 688387"/>
                  <a:gd name="connsiteX3" fmla="*/ 728320 w 730333"/>
                  <a:gd name="connsiteY3" fmla="*/ 417930 h 688387"/>
                  <a:gd name="connsiteX4" fmla="*/ 568365 w 730333"/>
                  <a:gd name="connsiteY4" fmla="*/ 405051 h 688387"/>
                  <a:gd name="connsiteX5" fmla="*/ 529728 w 730333"/>
                  <a:gd name="connsiteY5" fmla="*/ 533003 h 688387"/>
                  <a:gd name="connsiteX6" fmla="*/ 357731 w 730333"/>
                  <a:gd name="connsiteY6" fmla="*/ 356047 h 688387"/>
                  <a:gd name="connsiteX7" fmla="*/ 532240 w 730333"/>
                  <a:gd name="connsiteY7" fmla="*/ 164925 h 688387"/>
                  <a:gd name="connsiteX8" fmla="*/ 548016 w 730333"/>
                  <a:gd name="connsiteY8" fmla="*/ 276263 h 688387"/>
                  <a:gd name="connsiteX9" fmla="*/ 728320 w 730333"/>
                  <a:gd name="connsiteY9" fmla="*/ 186111 h 688387"/>
                  <a:gd name="connsiteX10" fmla="*/ 560895 w 730333"/>
                  <a:gd name="connsiteY10" fmla="*/ 31564 h 688387"/>
                  <a:gd name="connsiteX11" fmla="*/ 187408 w 730333"/>
                  <a:gd name="connsiteY11" fmla="*/ 31564 h 688387"/>
                  <a:gd name="connsiteX12" fmla="*/ 84377 w 730333"/>
                  <a:gd name="connsiteY12" fmla="*/ 340657 h 688387"/>
                  <a:gd name="connsiteX0" fmla="*/ 84377 w 730333"/>
                  <a:gd name="connsiteY0" fmla="*/ 340657 h 688387"/>
                  <a:gd name="connsiteX1" fmla="*/ 32861 w 730333"/>
                  <a:gd name="connsiteY1" fmla="*/ 662629 h 688387"/>
                  <a:gd name="connsiteX2" fmla="*/ 612411 w 730333"/>
                  <a:gd name="connsiteY2" fmla="*/ 688387 h 688387"/>
                  <a:gd name="connsiteX3" fmla="*/ 728320 w 730333"/>
                  <a:gd name="connsiteY3" fmla="*/ 417930 h 688387"/>
                  <a:gd name="connsiteX4" fmla="*/ 568365 w 730333"/>
                  <a:gd name="connsiteY4" fmla="*/ 405051 h 688387"/>
                  <a:gd name="connsiteX5" fmla="*/ 529728 w 730333"/>
                  <a:gd name="connsiteY5" fmla="*/ 533003 h 688387"/>
                  <a:gd name="connsiteX6" fmla="*/ 357731 w 730333"/>
                  <a:gd name="connsiteY6" fmla="*/ 356047 h 688387"/>
                  <a:gd name="connsiteX7" fmla="*/ 518524 w 730333"/>
                  <a:gd name="connsiteY7" fmla="*/ 155781 h 688387"/>
                  <a:gd name="connsiteX8" fmla="*/ 548016 w 730333"/>
                  <a:gd name="connsiteY8" fmla="*/ 276263 h 688387"/>
                  <a:gd name="connsiteX9" fmla="*/ 728320 w 730333"/>
                  <a:gd name="connsiteY9" fmla="*/ 186111 h 688387"/>
                  <a:gd name="connsiteX10" fmla="*/ 560895 w 730333"/>
                  <a:gd name="connsiteY10" fmla="*/ 31564 h 688387"/>
                  <a:gd name="connsiteX11" fmla="*/ 187408 w 730333"/>
                  <a:gd name="connsiteY11" fmla="*/ 31564 h 688387"/>
                  <a:gd name="connsiteX12" fmla="*/ 84377 w 730333"/>
                  <a:gd name="connsiteY12" fmla="*/ 340657 h 688387"/>
                  <a:gd name="connsiteX0" fmla="*/ 84377 w 730333"/>
                  <a:gd name="connsiteY0" fmla="*/ 340657 h 688387"/>
                  <a:gd name="connsiteX1" fmla="*/ 32861 w 730333"/>
                  <a:gd name="connsiteY1" fmla="*/ 662629 h 688387"/>
                  <a:gd name="connsiteX2" fmla="*/ 612411 w 730333"/>
                  <a:gd name="connsiteY2" fmla="*/ 688387 h 688387"/>
                  <a:gd name="connsiteX3" fmla="*/ 728320 w 730333"/>
                  <a:gd name="connsiteY3" fmla="*/ 417930 h 688387"/>
                  <a:gd name="connsiteX4" fmla="*/ 568365 w 730333"/>
                  <a:gd name="connsiteY4" fmla="*/ 405051 h 688387"/>
                  <a:gd name="connsiteX5" fmla="*/ 488580 w 730333"/>
                  <a:gd name="connsiteY5" fmla="*/ 523859 h 688387"/>
                  <a:gd name="connsiteX6" fmla="*/ 357731 w 730333"/>
                  <a:gd name="connsiteY6" fmla="*/ 356047 h 688387"/>
                  <a:gd name="connsiteX7" fmla="*/ 518524 w 730333"/>
                  <a:gd name="connsiteY7" fmla="*/ 155781 h 688387"/>
                  <a:gd name="connsiteX8" fmla="*/ 548016 w 730333"/>
                  <a:gd name="connsiteY8" fmla="*/ 276263 h 688387"/>
                  <a:gd name="connsiteX9" fmla="*/ 728320 w 730333"/>
                  <a:gd name="connsiteY9" fmla="*/ 186111 h 688387"/>
                  <a:gd name="connsiteX10" fmla="*/ 560895 w 730333"/>
                  <a:gd name="connsiteY10" fmla="*/ 31564 h 688387"/>
                  <a:gd name="connsiteX11" fmla="*/ 187408 w 730333"/>
                  <a:gd name="connsiteY11" fmla="*/ 31564 h 688387"/>
                  <a:gd name="connsiteX12" fmla="*/ 84377 w 730333"/>
                  <a:gd name="connsiteY12" fmla="*/ 340657 h 688387"/>
                  <a:gd name="connsiteX0" fmla="*/ 84377 w 730333"/>
                  <a:gd name="connsiteY0" fmla="*/ 340657 h 688387"/>
                  <a:gd name="connsiteX1" fmla="*/ 32861 w 730333"/>
                  <a:gd name="connsiteY1" fmla="*/ 662629 h 688387"/>
                  <a:gd name="connsiteX2" fmla="*/ 612411 w 730333"/>
                  <a:gd name="connsiteY2" fmla="*/ 688387 h 688387"/>
                  <a:gd name="connsiteX3" fmla="*/ 728320 w 730333"/>
                  <a:gd name="connsiteY3" fmla="*/ 417930 h 688387"/>
                  <a:gd name="connsiteX4" fmla="*/ 568365 w 730333"/>
                  <a:gd name="connsiteY4" fmla="*/ 405051 h 688387"/>
                  <a:gd name="connsiteX5" fmla="*/ 488580 w 730333"/>
                  <a:gd name="connsiteY5" fmla="*/ 523859 h 688387"/>
                  <a:gd name="connsiteX6" fmla="*/ 357731 w 730333"/>
                  <a:gd name="connsiteY6" fmla="*/ 356047 h 688387"/>
                  <a:gd name="connsiteX7" fmla="*/ 468232 w 730333"/>
                  <a:gd name="connsiteY7" fmla="*/ 160353 h 688387"/>
                  <a:gd name="connsiteX8" fmla="*/ 548016 w 730333"/>
                  <a:gd name="connsiteY8" fmla="*/ 276263 h 688387"/>
                  <a:gd name="connsiteX9" fmla="*/ 728320 w 730333"/>
                  <a:gd name="connsiteY9" fmla="*/ 186111 h 688387"/>
                  <a:gd name="connsiteX10" fmla="*/ 560895 w 730333"/>
                  <a:gd name="connsiteY10" fmla="*/ 31564 h 688387"/>
                  <a:gd name="connsiteX11" fmla="*/ 187408 w 730333"/>
                  <a:gd name="connsiteY11" fmla="*/ 31564 h 688387"/>
                  <a:gd name="connsiteX12" fmla="*/ 84377 w 730333"/>
                  <a:gd name="connsiteY12" fmla="*/ 340657 h 688387"/>
                  <a:gd name="connsiteX0" fmla="*/ 84377 w 730333"/>
                  <a:gd name="connsiteY0" fmla="*/ 340657 h 688387"/>
                  <a:gd name="connsiteX1" fmla="*/ 32861 w 730333"/>
                  <a:gd name="connsiteY1" fmla="*/ 662629 h 688387"/>
                  <a:gd name="connsiteX2" fmla="*/ 612411 w 730333"/>
                  <a:gd name="connsiteY2" fmla="*/ 688387 h 688387"/>
                  <a:gd name="connsiteX3" fmla="*/ 728320 w 730333"/>
                  <a:gd name="connsiteY3" fmla="*/ 417930 h 688387"/>
                  <a:gd name="connsiteX4" fmla="*/ 568365 w 730333"/>
                  <a:gd name="connsiteY4" fmla="*/ 405051 h 688387"/>
                  <a:gd name="connsiteX5" fmla="*/ 488580 w 730333"/>
                  <a:gd name="connsiteY5" fmla="*/ 523859 h 688387"/>
                  <a:gd name="connsiteX6" fmla="*/ 357731 w 730333"/>
                  <a:gd name="connsiteY6" fmla="*/ 356047 h 688387"/>
                  <a:gd name="connsiteX7" fmla="*/ 468232 w 730333"/>
                  <a:gd name="connsiteY7" fmla="*/ 160353 h 688387"/>
                  <a:gd name="connsiteX8" fmla="*/ 548016 w 730333"/>
                  <a:gd name="connsiteY8" fmla="*/ 276263 h 688387"/>
                  <a:gd name="connsiteX9" fmla="*/ 728320 w 730333"/>
                  <a:gd name="connsiteY9" fmla="*/ 186111 h 688387"/>
                  <a:gd name="connsiteX10" fmla="*/ 560895 w 730333"/>
                  <a:gd name="connsiteY10" fmla="*/ 31564 h 688387"/>
                  <a:gd name="connsiteX11" fmla="*/ 187408 w 730333"/>
                  <a:gd name="connsiteY11" fmla="*/ 31564 h 688387"/>
                  <a:gd name="connsiteX12" fmla="*/ 84377 w 730333"/>
                  <a:gd name="connsiteY12" fmla="*/ 340657 h 688387"/>
                  <a:gd name="connsiteX0" fmla="*/ 84377 w 730333"/>
                  <a:gd name="connsiteY0" fmla="*/ 340657 h 688387"/>
                  <a:gd name="connsiteX1" fmla="*/ 32861 w 730333"/>
                  <a:gd name="connsiteY1" fmla="*/ 662629 h 688387"/>
                  <a:gd name="connsiteX2" fmla="*/ 612411 w 730333"/>
                  <a:gd name="connsiteY2" fmla="*/ 688387 h 688387"/>
                  <a:gd name="connsiteX3" fmla="*/ 728320 w 730333"/>
                  <a:gd name="connsiteY3" fmla="*/ 417930 h 688387"/>
                  <a:gd name="connsiteX4" fmla="*/ 568365 w 730333"/>
                  <a:gd name="connsiteY4" fmla="*/ 405051 h 688387"/>
                  <a:gd name="connsiteX5" fmla="*/ 456576 w 730333"/>
                  <a:gd name="connsiteY5" fmla="*/ 523859 h 688387"/>
                  <a:gd name="connsiteX6" fmla="*/ 357731 w 730333"/>
                  <a:gd name="connsiteY6" fmla="*/ 356047 h 688387"/>
                  <a:gd name="connsiteX7" fmla="*/ 468232 w 730333"/>
                  <a:gd name="connsiteY7" fmla="*/ 160353 h 688387"/>
                  <a:gd name="connsiteX8" fmla="*/ 548016 w 730333"/>
                  <a:gd name="connsiteY8" fmla="*/ 276263 h 688387"/>
                  <a:gd name="connsiteX9" fmla="*/ 728320 w 730333"/>
                  <a:gd name="connsiteY9" fmla="*/ 186111 h 688387"/>
                  <a:gd name="connsiteX10" fmla="*/ 560895 w 730333"/>
                  <a:gd name="connsiteY10" fmla="*/ 31564 h 688387"/>
                  <a:gd name="connsiteX11" fmla="*/ 187408 w 730333"/>
                  <a:gd name="connsiteY11" fmla="*/ 31564 h 688387"/>
                  <a:gd name="connsiteX12" fmla="*/ 84377 w 730333"/>
                  <a:gd name="connsiteY12" fmla="*/ 340657 h 688387"/>
                  <a:gd name="connsiteX0" fmla="*/ 84377 w 730333"/>
                  <a:gd name="connsiteY0" fmla="*/ 340657 h 688387"/>
                  <a:gd name="connsiteX1" fmla="*/ 32861 w 730333"/>
                  <a:gd name="connsiteY1" fmla="*/ 662629 h 688387"/>
                  <a:gd name="connsiteX2" fmla="*/ 612411 w 730333"/>
                  <a:gd name="connsiteY2" fmla="*/ 688387 h 688387"/>
                  <a:gd name="connsiteX3" fmla="*/ 728320 w 730333"/>
                  <a:gd name="connsiteY3" fmla="*/ 417930 h 688387"/>
                  <a:gd name="connsiteX4" fmla="*/ 568365 w 730333"/>
                  <a:gd name="connsiteY4" fmla="*/ 405051 h 688387"/>
                  <a:gd name="connsiteX5" fmla="*/ 456576 w 730333"/>
                  <a:gd name="connsiteY5" fmla="*/ 523859 h 688387"/>
                  <a:gd name="connsiteX6" fmla="*/ 357731 w 730333"/>
                  <a:gd name="connsiteY6" fmla="*/ 356047 h 688387"/>
                  <a:gd name="connsiteX7" fmla="*/ 468232 w 730333"/>
                  <a:gd name="connsiteY7" fmla="*/ 160353 h 688387"/>
                  <a:gd name="connsiteX8" fmla="*/ 548016 w 730333"/>
                  <a:gd name="connsiteY8" fmla="*/ 276263 h 688387"/>
                  <a:gd name="connsiteX9" fmla="*/ 728320 w 730333"/>
                  <a:gd name="connsiteY9" fmla="*/ 186111 h 688387"/>
                  <a:gd name="connsiteX10" fmla="*/ 560895 w 730333"/>
                  <a:gd name="connsiteY10" fmla="*/ 31564 h 688387"/>
                  <a:gd name="connsiteX11" fmla="*/ 187408 w 730333"/>
                  <a:gd name="connsiteY11" fmla="*/ 31564 h 688387"/>
                  <a:gd name="connsiteX12" fmla="*/ 84377 w 730333"/>
                  <a:gd name="connsiteY12" fmla="*/ 340657 h 688387"/>
                  <a:gd name="connsiteX0" fmla="*/ 84377 w 730866"/>
                  <a:gd name="connsiteY0" fmla="*/ 340657 h 688387"/>
                  <a:gd name="connsiteX1" fmla="*/ 32861 w 730866"/>
                  <a:gd name="connsiteY1" fmla="*/ 662629 h 688387"/>
                  <a:gd name="connsiteX2" fmla="*/ 612411 w 730866"/>
                  <a:gd name="connsiteY2" fmla="*/ 688387 h 688387"/>
                  <a:gd name="connsiteX3" fmla="*/ 728320 w 730866"/>
                  <a:gd name="connsiteY3" fmla="*/ 417930 h 688387"/>
                  <a:gd name="connsiteX4" fmla="*/ 559221 w 730866"/>
                  <a:gd name="connsiteY4" fmla="*/ 405051 h 688387"/>
                  <a:gd name="connsiteX5" fmla="*/ 456576 w 730866"/>
                  <a:gd name="connsiteY5" fmla="*/ 523859 h 688387"/>
                  <a:gd name="connsiteX6" fmla="*/ 357731 w 730866"/>
                  <a:gd name="connsiteY6" fmla="*/ 356047 h 688387"/>
                  <a:gd name="connsiteX7" fmla="*/ 468232 w 730866"/>
                  <a:gd name="connsiteY7" fmla="*/ 160353 h 688387"/>
                  <a:gd name="connsiteX8" fmla="*/ 548016 w 730866"/>
                  <a:gd name="connsiteY8" fmla="*/ 276263 h 688387"/>
                  <a:gd name="connsiteX9" fmla="*/ 728320 w 730866"/>
                  <a:gd name="connsiteY9" fmla="*/ 186111 h 688387"/>
                  <a:gd name="connsiteX10" fmla="*/ 560895 w 730866"/>
                  <a:gd name="connsiteY10" fmla="*/ 31564 h 688387"/>
                  <a:gd name="connsiteX11" fmla="*/ 187408 w 730866"/>
                  <a:gd name="connsiteY11" fmla="*/ 31564 h 688387"/>
                  <a:gd name="connsiteX12" fmla="*/ 84377 w 730866"/>
                  <a:gd name="connsiteY12" fmla="*/ 340657 h 688387"/>
                  <a:gd name="connsiteX0" fmla="*/ 84377 w 730866"/>
                  <a:gd name="connsiteY0" fmla="*/ 340657 h 688387"/>
                  <a:gd name="connsiteX1" fmla="*/ 32861 w 730866"/>
                  <a:gd name="connsiteY1" fmla="*/ 662629 h 688387"/>
                  <a:gd name="connsiteX2" fmla="*/ 612411 w 730866"/>
                  <a:gd name="connsiteY2" fmla="*/ 688387 h 688387"/>
                  <a:gd name="connsiteX3" fmla="*/ 728320 w 730866"/>
                  <a:gd name="connsiteY3" fmla="*/ 417930 h 688387"/>
                  <a:gd name="connsiteX4" fmla="*/ 559221 w 730866"/>
                  <a:gd name="connsiteY4" fmla="*/ 405051 h 688387"/>
                  <a:gd name="connsiteX5" fmla="*/ 456576 w 730866"/>
                  <a:gd name="connsiteY5" fmla="*/ 523859 h 688387"/>
                  <a:gd name="connsiteX6" fmla="*/ 357731 w 730866"/>
                  <a:gd name="connsiteY6" fmla="*/ 356047 h 688387"/>
                  <a:gd name="connsiteX7" fmla="*/ 468232 w 730866"/>
                  <a:gd name="connsiteY7" fmla="*/ 160353 h 688387"/>
                  <a:gd name="connsiteX8" fmla="*/ 566304 w 730866"/>
                  <a:gd name="connsiteY8" fmla="*/ 285407 h 688387"/>
                  <a:gd name="connsiteX9" fmla="*/ 728320 w 730866"/>
                  <a:gd name="connsiteY9" fmla="*/ 186111 h 688387"/>
                  <a:gd name="connsiteX10" fmla="*/ 560895 w 730866"/>
                  <a:gd name="connsiteY10" fmla="*/ 31564 h 688387"/>
                  <a:gd name="connsiteX11" fmla="*/ 187408 w 730866"/>
                  <a:gd name="connsiteY11" fmla="*/ 31564 h 688387"/>
                  <a:gd name="connsiteX12" fmla="*/ 84377 w 730866"/>
                  <a:gd name="connsiteY12" fmla="*/ 340657 h 688387"/>
                  <a:gd name="connsiteX0" fmla="*/ 84377 w 730866"/>
                  <a:gd name="connsiteY0" fmla="*/ 340657 h 688387"/>
                  <a:gd name="connsiteX1" fmla="*/ 32861 w 730866"/>
                  <a:gd name="connsiteY1" fmla="*/ 662629 h 688387"/>
                  <a:gd name="connsiteX2" fmla="*/ 612411 w 730866"/>
                  <a:gd name="connsiteY2" fmla="*/ 688387 h 688387"/>
                  <a:gd name="connsiteX3" fmla="*/ 728320 w 730866"/>
                  <a:gd name="connsiteY3" fmla="*/ 417930 h 688387"/>
                  <a:gd name="connsiteX4" fmla="*/ 559221 w 730866"/>
                  <a:gd name="connsiteY4" fmla="*/ 405051 h 688387"/>
                  <a:gd name="connsiteX5" fmla="*/ 456576 w 730866"/>
                  <a:gd name="connsiteY5" fmla="*/ 523859 h 688387"/>
                  <a:gd name="connsiteX6" fmla="*/ 357731 w 730866"/>
                  <a:gd name="connsiteY6" fmla="*/ 356047 h 688387"/>
                  <a:gd name="connsiteX7" fmla="*/ 468232 w 730866"/>
                  <a:gd name="connsiteY7" fmla="*/ 160353 h 688387"/>
                  <a:gd name="connsiteX8" fmla="*/ 566304 w 730866"/>
                  <a:gd name="connsiteY8" fmla="*/ 285407 h 688387"/>
                  <a:gd name="connsiteX9" fmla="*/ 728320 w 730866"/>
                  <a:gd name="connsiteY9" fmla="*/ 186111 h 688387"/>
                  <a:gd name="connsiteX10" fmla="*/ 560895 w 730866"/>
                  <a:gd name="connsiteY10" fmla="*/ 31564 h 688387"/>
                  <a:gd name="connsiteX11" fmla="*/ 187408 w 730866"/>
                  <a:gd name="connsiteY11" fmla="*/ 31564 h 688387"/>
                  <a:gd name="connsiteX12" fmla="*/ 84377 w 730866"/>
                  <a:gd name="connsiteY12" fmla="*/ 340657 h 688387"/>
                  <a:gd name="connsiteX0" fmla="*/ 84377 w 730866"/>
                  <a:gd name="connsiteY0" fmla="*/ 340657 h 688387"/>
                  <a:gd name="connsiteX1" fmla="*/ 32861 w 730866"/>
                  <a:gd name="connsiteY1" fmla="*/ 662629 h 688387"/>
                  <a:gd name="connsiteX2" fmla="*/ 612411 w 730866"/>
                  <a:gd name="connsiteY2" fmla="*/ 688387 h 688387"/>
                  <a:gd name="connsiteX3" fmla="*/ 728320 w 730866"/>
                  <a:gd name="connsiteY3" fmla="*/ 417930 h 688387"/>
                  <a:gd name="connsiteX4" fmla="*/ 559221 w 730866"/>
                  <a:gd name="connsiteY4" fmla="*/ 405051 h 688387"/>
                  <a:gd name="connsiteX5" fmla="*/ 456576 w 730866"/>
                  <a:gd name="connsiteY5" fmla="*/ 523859 h 688387"/>
                  <a:gd name="connsiteX6" fmla="*/ 357731 w 730866"/>
                  <a:gd name="connsiteY6" fmla="*/ 356047 h 688387"/>
                  <a:gd name="connsiteX7" fmla="*/ 468232 w 730866"/>
                  <a:gd name="connsiteY7" fmla="*/ 160353 h 688387"/>
                  <a:gd name="connsiteX8" fmla="*/ 566304 w 730866"/>
                  <a:gd name="connsiteY8" fmla="*/ 285407 h 688387"/>
                  <a:gd name="connsiteX9" fmla="*/ 728320 w 730866"/>
                  <a:gd name="connsiteY9" fmla="*/ 186111 h 688387"/>
                  <a:gd name="connsiteX10" fmla="*/ 560895 w 730866"/>
                  <a:gd name="connsiteY10" fmla="*/ 31564 h 688387"/>
                  <a:gd name="connsiteX11" fmla="*/ 187408 w 730866"/>
                  <a:gd name="connsiteY11" fmla="*/ 31564 h 688387"/>
                  <a:gd name="connsiteX12" fmla="*/ 84377 w 730866"/>
                  <a:gd name="connsiteY12" fmla="*/ 340657 h 688387"/>
                  <a:gd name="connsiteX0" fmla="*/ 84377 w 730866"/>
                  <a:gd name="connsiteY0" fmla="*/ 340657 h 688387"/>
                  <a:gd name="connsiteX1" fmla="*/ 32861 w 730866"/>
                  <a:gd name="connsiteY1" fmla="*/ 662629 h 688387"/>
                  <a:gd name="connsiteX2" fmla="*/ 612411 w 730866"/>
                  <a:gd name="connsiteY2" fmla="*/ 688387 h 688387"/>
                  <a:gd name="connsiteX3" fmla="*/ 728320 w 730866"/>
                  <a:gd name="connsiteY3" fmla="*/ 417930 h 688387"/>
                  <a:gd name="connsiteX4" fmla="*/ 559221 w 730866"/>
                  <a:gd name="connsiteY4" fmla="*/ 405051 h 688387"/>
                  <a:gd name="connsiteX5" fmla="*/ 456576 w 730866"/>
                  <a:gd name="connsiteY5" fmla="*/ 523859 h 688387"/>
                  <a:gd name="connsiteX6" fmla="*/ 353159 w 730866"/>
                  <a:gd name="connsiteY6" fmla="*/ 337759 h 688387"/>
                  <a:gd name="connsiteX7" fmla="*/ 468232 w 730866"/>
                  <a:gd name="connsiteY7" fmla="*/ 160353 h 688387"/>
                  <a:gd name="connsiteX8" fmla="*/ 566304 w 730866"/>
                  <a:gd name="connsiteY8" fmla="*/ 285407 h 688387"/>
                  <a:gd name="connsiteX9" fmla="*/ 728320 w 730866"/>
                  <a:gd name="connsiteY9" fmla="*/ 186111 h 688387"/>
                  <a:gd name="connsiteX10" fmla="*/ 560895 w 730866"/>
                  <a:gd name="connsiteY10" fmla="*/ 31564 h 688387"/>
                  <a:gd name="connsiteX11" fmla="*/ 187408 w 730866"/>
                  <a:gd name="connsiteY11" fmla="*/ 31564 h 688387"/>
                  <a:gd name="connsiteX12" fmla="*/ 84377 w 730866"/>
                  <a:gd name="connsiteY12" fmla="*/ 340657 h 688387"/>
                  <a:gd name="connsiteX0" fmla="*/ 84377 w 730866"/>
                  <a:gd name="connsiteY0" fmla="*/ 340657 h 688387"/>
                  <a:gd name="connsiteX1" fmla="*/ 32861 w 730866"/>
                  <a:gd name="connsiteY1" fmla="*/ 662629 h 688387"/>
                  <a:gd name="connsiteX2" fmla="*/ 612411 w 730866"/>
                  <a:gd name="connsiteY2" fmla="*/ 688387 h 688387"/>
                  <a:gd name="connsiteX3" fmla="*/ 728320 w 730866"/>
                  <a:gd name="connsiteY3" fmla="*/ 417930 h 688387"/>
                  <a:gd name="connsiteX4" fmla="*/ 559221 w 730866"/>
                  <a:gd name="connsiteY4" fmla="*/ 405051 h 688387"/>
                  <a:gd name="connsiteX5" fmla="*/ 456576 w 730866"/>
                  <a:gd name="connsiteY5" fmla="*/ 523859 h 688387"/>
                  <a:gd name="connsiteX6" fmla="*/ 353159 w 730866"/>
                  <a:gd name="connsiteY6" fmla="*/ 337759 h 688387"/>
                  <a:gd name="connsiteX7" fmla="*/ 468232 w 730866"/>
                  <a:gd name="connsiteY7" fmla="*/ 160353 h 688387"/>
                  <a:gd name="connsiteX8" fmla="*/ 566304 w 730866"/>
                  <a:gd name="connsiteY8" fmla="*/ 285407 h 688387"/>
                  <a:gd name="connsiteX9" fmla="*/ 728320 w 730866"/>
                  <a:gd name="connsiteY9" fmla="*/ 186111 h 688387"/>
                  <a:gd name="connsiteX10" fmla="*/ 560895 w 730866"/>
                  <a:gd name="connsiteY10" fmla="*/ 31564 h 688387"/>
                  <a:gd name="connsiteX11" fmla="*/ 187408 w 730866"/>
                  <a:gd name="connsiteY11" fmla="*/ 31564 h 688387"/>
                  <a:gd name="connsiteX12" fmla="*/ 84377 w 730866"/>
                  <a:gd name="connsiteY12" fmla="*/ 340657 h 688387"/>
                  <a:gd name="connsiteX0" fmla="*/ 84377 w 730866"/>
                  <a:gd name="connsiteY0" fmla="*/ 340657 h 688387"/>
                  <a:gd name="connsiteX1" fmla="*/ 32861 w 730866"/>
                  <a:gd name="connsiteY1" fmla="*/ 662629 h 688387"/>
                  <a:gd name="connsiteX2" fmla="*/ 612411 w 730866"/>
                  <a:gd name="connsiteY2" fmla="*/ 688387 h 688387"/>
                  <a:gd name="connsiteX3" fmla="*/ 728320 w 730866"/>
                  <a:gd name="connsiteY3" fmla="*/ 417930 h 688387"/>
                  <a:gd name="connsiteX4" fmla="*/ 559221 w 730866"/>
                  <a:gd name="connsiteY4" fmla="*/ 405051 h 688387"/>
                  <a:gd name="connsiteX5" fmla="*/ 456576 w 730866"/>
                  <a:gd name="connsiteY5" fmla="*/ 523859 h 688387"/>
                  <a:gd name="connsiteX6" fmla="*/ 353159 w 730866"/>
                  <a:gd name="connsiteY6" fmla="*/ 337759 h 688387"/>
                  <a:gd name="connsiteX7" fmla="*/ 468232 w 730866"/>
                  <a:gd name="connsiteY7" fmla="*/ 160353 h 688387"/>
                  <a:gd name="connsiteX8" fmla="*/ 566304 w 730866"/>
                  <a:gd name="connsiteY8" fmla="*/ 285407 h 688387"/>
                  <a:gd name="connsiteX9" fmla="*/ 728320 w 730866"/>
                  <a:gd name="connsiteY9" fmla="*/ 186111 h 688387"/>
                  <a:gd name="connsiteX10" fmla="*/ 560895 w 730866"/>
                  <a:gd name="connsiteY10" fmla="*/ 31564 h 688387"/>
                  <a:gd name="connsiteX11" fmla="*/ 187408 w 730866"/>
                  <a:gd name="connsiteY11" fmla="*/ 31564 h 688387"/>
                  <a:gd name="connsiteX12" fmla="*/ 84377 w 730866"/>
                  <a:gd name="connsiteY12" fmla="*/ 340657 h 688387"/>
                  <a:gd name="connsiteX0" fmla="*/ 84377 w 730866"/>
                  <a:gd name="connsiteY0" fmla="*/ 340657 h 688387"/>
                  <a:gd name="connsiteX1" fmla="*/ 32861 w 730866"/>
                  <a:gd name="connsiteY1" fmla="*/ 662629 h 688387"/>
                  <a:gd name="connsiteX2" fmla="*/ 612411 w 730866"/>
                  <a:gd name="connsiteY2" fmla="*/ 688387 h 688387"/>
                  <a:gd name="connsiteX3" fmla="*/ 728320 w 730866"/>
                  <a:gd name="connsiteY3" fmla="*/ 417930 h 688387"/>
                  <a:gd name="connsiteX4" fmla="*/ 559221 w 730866"/>
                  <a:gd name="connsiteY4" fmla="*/ 405051 h 688387"/>
                  <a:gd name="connsiteX5" fmla="*/ 460053 w 730866"/>
                  <a:gd name="connsiteY5" fmla="*/ 512296 h 688387"/>
                  <a:gd name="connsiteX6" fmla="*/ 353159 w 730866"/>
                  <a:gd name="connsiteY6" fmla="*/ 337759 h 688387"/>
                  <a:gd name="connsiteX7" fmla="*/ 468232 w 730866"/>
                  <a:gd name="connsiteY7" fmla="*/ 160353 h 688387"/>
                  <a:gd name="connsiteX8" fmla="*/ 566304 w 730866"/>
                  <a:gd name="connsiteY8" fmla="*/ 285407 h 688387"/>
                  <a:gd name="connsiteX9" fmla="*/ 728320 w 730866"/>
                  <a:gd name="connsiteY9" fmla="*/ 186111 h 688387"/>
                  <a:gd name="connsiteX10" fmla="*/ 560895 w 730866"/>
                  <a:gd name="connsiteY10" fmla="*/ 31564 h 688387"/>
                  <a:gd name="connsiteX11" fmla="*/ 187408 w 730866"/>
                  <a:gd name="connsiteY11" fmla="*/ 31564 h 688387"/>
                  <a:gd name="connsiteX12" fmla="*/ 84377 w 730866"/>
                  <a:gd name="connsiteY12" fmla="*/ 340657 h 6883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730866" h="688387">
                    <a:moveTo>
                      <a:pt x="84377" y="340657"/>
                    </a:moveTo>
                    <a:cubicBezTo>
                      <a:pt x="58619" y="445834"/>
                      <a:pt x="-55145" y="604674"/>
                      <a:pt x="32861" y="662629"/>
                    </a:cubicBezTo>
                    <a:cubicBezTo>
                      <a:pt x="120867" y="720584"/>
                      <a:pt x="496501" y="729170"/>
                      <a:pt x="612411" y="688387"/>
                    </a:cubicBezTo>
                    <a:cubicBezTo>
                      <a:pt x="728321" y="647604"/>
                      <a:pt x="737185" y="465153"/>
                      <a:pt x="728320" y="417930"/>
                    </a:cubicBezTo>
                    <a:cubicBezTo>
                      <a:pt x="719455" y="370707"/>
                      <a:pt x="603932" y="389323"/>
                      <a:pt x="559221" y="405051"/>
                    </a:cubicBezTo>
                    <a:cubicBezTo>
                      <a:pt x="514510" y="420779"/>
                      <a:pt x="526401" y="514367"/>
                      <a:pt x="460053" y="512296"/>
                    </a:cubicBezTo>
                    <a:cubicBezTo>
                      <a:pt x="393705" y="510225"/>
                      <a:pt x="351796" y="396416"/>
                      <a:pt x="353159" y="337759"/>
                    </a:cubicBezTo>
                    <a:cubicBezTo>
                      <a:pt x="354522" y="279102"/>
                      <a:pt x="405276" y="155362"/>
                      <a:pt x="468232" y="160353"/>
                    </a:cubicBezTo>
                    <a:cubicBezTo>
                      <a:pt x="531188" y="165344"/>
                      <a:pt x="504668" y="253682"/>
                      <a:pt x="566304" y="285407"/>
                    </a:cubicBezTo>
                    <a:cubicBezTo>
                      <a:pt x="627940" y="317132"/>
                      <a:pt x="729221" y="228418"/>
                      <a:pt x="728320" y="186111"/>
                    </a:cubicBezTo>
                    <a:cubicBezTo>
                      <a:pt x="727419" y="143804"/>
                      <a:pt x="651047" y="57322"/>
                      <a:pt x="560895" y="31564"/>
                    </a:cubicBezTo>
                    <a:cubicBezTo>
                      <a:pt x="470743" y="5806"/>
                      <a:pt x="266828" y="-24245"/>
                      <a:pt x="187408" y="31564"/>
                    </a:cubicBezTo>
                    <a:cubicBezTo>
                      <a:pt x="107988" y="87373"/>
                      <a:pt x="110135" y="235480"/>
                      <a:pt x="84377" y="340657"/>
                    </a:cubicBezTo>
                    <a:close/>
                  </a:path>
                </a:pathLst>
              </a:custGeom>
              <a:gradFill>
                <a:gsLst>
                  <a:gs pos="0">
                    <a:srgbClr val="00FFFF"/>
                  </a:gs>
                  <a:gs pos="44000">
                    <a:srgbClr val="00B0F0"/>
                  </a:gs>
                  <a:gs pos="100000">
                    <a:srgbClr val="0070C0"/>
                  </a:gs>
                </a:gsLst>
                <a:lin ang="5400000" scaled="1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56" name="Freeform 255"/>
              <p:cNvSpPr/>
              <p:nvPr/>
            </p:nvSpPr>
            <p:spPr>
              <a:xfrm>
                <a:off x="4065950" y="1195244"/>
                <a:ext cx="730866" cy="413991"/>
              </a:xfrm>
              <a:custGeom>
                <a:avLst/>
                <a:gdLst>
                  <a:gd name="connsiteX0" fmla="*/ 84377 w 729336"/>
                  <a:gd name="connsiteY0" fmla="*/ 340657 h 688387"/>
                  <a:gd name="connsiteX1" fmla="*/ 32861 w 729336"/>
                  <a:gd name="connsiteY1" fmla="*/ 662629 h 688387"/>
                  <a:gd name="connsiteX2" fmla="*/ 612411 w 729336"/>
                  <a:gd name="connsiteY2" fmla="*/ 688387 h 688387"/>
                  <a:gd name="connsiteX3" fmla="*/ 728320 w 729336"/>
                  <a:gd name="connsiteY3" fmla="*/ 417930 h 688387"/>
                  <a:gd name="connsiteX4" fmla="*/ 586653 w 729336"/>
                  <a:gd name="connsiteY4" fmla="*/ 405051 h 688387"/>
                  <a:gd name="connsiteX5" fmla="*/ 548016 w 729336"/>
                  <a:gd name="connsiteY5" fmla="*/ 546719 h 688387"/>
                  <a:gd name="connsiteX6" fmla="*/ 380591 w 729336"/>
                  <a:gd name="connsiteY6" fmla="*/ 314899 h 688387"/>
                  <a:gd name="connsiteX7" fmla="*/ 509380 w 729336"/>
                  <a:gd name="connsiteY7" fmla="*/ 160353 h 688387"/>
                  <a:gd name="connsiteX8" fmla="*/ 548016 w 729336"/>
                  <a:gd name="connsiteY8" fmla="*/ 276263 h 688387"/>
                  <a:gd name="connsiteX9" fmla="*/ 728320 w 729336"/>
                  <a:gd name="connsiteY9" fmla="*/ 186111 h 688387"/>
                  <a:gd name="connsiteX10" fmla="*/ 560895 w 729336"/>
                  <a:gd name="connsiteY10" fmla="*/ 31564 h 688387"/>
                  <a:gd name="connsiteX11" fmla="*/ 187408 w 729336"/>
                  <a:gd name="connsiteY11" fmla="*/ 31564 h 688387"/>
                  <a:gd name="connsiteX12" fmla="*/ 84377 w 729336"/>
                  <a:gd name="connsiteY12" fmla="*/ 340657 h 688387"/>
                  <a:gd name="connsiteX0" fmla="*/ 84377 w 729336"/>
                  <a:gd name="connsiteY0" fmla="*/ 340657 h 688387"/>
                  <a:gd name="connsiteX1" fmla="*/ 32861 w 729336"/>
                  <a:gd name="connsiteY1" fmla="*/ 662629 h 688387"/>
                  <a:gd name="connsiteX2" fmla="*/ 612411 w 729336"/>
                  <a:gd name="connsiteY2" fmla="*/ 688387 h 688387"/>
                  <a:gd name="connsiteX3" fmla="*/ 728320 w 729336"/>
                  <a:gd name="connsiteY3" fmla="*/ 417930 h 688387"/>
                  <a:gd name="connsiteX4" fmla="*/ 586653 w 729336"/>
                  <a:gd name="connsiteY4" fmla="*/ 405051 h 688387"/>
                  <a:gd name="connsiteX5" fmla="*/ 548016 w 729336"/>
                  <a:gd name="connsiteY5" fmla="*/ 546719 h 688387"/>
                  <a:gd name="connsiteX6" fmla="*/ 357731 w 729336"/>
                  <a:gd name="connsiteY6" fmla="*/ 342331 h 688387"/>
                  <a:gd name="connsiteX7" fmla="*/ 509380 w 729336"/>
                  <a:gd name="connsiteY7" fmla="*/ 160353 h 688387"/>
                  <a:gd name="connsiteX8" fmla="*/ 548016 w 729336"/>
                  <a:gd name="connsiteY8" fmla="*/ 276263 h 688387"/>
                  <a:gd name="connsiteX9" fmla="*/ 728320 w 729336"/>
                  <a:gd name="connsiteY9" fmla="*/ 186111 h 688387"/>
                  <a:gd name="connsiteX10" fmla="*/ 560895 w 729336"/>
                  <a:gd name="connsiteY10" fmla="*/ 31564 h 688387"/>
                  <a:gd name="connsiteX11" fmla="*/ 187408 w 729336"/>
                  <a:gd name="connsiteY11" fmla="*/ 31564 h 688387"/>
                  <a:gd name="connsiteX12" fmla="*/ 84377 w 729336"/>
                  <a:gd name="connsiteY12" fmla="*/ 340657 h 688387"/>
                  <a:gd name="connsiteX0" fmla="*/ 84377 w 729336"/>
                  <a:gd name="connsiteY0" fmla="*/ 340657 h 688387"/>
                  <a:gd name="connsiteX1" fmla="*/ 32861 w 729336"/>
                  <a:gd name="connsiteY1" fmla="*/ 662629 h 688387"/>
                  <a:gd name="connsiteX2" fmla="*/ 612411 w 729336"/>
                  <a:gd name="connsiteY2" fmla="*/ 688387 h 688387"/>
                  <a:gd name="connsiteX3" fmla="*/ 728320 w 729336"/>
                  <a:gd name="connsiteY3" fmla="*/ 417930 h 688387"/>
                  <a:gd name="connsiteX4" fmla="*/ 586653 w 729336"/>
                  <a:gd name="connsiteY4" fmla="*/ 405051 h 688387"/>
                  <a:gd name="connsiteX5" fmla="*/ 548016 w 729336"/>
                  <a:gd name="connsiteY5" fmla="*/ 546719 h 688387"/>
                  <a:gd name="connsiteX6" fmla="*/ 357731 w 729336"/>
                  <a:gd name="connsiteY6" fmla="*/ 342331 h 688387"/>
                  <a:gd name="connsiteX7" fmla="*/ 509380 w 729336"/>
                  <a:gd name="connsiteY7" fmla="*/ 160353 h 688387"/>
                  <a:gd name="connsiteX8" fmla="*/ 548016 w 729336"/>
                  <a:gd name="connsiteY8" fmla="*/ 276263 h 688387"/>
                  <a:gd name="connsiteX9" fmla="*/ 728320 w 729336"/>
                  <a:gd name="connsiteY9" fmla="*/ 186111 h 688387"/>
                  <a:gd name="connsiteX10" fmla="*/ 560895 w 729336"/>
                  <a:gd name="connsiteY10" fmla="*/ 31564 h 688387"/>
                  <a:gd name="connsiteX11" fmla="*/ 187408 w 729336"/>
                  <a:gd name="connsiteY11" fmla="*/ 31564 h 688387"/>
                  <a:gd name="connsiteX12" fmla="*/ 84377 w 729336"/>
                  <a:gd name="connsiteY12" fmla="*/ 340657 h 688387"/>
                  <a:gd name="connsiteX0" fmla="*/ 84377 w 729336"/>
                  <a:gd name="connsiteY0" fmla="*/ 340657 h 688387"/>
                  <a:gd name="connsiteX1" fmla="*/ 32861 w 729336"/>
                  <a:gd name="connsiteY1" fmla="*/ 662629 h 688387"/>
                  <a:gd name="connsiteX2" fmla="*/ 612411 w 729336"/>
                  <a:gd name="connsiteY2" fmla="*/ 688387 h 688387"/>
                  <a:gd name="connsiteX3" fmla="*/ 728320 w 729336"/>
                  <a:gd name="connsiteY3" fmla="*/ 417930 h 688387"/>
                  <a:gd name="connsiteX4" fmla="*/ 586653 w 729336"/>
                  <a:gd name="connsiteY4" fmla="*/ 405051 h 688387"/>
                  <a:gd name="connsiteX5" fmla="*/ 548016 w 729336"/>
                  <a:gd name="connsiteY5" fmla="*/ 546719 h 688387"/>
                  <a:gd name="connsiteX6" fmla="*/ 357731 w 729336"/>
                  <a:gd name="connsiteY6" fmla="*/ 356047 h 688387"/>
                  <a:gd name="connsiteX7" fmla="*/ 509380 w 729336"/>
                  <a:gd name="connsiteY7" fmla="*/ 160353 h 688387"/>
                  <a:gd name="connsiteX8" fmla="*/ 548016 w 729336"/>
                  <a:gd name="connsiteY8" fmla="*/ 276263 h 688387"/>
                  <a:gd name="connsiteX9" fmla="*/ 728320 w 729336"/>
                  <a:gd name="connsiteY9" fmla="*/ 186111 h 688387"/>
                  <a:gd name="connsiteX10" fmla="*/ 560895 w 729336"/>
                  <a:gd name="connsiteY10" fmla="*/ 31564 h 688387"/>
                  <a:gd name="connsiteX11" fmla="*/ 187408 w 729336"/>
                  <a:gd name="connsiteY11" fmla="*/ 31564 h 688387"/>
                  <a:gd name="connsiteX12" fmla="*/ 84377 w 729336"/>
                  <a:gd name="connsiteY12" fmla="*/ 340657 h 688387"/>
                  <a:gd name="connsiteX0" fmla="*/ 84377 w 729336"/>
                  <a:gd name="connsiteY0" fmla="*/ 340657 h 688387"/>
                  <a:gd name="connsiteX1" fmla="*/ 32861 w 729336"/>
                  <a:gd name="connsiteY1" fmla="*/ 662629 h 688387"/>
                  <a:gd name="connsiteX2" fmla="*/ 612411 w 729336"/>
                  <a:gd name="connsiteY2" fmla="*/ 688387 h 688387"/>
                  <a:gd name="connsiteX3" fmla="*/ 728320 w 729336"/>
                  <a:gd name="connsiteY3" fmla="*/ 417930 h 688387"/>
                  <a:gd name="connsiteX4" fmla="*/ 586653 w 729336"/>
                  <a:gd name="connsiteY4" fmla="*/ 405051 h 688387"/>
                  <a:gd name="connsiteX5" fmla="*/ 548016 w 729336"/>
                  <a:gd name="connsiteY5" fmla="*/ 546719 h 688387"/>
                  <a:gd name="connsiteX6" fmla="*/ 357731 w 729336"/>
                  <a:gd name="connsiteY6" fmla="*/ 356047 h 688387"/>
                  <a:gd name="connsiteX7" fmla="*/ 532240 w 729336"/>
                  <a:gd name="connsiteY7" fmla="*/ 164925 h 688387"/>
                  <a:gd name="connsiteX8" fmla="*/ 548016 w 729336"/>
                  <a:gd name="connsiteY8" fmla="*/ 276263 h 688387"/>
                  <a:gd name="connsiteX9" fmla="*/ 728320 w 729336"/>
                  <a:gd name="connsiteY9" fmla="*/ 186111 h 688387"/>
                  <a:gd name="connsiteX10" fmla="*/ 560895 w 729336"/>
                  <a:gd name="connsiteY10" fmla="*/ 31564 h 688387"/>
                  <a:gd name="connsiteX11" fmla="*/ 187408 w 729336"/>
                  <a:gd name="connsiteY11" fmla="*/ 31564 h 688387"/>
                  <a:gd name="connsiteX12" fmla="*/ 84377 w 729336"/>
                  <a:gd name="connsiteY12" fmla="*/ 340657 h 688387"/>
                  <a:gd name="connsiteX0" fmla="*/ 84377 w 729336"/>
                  <a:gd name="connsiteY0" fmla="*/ 340657 h 688387"/>
                  <a:gd name="connsiteX1" fmla="*/ 32861 w 729336"/>
                  <a:gd name="connsiteY1" fmla="*/ 662629 h 688387"/>
                  <a:gd name="connsiteX2" fmla="*/ 612411 w 729336"/>
                  <a:gd name="connsiteY2" fmla="*/ 688387 h 688387"/>
                  <a:gd name="connsiteX3" fmla="*/ 728320 w 729336"/>
                  <a:gd name="connsiteY3" fmla="*/ 417930 h 688387"/>
                  <a:gd name="connsiteX4" fmla="*/ 586653 w 729336"/>
                  <a:gd name="connsiteY4" fmla="*/ 405051 h 688387"/>
                  <a:gd name="connsiteX5" fmla="*/ 548016 w 729336"/>
                  <a:gd name="connsiteY5" fmla="*/ 546719 h 688387"/>
                  <a:gd name="connsiteX6" fmla="*/ 357731 w 729336"/>
                  <a:gd name="connsiteY6" fmla="*/ 356047 h 688387"/>
                  <a:gd name="connsiteX7" fmla="*/ 532240 w 729336"/>
                  <a:gd name="connsiteY7" fmla="*/ 164925 h 688387"/>
                  <a:gd name="connsiteX8" fmla="*/ 548016 w 729336"/>
                  <a:gd name="connsiteY8" fmla="*/ 276263 h 688387"/>
                  <a:gd name="connsiteX9" fmla="*/ 728320 w 729336"/>
                  <a:gd name="connsiteY9" fmla="*/ 186111 h 688387"/>
                  <a:gd name="connsiteX10" fmla="*/ 560895 w 729336"/>
                  <a:gd name="connsiteY10" fmla="*/ 31564 h 688387"/>
                  <a:gd name="connsiteX11" fmla="*/ 187408 w 729336"/>
                  <a:gd name="connsiteY11" fmla="*/ 31564 h 688387"/>
                  <a:gd name="connsiteX12" fmla="*/ 84377 w 729336"/>
                  <a:gd name="connsiteY12" fmla="*/ 340657 h 688387"/>
                  <a:gd name="connsiteX0" fmla="*/ 84377 w 729336"/>
                  <a:gd name="connsiteY0" fmla="*/ 340657 h 688387"/>
                  <a:gd name="connsiteX1" fmla="*/ 32861 w 729336"/>
                  <a:gd name="connsiteY1" fmla="*/ 662629 h 688387"/>
                  <a:gd name="connsiteX2" fmla="*/ 612411 w 729336"/>
                  <a:gd name="connsiteY2" fmla="*/ 688387 h 688387"/>
                  <a:gd name="connsiteX3" fmla="*/ 728320 w 729336"/>
                  <a:gd name="connsiteY3" fmla="*/ 417930 h 688387"/>
                  <a:gd name="connsiteX4" fmla="*/ 586653 w 729336"/>
                  <a:gd name="connsiteY4" fmla="*/ 405051 h 688387"/>
                  <a:gd name="connsiteX5" fmla="*/ 529728 w 729336"/>
                  <a:gd name="connsiteY5" fmla="*/ 533003 h 688387"/>
                  <a:gd name="connsiteX6" fmla="*/ 357731 w 729336"/>
                  <a:gd name="connsiteY6" fmla="*/ 356047 h 688387"/>
                  <a:gd name="connsiteX7" fmla="*/ 532240 w 729336"/>
                  <a:gd name="connsiteY7" fmla="*/ 164925 h 688387"/>
                  <a:gd name="connsiteX8" fmla="*/ 548016 w 729336"/>
                  <a:gd name="connsiteY8" fmla="*/ 276263 h 688387"/>
                  <a:gd name="connsiteX9" fmla="*/ 728320 w 729336"/>
                  <a:gd name="connsiteY9" fmla="*/ 186111 h 688387"/>
                  <a:gd name="connsiteX10" fmla="*/ 560895 w 729336"/>
                  <a:gd name="connsiteY10" fmla="*/ 31564 h 688387"/>
                  <a:gd name="connsiteX11" fmla="*/ 187408 w 729336"/>
                  <a:gd name="connsiteY11" fmla="*/ 31564 h 688387"/>
                  <a:gd name="connsiteX12" fmla="*/ 84377 w 729336"/>
                  <a:gd name="connsiteY12" fmla="*/ 340657 h 688387"/>
                  <a:gd name="connsiteX0" fmla="*/ 84377 w 729336"/>
                  <a:gd name="connsiteY0" fmla="*/ 340657 h 688387"/>
                  <a:gd name="connsiteX1" fmla="*/ 32861 w 729336"/>
                  <a:gd name="connsiteY1" fmla="*/ 662629 h 688387"/>
                  <a:gd name="connsiteX2" fmla="*/ 612411 w 729336"/>
                  <a:gd name="connsiteY2" fmla="*/ 688387 h 688387"/>
                  <a:gd name="connsiteX3" fmla="*/ 728320 w 729336"/>
                  <a:gd name="connsiteY3" fmla="*/ 417930 h 688387"/>
                  <a:gd name="connsiteX4" fmla="*/ 586653 w 729336"/>
                  <a:gd name="connsiteY4" fmla="*/ 405051 h 688387"/>
                  <a:gd name="connsiteX5" fmla="*/ 529728 w 729336"/>
                  <a:gd name="connsiteY5" fmla="*/ 533003 h 688387"/>
                  <a:gd name="connsiteX6" fmla="*/ 357731 w 729336"/>
                  <a:gd name="connsiteY6" fmla="*/ 356047 h 688387"/>
                  <a:gd name="connsiteX7" fmla="*/ 532240 w 729336"/>
                  <a:gd name="connsiteY7" fmla="*/ 164925 h 688387"/>
                  <a:gd name="connsiteX8" fmla="*/ 548016 w 729336"/>
                  <a:gd name="connsiteY8" fmla="*/ 276263 h 688387"/>
                  <a:gd name="connsiteX9" fmla="*/ 728320 w 729336"/>
                  <a:gd name="connsiteY9" fmla="*/ 186111 h 688387"/>
                  <a:gd name="connsiteX10" fmla="*/ 560895 w 729336"/>
                  <a:gd name="connsiteY10" fmla="*/ 31564 h 688387"/>
                  <a:gd name="connsiteX11" fmla="*/ 187408 w 729336"/>
                  <a:gd name="connsiteY11" fmla="*/ 31564 h 688387"/>
                  <a:gd name="connsiteX12" fmla="*/ 84377 w 729336"/>
                  <a:gd name="connsiteY12" fmla="*/ 340657 h 688387"/>
                  <a:gd name="connsiteX0" fmla="*/ 84377 w 730333"/>
                  <a:gd name="connsiteY0" fmla="*/ 340657 h 688387"/>
                  <a:gd name="connsiteX1" fmla="*/ 32861 w 730333"/>
                  <a:gd name="connsiteY1" fmla="*/ 662629 h 688387"/>
                  <a:gd name="connsiteX2" fmla="*/ 612411 w 730333"/>
                  <a:gd name="connsiteY2" fmla="*/ 688387 h 688387"/>
                  <a:gd name="connsiteX3" fmla="*/ 728320 w 730333"/>
                  <a:gd name="connsiteY3" fmla="*/ 417930 h 688387"/>
                  <a:gd name="connsiteX4" fmla="*/ 568365 w 730333"/>
                  <a:gd name="connsiteY4" fmla="*/ 405051 h 688387"/>
                  <a:gd name="connsiteX5" fmla="*/ 529728 w 730333"/>
                  <a:gd name="connsiteY5" fmla="*/ 533003 h 688387"/>
                  <a:gd name="connsiteX6" fmla="*/ 357731 w 730333"/>
                  <a:gd name="connsiteY6" fmla="*/ 356047 h 688387"/>
                  <a:gd name="connsiteX7" fmla="*/ 532240 w 730333"/>
                  <a:gd name="connsiteY7" fmla="*/ 164925 h 688387"/>
                  <a:gd name="connsiteX8" fmla="*/ 548016 w 730333"/>
                  <a:gd name="connsiteY8" fmla="*/ 276263 h 688387"/>
                  <a:gd name="connsiteX9" fmla="*/ 728320 w 730333"/>
                  <a:gd name="connsiteY9" fmla="*/ 186111 h 688387"/>
                  <a:gd name="connsiteX10" fmla="*/ 560895 w 730333"/>
                  <a:gd name="connsiteY10" fmla="*/ 31564 h 688387"/>
                  <a:gd name="connsiteX11" fmla="*/ 187408 w 730333"/>
                  <a:gd name="connsiteY11" fmla="*/ 31564 h 688387"/>
                  <a:gd name="connsiteX12" fmla="*/ 84377 w 730333"/>
                  <a:gd name="connsiteY12" fmla="*/ 340657 h 688387"/>
                  <a:gd name="connsiteX0" fmla="*/ 84377 w 730333"/>
                  <a:gd name="connsiteY0" fmla="*/ 340657 h 688387"/>
                  <a:gd name="connsiteX1" fmla="*/ 32861 w 730333"/>
                  <a:gd name="connsiteY1" fmla="*/ 662629 h 688387"/>
                  <a:gd name="connsiteX2" fmla="*/ 612411 w 730333"/>
                  <a:gd name="connsiteY2" fmla="*/ 688387 h 688387"/>
                  <a:gd name="connsiteX3" fmla="*/ 728320 w 730333"/>
                  <a:gd name="connsiteY3" fmla="*/ 417930 h 688387"/>
                  <a:gd name="connsiteX4" fmla="*/ 568365 w 730333"/>
                  <a:gd name="connsiteY4" fmla="*/ 405051 h 688387"/>
                  <a:gd name="connsiteX5" fmla="*/ 529728 w 730333"/>
                  <a:gd name="connsiteY5" fmla="*/ 533003 h 688387"/>
                  <a:gd name="connsiteX6" fmla="*/ 357731 w 730333"/>
                  <a:gd name="connsiteY6" fmla="*/ 356047 h 688387"/>
                  <a:gd name="connsiteX7" fmla="*/ 518524 w 730333"/>
                  <a:gd name="connsiteY7" fmla="*/ 155781 h 688387"/>
                  <a:gd name="connsiteX8" fmla="*/ 548016 w 730333"/>
                  <a:gd name="connsiteY8" fmla="*/ 276263 h 688387"/>
                  <a:gd name="connsiteX9" fmla="*/ 728320 w 730333"/>
                  <a:gd name="connsiteY9" fmla="*/ 186111 h 688387"/>
                  <a:gd name="connsiteX10" fmla="*/ 560895 w 730333"/>
                  <a:gd name="connsiteY10" fmla="*/ 31564 h 688387"/>
                  <a:gd name="connsiteX11" fmla="*/ 187408 w 730333"/>
                  <a:gd name="connsiteY11" fmla="*/ 31564 h 688387"/>
                  <a:gd name="connsiteX12" fmla="*/ 84377 w 730333"/>
                  <a:gd name="connsiteY12" fmla="*/ 340657 h 688387"/>
                  <a:gd name="connsiteX0" fmla="*/ 84377 w 730333"/>
                  <a:gd name="connsiteY0" fmla="*/ 340657 h 688387"/>
                  <a:gd name="connsiteX1" fmla="*/ 32861 w 730333"/>
                  <a:gd name="connsiteY1" fmla="*/ 662629 h 688387"/>
                  <a:gd name="connsiteX2" fmla="*/ 612411 w 730333"/>
                  <a:gd name="connsiteY2" fmla="*/ 688387 h 688387"/>
                  <a:gd name="connsiteX3" fmla="*/ 728320 w 730333"/>
                  <a:gd name="connsiteY3" fmla="*/ 417930 h 688387"/>
                  <a:gd name="connsiteX4" fmla="*/ 568365 w 730333"/>
                  <a:gd name="connsiteY4" fmla="*/ 405051 h 688387"/>
                  <a:gd name="connsiteX5" fmla="*/ 488580 w 730333"/>
                  <a:gd name="connsiteY5" fmla="*/ 523859 h 688387"/>
                  <a:gd name="connsiteX6" fmla="*/ 357731 w 730333"/>
                  <a:gd name="connsiteY6" fmla="*/ 356047 h 688387"/>
                  <a:gd name="connsiteX7" fmla="*/ 518524 w 730333"/>
                  <a:gd name="connsiteY7" fmla="*/ 155781 h 688387"/>
                  <a:gd name="connsiteX8" fmla="*/ 548016 w 730333"/>
                  <a:gd name="connsiteY8" fmla="*/ 276263 h 688387"/>
                  <a:gd name="connsiteX9" fmla="*/ 728320 w 730333"/>
                  <a:gd name="connsiteY9" fmla="*/ 186111 h 688387"/>
                  <a:gd name="connsiteX10" fmla="*/ 560895 w 730333"/>
                  <a:gd name="connsiteY10" fmla="*/ 31564 h 688387"/>
                  <a:gd name="connsiteX11" fmla="*/ 187408 w 730333"/>
                  <a:gd name="connsiteY11" fmla="*/ 31564 h 688387"/>
                  <a:gd name="connsiteX12" fmla="*/ 84377 w 730333"/>
                  <a:gd name="connsiteY12" fmla="*/ 340657 h 688387"/>
                  <a:gd name="connsiteX0" fmla="*/ 84377 w 730333"/>
                  <a:gd name="connsiteY0" fmla="*/ 340657 h 688387"/>
                  <a:gd name="connsiteX1" fmla="*/ 32861 w 730333"/>
                  <a:gd name="connsiteY1" fmla="*/ 662629 h 688387"/>
                  <a:gd name="connsiteX2" fmla="*/ 612411 w 730333"/>
                  <a:gd name="connsiteY2" fmla="*/ 688387 h 688387"/>
                  <a:gd name="connsiteX3" fmla="*/ 728320 w 730333"/>
                  <a:gd name="connsiteY3" fmla="*/ 417930 h 688387"/>
                  <a:gd name="connsiteX4" fmla="*/ 568365 w 730333"/>
                  <a:gd name="connsiteY4" fmla="*/ 405051 h 688387"/>
                  <a:gd name="connsiteX5" fmla="*/ 488580 w 730333"/>
                  <a:gd name="connsiteY5" fmla="*/ 523859 h 688387"/>
                  <a:gd name="connsiteX6" fmla="*/ 357731 w 730333"/>
                  <a:gd name="connsiteY6" fmla="*/ 356047 h 688387"/>
                  <a:gd name="connsiteX7" fmla="*/ 468232 w 730333"/>
                  <a:gd name="connsiteY7" fmla="*/ 160353 h 688387"/>
                  <a:gd name="connsiteX8" fmla="*/ 548016 w 730333"/>
                  <a:gd name="connsiteY8" fmla="*/ 276263 h 688387"/>
                  <a:gd name="connsiteX9" fmla="*/ 728320 w 730333"/>
                  <a:gd name="connsiteY9" fmla="*/ 186111 h 688387"/>
                  <a:gd name="connsiteX10" fmla="*/ 560895 w 730333"/>
                  <a:gd name="connsiteY10" fmla="*/ 31564 h 688387"/>
                  <a:gd name="connsiteX11" fmla="*/ 187408 w 730333"/>
                  <a:gd name="connsiteY11" fmla="*/ 31564 h 688387"/>
                  <a:gd name="connsiteX12" fmla="*/ 84377 w 730333"/>
                  <a:gd name="connsiteY12" fmla="*/ 340657 h 688387"/>
                  <a:gd name="connsiteX0" fmla="*/ 84377 w 730333"/>
                  <a:gd name="connsiteY0" fmla="*/ 340657 h 688387"/>
                  <a:gd name="connsiteX1" fmla="*/ 32861 w 730333"/>
                  <a:gd name="connsiteY1" fmla="*/ 662629 h 688387"/>
                  <a:gd name="connsiteX2" fmla="*/ 612411 w 730333"/>
                  <a:gd name="connsiteY2" fmla="*/ 688387 h 688387"/>
                  <a:gd name="connsiteX3" fmla="*/ 728320 w 730333"/>
                  <a:gd name="connsiteY3" fmla="*/ 417930 h 688387"/>
                  <a:gd name="connsiteX4" fmla="*/ 568365 w 730333"/>
                  <a:gd name="connsiteY4" fmla="*/ 405051 h 688387"/>
                  <a:gd name="connsiteX5" fmla="*/ 488580 w 730333"/>
                  <a:gd name="connsiteY5" fmla="*/ 523859 h 688387"/>
                  <a:gd name="connsiteX6" fmla="*/ 357731 w 730333"/>
                  <a:gd name="connsiteY6" fmla="*/ 356047 h 688387"/>
                  <a:gd name="connsiteX7" fmla="*/ 468232 w 730333"/>
                  <a:gd name="connsiteY7" fmla="*/ 160353 h 688387"/>
                  <a:gd name="connsiteX8" fmla="*/ 548016 w 730333"/>
                  <a:gd name="connsiteY8" fmla="*/ 276263 h 688387"/>
                  <a:gd name="connsiteX9" fmla="*/ 728320 w 730333"/>
                  <a:gd name="connsiteY9" fmla="*/ 186111 h 688387"/>
                  <a:gd name="connsiteX10" fmla="*/ 560895 w 730333"/>
                  <a:gd name="connsiteY10" fmla="*/ 31564 h 688387"/>
                  <a:gd name="connsiteX11" fmla="*/ 187408 w 730333"/>
                  <a:gd name="connsiteY11" fmla="*/ 31564 h 688387"/>
                  <a:gd name="connsiteX12" fmla="*/ 84377 w 730333"/>
                  <a:gd name="connsiteY12" fmla="*/ 340657 h 688387"/>
                  <a:gd name="connsiteX0" fmla="*/ 84377 w 730333"/>
                  <a:gd name="connsiteY0" fmla="*/ 340657 h 688387"/>
                  <a:gd name="connsiteX1" fmla="*/ 32861 w 730333"/>
                  <a:gd name="connsiteY1" fmla="*/ 662629 h 688387"/>
                  <a:gd name="connsiteX2" fmla="*/ 612411 w 730333"/>
                  <a:gd name="connsiteY2" fmla="*/ 688387 h 688387"/>
                  <a:gd name="connsiteX3" fmla="*/ 728320 w 730333"/>
                  <a:gd name="connsiteY3" fmla="*/ 417930 h 688387"/>
                  <a:gd name="connsiteX4" fmla="*/ 568365 w 730333"/>
                  <a:gd name="connsiteY4" fmla="*/ 405051 h 688387"/>
                  <a:gd name="connsiteX5" fmla="*/ 456576 w 730333"/>
                  <a:gd name="connsiteY5" fmla="*/ 523859 h 688387"/>
                  <a:gd name="connsiteX6" fmla="*/ 357731 w 730333"/>
                  <a:gd name="connsiteY6" fmla="*/ 356047 h 688387"/>
                  <a:gd name="connsiteX7" fmla="*/ 468232 w 730333"/>
                  <a:gd name="connsiteY7" fmla="*/ 160353 h 688387"/>
                  <a:gd name="connsiteX8" fmla="*/ 548016 w 730333"/>
                  <a:gd name="connsiteY8" fmla="*/ 276263 h 688387"/>
                  <a:gd name="connsiteX9" fmla="*/ 728320 w 730333"/>
                  <a:gd name="connsiteY9" fmla="*/ 186111 h 688387"/>
                  <a:gd name="connsiteX10" fmla="*/ 560895 w 730333"/>
                  <a:gd name="connsiteY10" fmla="*/ 31564 h 688387"/>
                  <a:gd name="connsiteX11" fmla="*/ 187408 w 730333"/>
                  <a:gd name="connsiteY11" fmla="*/ 31564 h 688387"/>
                  <a:gd name="connsiteX12" fmla="*/ 84377 w 730333"/>
                  <a:gd name="connsiteY12" fmla="*/ 340657 h 688387"/>
                  <a:gd name="connsiteX0" fmla="*/ 84377 w 730333"/>
                  <a:gd name="connsiteY0" fmla="*/ 340657 h 688387"/>
                  <a:gd name="connsiteX1" fmla="*/ 32861 w 730333"/>
                  <a:gd name="connsiteY1" fmla="*/ 662629 h 688387"/>
                  <a:gd name="connsiteX2" fmla="*/ 612411 w 730333"/>
                  <a:gd name="connsiteY2" fmla="*/ 688387 h 688387"/>
                  <a:gd name="connsiteX3" fmla="*/ 728320 w 730333"/>
                  <a:gd name="connsiteY3" fmla="*/ 417930 h 688387"/>
                  <a:gd name="connsiteX4" fmla="*/ 568365 w 730333"/>
                  <a:gd name="connsiteY4" fmla="*/ 405051 h 688387"/>
                  <a:gd name="connsiteX5" fmla="*/ 456576 w 730333"/>
                  <a:gd name="connsiteY5" fmla="*/ 523859 h 688387"/>
                  <a:gd name="connsiteX6" fmla="*/ 357731 w 730333"/>
                  <a:gd name="connsiteY6" fmla="*/ 356047 h 688387"/>
                  <a:gd name="connsiteX7" fmla="*/ 468232 w 730333"/>
                  <a:gd name="connsiteY7" fmla="*/ 160353 h 688387"/>
                  <a:gd name="connsiteX8" fmla="*/ 548016 w 730333"/>
                  <a:gd name="connsiteY8" fmla="*/ 276263 h 688387"/>
                  <a:gd name="connsiteX9" fmla="*/ 728320 w 730333"/>
                  <a:gd name="connsiteY9" fmla="*/ 186111 h 688387"/>
                  <a:gd name="connsiteX10" fmla="*/ 560895 w 730333"/>
                  <a:gd name="connsiteY10" fmla="*/ 31564 h 688387"/>
                  <a:gd name="connsiteX11" fmla="*/ 187408 w 730333"/>
                  <a:gd name="connsiteY11" fmla="*/ 31564 h 688387"/>
                  <a:gd name="connsiteX12" fmla="*/ 84377 w 730333"/>
                  <a:gd name="connsiteY12" fmla="*/ 340657 h 688387"/>
                  <a:gd name="connsiteX0" fmla="*/ 84377 w 730866"/>
                  <a:gd name="connsiteY0" fmla="*/ 340657 h 688387"/>
                  <a:gd name="connsiteX1" fmla="*/ 32861 w 730866"/>
                  <a:gd name="connsiteY1" fmla="*/ 662629 h 688387"/>
                  <a:gd name="connsiteX2" fmla="*/ 612411 w 730866"/>
                  <a:gd name="connsiteY2" fmla="*/ 688387 h 688387"/>
                  <a:gd name="connsiteX3" fmla="*/ 728320 w 730866"/>
                  <a:gd name="connsiteY3" fmla="*/ 417930 h 688387"/>
                  <a:gd name="connsiteX4" fmla="*/ 559221 w 730866"/>
                  <a:gd name="connsiteY4" fmla="*/ 405051 h 688387"/>
                  <a:gd name="connsiteX5" fmla="*/ 456576 w 730866"/>
                  <a:gd name="connsiteY5" fmla="*/ 523859 h 688387"/>
                  <a:gd name="connsiteX6" fmla="*/ 357731 w 730866"/>
                  <a:gd name="connsiteY6" fmla="*/ 356047 h 688387"/>
                  <a:gd name="connsiteX7" fmla="*/ 468232 w 730866"/>
                  <a:gd name="connsiteY7" fmla="*/ 160353 h 688387"/>
                  <a:gd name="connsiteX8" fmla="*/ 548016 w 730866"/>
                  <a:gd name="connsiteY8" fmla="*/ 276263 h 688387"/>
                  <a:gd name="connsiteX9" fmla="*/ 728320 w 730866"/>
                  <a:gd name="connsiteY9" fmla="*/ 186111 h 688387"/>
                  <a:gd name="connsiteX10" fmla="*/ 560895 w 730866"/>
                  <a:gd name="connsiteY10" fmla="*/ 31564 h 688387"/>
                  <a:gd name="connsiteX11" fmla="*/ 187408 w 730866"/>
                  <a:gd name="connsiteY11" fmla="*/ 31564 h 688387"/>
                  <a:gd name="connsiteX12" fmla="*/ 84377 w 730866"/>
                  <a:gd name="connsiteY12" fmla="*/ 340657 h 688387"/>
                  <a:gd name="connsiteX0" fmla="*/ 84377 w 730866"/>
                  <a:gd name="connsiteY0" fmla="*/ 340657 h 688387"/>
                  <a:gd name="connsiteX1" fmla="*/ 32861 w 730866"/>
                  <a:gd name="connsiteY1" fmla="*/ 662629 h 688387"/>
                  <a:gd name="connsiteX2" fmla="*/ 612411 w 730866"/>
                  <a:gd name="connsiteY2" fmla="*/ 688387 h 688387"/>
                  <a:gd name="connsiteX3" fmla="*/ 728320 w 730866"/>
                  <a:gd name="connsiteY3" fmla="*/ 417930 h 688387"/>
                  <a:gd name="connsiteX4" fmla="*/ 559221 w 730866"/>
                  <a:gd name="connsiteY4" fmla="*/ 405051 h 688387"/>
                  <a:gd name="connsiteX5" fmla="*/ 456576 w 730866"/>
                  <a:gd name="connsiteY5" fmla="*/ 523859 h 688387"/>
                  <a:gd name="connsiteX6" fmla="*/ 357731 w 730866"/>
                  <a:gd name="connsiteY6" fmla="*/ 356047 h 688387"/>
                  <a:gd name="connsiteX7" fmla="*/ 468232 w 730866"/>
                  <a:gd name="connsiteY7" fmla="*/ 160353 h 688387"/>
                  <a:gd name="connsiteX8" fmla="*/ 566304 w 730866"/>
                  <a:gd name="connsiteY8" fmla="*/ 285407 h 688387"/>
                  <a:gd name="connsiteX9" fmla="*/ 728320 w 730866"/>
                  <a:gd name="connsiteY9" fmla="*/ 186111 h 688387"/>
                  <a:gd name="connsiteX10" fmla="*/ 560895 w 730866"/>
                  <a:gd name="connsiteY10" fmla="*/ 31564 h 688387"/>
                  <a:gd name="connsiteX11" fmla="*/ 187408 w 730866"/>
                  <a:gd name="connsiteY11" fmla="*/ 31564 h 688387"/>
                  <a:gd name="connsiteX12" fmla="*/ 84377 w 730866"/>
                  <a:gd name="connsiteY12" fmla="*/ 340657 h 688387"/>
                  <a:gd name="connsiteX0" fmla="*/ 84377 w 730866"/>
                  <a:gd name="connsiteY0" fmla="*/ 340657 h 688387"/>
                  <a:gd name="connsiteX1" fmla="*/ 32861 w 730866"/>
                  <a:gd name="connsiteY1" fmla="*/ 662629 h 688387"/>
                  <a:gd name="connsiteX2" fmla="*/ 612411 w 730866"/>
                  <a:gd name="connsiteY2" fmla="*/ 688387 h 688387"/>
                  <a:gd name="connsiteX3" fmla="*/ 728320 w 730866"/>
                  <a:gd name="connsiteY3" fmla="*/ 417930 h 688387"/>
                  <a:gd name="connsiteX4" fmla="*/ 559221 w 730866"/>
                  <a:gd name="connsiteY4" fmla="*/ 405051 h 688387"/>
                  <a:gd name="connsiteX5" fmla="*/ 456576 w 730866"/>
                  <a:gd name="connsiteY5" fmla="*/ 523859 h 688387"/>
                  <a:gd name="connsiteX6" fmla="*/ 357731 w 730866"/>
                  <a:gd name="connsiteY6" fmla="*/ 356047 h 688387"/>
                  <a:gd name="connsiteX7" fmla="*/ 468232 w 730866"/>
                  <a:gd name="connsiteY7" fmla="*/ 160353 h 688387"/>
                  <a:gd name="connsiteX8" fmla="*/ 566304 w 730866"/>
                  <a:gd name="connsiteY8" fmla="*/ 285407 h 688387"/>
                  <a:gd name="connsiteX9" fmla="*/ 728320 w 730866"/>
                  <a:gd name="connsiteY9" fmla="*/ 186111 h 688387"/>
                  <a:gd name="connsiteX10" fmla="*/ 560895 w 730866"/>
                  <a:gd name="connsiteY10" fmla="*/ 31564 h 688387"/>
                  <a:gd name="connsiteX11" fmla="*/ 187408 w 730866"/>
                  <a:gd name="connsiteY11" fmla="*/ 31564 h 688387"/>
                  <a:gd name="connsiteX12" fmla="*/ 84377 w 730866"/>
                  <a:gd name="connsiteY12" fmla="*/ 340657 h 688387"/>
                  <a:gd name="connsiteX0" fmla="*/ 84377 w 730866"/>
                  <a:gd name="connsiteY0" fmla="*/ 340657 h 688387"/>
                  <a:gd name="connsiteX1" fmla="*/ 32861 w 730866"/>
                  <a:gd name="connsiteY1" fmla="*/ 662629 h 688387"/>
                  <a:gd name="connsiteX2" fmla="*/ 612411 w 730866"/>
                  <a:gd name="connsiteY2" fmla="*/ 688387 h 688387"/>
                  <a:gd name="connsiteX3" fmla="*/ 728320 w 730866"/>
                  <a:gd name="connsiteY3" fmla="*/ 417930 h 688387"/>
                  <a:gd name="connsiteX4" fmla="*/ 559221 w 730866"/>
                  <a:gd name="connsiteY4" fmla="*/ 405051 h 688387"/>
                  <a:gd name="connsiteX5" fmla="*/ 456576 w 730866"/>
                  <a:gd name="connsiteY5" fmla="*/ 523859 h 688387"/>
                  <a:gd name="connsiteX6" fmla="*/ 357731 w 730866"/>
                  <a:gd name="connsiteY6" fmla="*/ 356047 h 688387"/>
                  <a:gd name="connsiteX7" fmla="*/ 468232 w 730866"/>
                  <a:gd name="connsiteY7" fmla="*/ 160353 h 688387"/>
                  <a:gd name="connsiteX8" fmla="*/ 566304 w 730866"/>
                  <a:gd name="connsiteY8" fmla="*/ 285407 h 688387"/>
                  <a:gd name="connsiteX9" fmla="*/ 728320 w 730866"/>
                  <a:gd name="connsiteY9" fmla="*/ 186111 h 688387"/>
                  <a:gd name="connsiteX10" fmla="*/ 560895 w 730866"/>
                  <a:gd name="connsiteY10" fmla="*/ 31564 h 688387"/>
                  <a:gd name="connsiteX11" fmla="*/ 187408 w 730866"/>
                  <a:gd name="connsiteY11" fmla="*/ 31564 h 688387"/>
                  <a:gd name="connsiteX12" fmla="*/ 84377 w 730866"/>
                  <a:gd name="connsiteY12" fmla="*/ 340657 h 688387"/>
                  <a:gd name="connsiteX0" fmla="*/ 84377 w 730866"/>
                  <a:gd name="connsiteY0" fmla="*/ 340657 h 688387"/>
                  <a:gd name="connsiteX1" fmla="*/ 32861 w 730866"/>
                  <a:gd name="connsiteY1" fmla="*/ 662629 h 688387"/>
                  <a:gd name="connsiteX2" fmla="*/ 612411 w 730866"/>
                  <a:gd name="connsiteY2" fmla="*/ 688387 h 688387"/>
                  <a:gd name="connsiteX3" fmla="*/ 728320 w 730866"/>
                  <a:gd name="connsiteY3" fmla="*/ 417930 h 688387"/>
                  <a:gd name="connsiteX4" fmla="*/ 559221 w 730866"/>
                  <a:gd name="connsiteY4" fmla="*/ 405051 h 688387"/>
                  <a:gd name="connsiteX5" fmla="*/ 456576 w 730866"/>
                  <a:gd name="connsiteY5" fmla="*/ 523859 h 688387"/>
                  <a:gd name="connsiteX6" fmla="*/ 353159 w 730866"/>
                  <a:gd name="connsiteY6" fmla="*/ 337759 h 688387"/>
                  <a:gd name="connsiteX7" fmla="*/ 468232 w 730866"/>
                  <a:gd name="connsiteY7" fmla="*/ 160353 h 688387"/>
                  <a:gd name="connsiteX8" fmla="*/ 566304 w 730866"/>
                  <a:gd name="connsiteY8" fmla="*/ 285407 h 688387"/>
                  <a:gd name="connsiteX9" fmla="*/ 728320 w 730866"/>
                  <a:gd name="connsiteY9" fmla="*/ 186111 h 688387"/>
                  <a:gd name="connsiteX10" fmla="*/ 560895 w 730866"/>
                  <a:gd name="connsiteY10" fmla="*/ 31564 h 688387"/>
                  <a:gd name="connsiteX11" fmla="*/ 187408 w 730866"/>
                  <a:gd name="connsiteY11" fmla="*/ 31564 h 688387"/>
                  <a:gd name="connsiteX12" fmla="*/ 84377 w 730866"/>
                  <a:gd name="connsiteY12" fmla="*/ 340657 h 688387"/>
                  <a:gd name="connsiteX0" fmla="*/ 84377 w 730866"/>
                  <a:gd name="connsiteY0" fmla="*/ 340657 h 688387"/>
                  <a:gd name="connsiteX1" fmla="*/ 32861 w 730866"/>
                  <a:gd name="connsiteY1" fmla="*/ 662629 h 688387"/>
                  <a:gd name="connsiteX2" fmla="*/ 612411 w 730866"/>
                  <a:gd name="connsiteY2" fmla="*/ 688387 h 688387"/>
                  <a:gd name="connsiteX3" fmla="*/ 728320 w 730866"/>
                  <a:gd name="connsiteY3" fmla="*/ 417930 h 688387"/>
                  <a:gd name="connsiteX4" fmla="*/ 559221 w 730866"/>
                  <a:gd name="connsiteY4" fmla="*/ 405051 h 688387"/>
                  <a:gd name="connsiteX5" fmla="*/ 456576 w 730866"/>
                  <a:gd name="connsiteY5" fmla="*/ 523859 h 688387"/>
                  <a:gd name="connsiteX6" fmla="*/ 353159 w 730866"/>
                  <a:gd name="connsiteY6" fmla="*/ 337759 h 688387"/>
                  <a:gd name="connsiteX7" fmla="*/ 468232 w 730866"/>
                  <a:gd name="connsiteY7" fmla="*/ 160353 h 688387"/>
                  <a:gd name="connsiteX8" fmla="*/ 566304 w 730866"/>
                  <a:gd name="connsiteY8" fmla="*/ 285407 h 688387"/>
                  <a:gd name="connsiteX9" fmla="*/ 728320 w 730866"/>
                  <a:gd name="connsiteY9" fmla="*/ 186111 h 688387"/>
                  <a:gd name="connsiteX10" fmla="*/ 560895 w 730866"/>
                  <a:gd name="connsiteY10" fmla="*/ 31564 h 688387"/>
                  <a:gd name="connsiteX11" fmla="*/ 187408 w 730866"/>
                  <a:gd name="connsiteY11" fmla="*/ 31564 h 688387"/>
                  <a:gd name="connsiteX12" fmla="*/ 84377 w 730866"/>
                  <a:gd name="connsiteY12" fmla="*/ 340657 h 688387"/>
                  <a:gd name="connsiteX0" fmla="*/ 84377 w 730866"/>
                  <a:gd name="connsiteY0" fmla="*/ 340657 h 688387"/>
                  <a:gd name="connsiteX1" fmla="*/ 32861 w 730866"/>
                  <a:gd name="connsiteY1" fmla="*/ 662629 h 688387"/>
                  <a:gd name="connsiteX2" fmla="*/ 612411 w 730866"/>
                  <a:gd name="connsiteY2" fmla="*/ 688387 h 688387"/>
                  <a:gd name="connsiteX3" fmla="*/ 728320 w 730866"/>
                  <a:gd name="connsiteY3" fmla="*/ 417930 h 688387"/>
                  <a:gd name="connsiteX4" fmla="*/ 559221 w 730866"/>
                  <a:gd name="connsiteY4" fmla="*/ 405051 h 688387"/>
                  <a:gd name="connsiteX5" fmla="*/ 456576 w 730866"/>
                  <a:gd name="connsiteY5" fmla="*/ 523859 h 688387"/>
                  <a:gd name="connsiteX6" fmla="*/ 353159 w 730866"/>
                  <a:gd name="connsiteY6" fmla="*/ 337759 h 688387"/>
                  <a:gd name="connsiteX7" fmla="*/ 468232 w 730866"/>
                  <a:gd name="connsiteY7" fmla="*/ 160353 h 688387"/>
                  <a:gd name="connsiteX8" fmla="*/ 566304 w 730866"/>
                  <a:gd name="connsiteY8" fmla="*/ 285407 h 688387"/>
                  <a:gd name="connsiteX9" fmla="*/ 728320 w 730866"/>
                  <a:gd name="connsiteY9" fmla="*/ 186111 h 688387"/>
                  <a:gd name="connsiteX10" fmla="*/ 560895 w 730866"/>
                  <a:gd name="connsiteY10" fmla="*/ 31564 h 688387"/>
                  <a:gd name="connsiteX11" fmla="*/ 187408 w 730866"/>
                  <a:gd name="connsiteY11" fmla="*/ 31564 h 688387"/>
                  <a:gd name="connsiteX12" fmla="*/ 84377 w 730866"/>
                  <a:gd name="connsiteY12" fmla="*/ 340657 h 688387"/>
                  <a:gd name="connsiteX0" fmla="*/ 84377 w 730866"/>
                  <a:gd name="connsiteY0" fmla="*/ 340657 h 688387"/>
                  <a:gd name="connsiteX1" fmla="*/ 32861 w 730866"/>
                  <a:gd name="connsiteY1" fmla="*/ 662629 h 688387"/>
                  <a:gd name="connsiteX2" fmla="*/ 612411 w 730866"/>
                  <a:gd name="connsiteY2" fmla="*/ 688387 h 688387"/>
                  <a:gd name="connsiteX3" fmla="*/ 728320 w 730866"/>
                  <a:gd name="connsiteY3" fmla="*/ 417930 h 688387"/>
                  <a:gd name="connsiteX4" fmla="*/ 559221 w 730866"/>
                  <a:gd name="connsiteY4" fmla="*/ 405051 h 688387"/>
                  <a:gd name="connsiteX5" fmla="*/ 460053 w 730866"/>
                  <a:gd name="connsiteY5" fmla="*/ 512296 h 688387"/>
                  <a:gd name="connsiteX6" fmla="*/ 353159 w 730866"/>
                  <a:gd name="connsiteY6" fmla="*/ 337759 h 688387"/>
                  <a:gd name="connsiteX7" fmla="*/ 468232 w 730866"/>
                  <a:gd name="connsiteY7" fmla="*/ 160353 h 688387"/>
                  <a:gd name="connsiteX8" fmla="*/ 566304 w 730866"/>
                  <a:gd name="connsiteY8" fmla="*/ 285407 h 688387"/>
                  <a:gd name="connsiteX9" fmla="*/ 728320 w 730866"/>
                  <a:gd name="connsiteY9" fmla="*/ 186111 h 688387"/>
                  <a:gd name="connsiteX10" fmla="*/ 560895 w 730866"/>
                  <a:gd name="connsiteY10" fmla="*/ 31564 h 688387"/>
                  <a:gd name="connsiteX11" fmla="*/ 187408 w 730866"/>
                  <a:gd name="connsiteY11" fmla="*/ 31564 h 688387"/>
                  <a:gd name="connsiteX12" fmla="*/ 84377 w 730866"/>
                  <a:gd name="connsiteY12" fmla="*/ 340657 h 6883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730866" h="688387">
                    <a:moveTo>
                      <a:pt x="84377" y="340657"/>
                    </a:moveTo>
                    <a:cubicBezTo>
                      <a:pt x="58619" y="445834"/>
                      <a:pt x="-55145" y="604674"/>
                      <a:pt x="32861" y="662629"/>
                    </a:cubicBezTo>
                    <a:cubicBezTo>
                      <a:pt x="120867" y="720584"/>
                      <a:pt x="496501" y="729170"/>
                      <a:pt x="612411" y="688387"/>
                    </a:cubicBezTo>
                    <a:cubicBezTo>
                      <a:pt x="728321" y="647604"/>
                      <a:pt x="737185" y="465153"/>
                      <a:pt x="728320" y="417930"/>
                    </a:cubicBezTo>
                    <a:cubicBezTo>
                      <a:pt x="719455" y="370707"/>
                      <a:pt x="603932" y="389323"/>
                      <a:pt x="559221" y="405051"/>
                    </a:cubicBezTo>
                    <a:cubicBezTo>
                      <a:pt x="514510" y="420779"/>
                      <a:pt x="526401" y="514367"/>
                      <a:pt x="460053" y="512296"/>
                    </a:cubicBezTo>
                    <a:cubicBezTo>
                      <a:pt x="393705" y="510225"/>
                      <a:pt x="351796" y="396416"/>
                      <a:pt x="353159" y="337759"/>
                    </a:cubicBezTo>
                    <a:cubicBezTo>
                      <a:pt x="354522" y="279102"/>
                      <a:pt x="405276" y="155362"/>
                      <a:pt x="468232" y="160353"/>
                    </a:cubicBezTo>
                    <a:cubicBezTo>
                      <a:pt x="531188" y="165344"/>
                      <a:pt x="504668" y="253682"/>
                      <a:pt x="566304" y="285407"/>
                    </a:cubicBezTo>
                    <a:cubicBezTo>
                      <a:pt x="627940" y="317132"/>
                      <a:pt x="729221" y="228418"/>
                      <a:pt x="728320" y="186111"/>
                    </a:cubicBezTo>
                    <a:cubicBezTo>
                      <a:pt x="727419" y="143804"/>
                      <a:pt x="651047" y="57322"/>
                      <a:pt x="560895" y="31564"/>
                    </a:cubicBezTo>
                    <a:cubicBezTo>
                      <a:pt x="470743" y="5806"/>
                      <a:pt x="266828" y="-24245"/>
                      <a:pt x="187408" y="31564"/>
                    </a:cubicBezTo>
                    <a:cubicBezTo>
                      <a:pt x="107988" y="87373"/>
                      <a:pt x="110135" y="235480"/>
                      <a:pt x="84377" y="340657"/>
                    </a:cubicBezTo>
                    <a:close/>
                  </a:path>
                </a:pathLst>
              </a:custGeom>
              <a:gradFill>
                <a:gsLst>
                  <a:gs pos="0">
                    <a:srgbClr val="00FFFF"/>
                  </a:gs>
                  <a:gs pos="44000">
                    <a:srgbClr val="00B0F0"/>
                  </a:gs>
                  <a:gs pos="100000">
                    <a:srgbClr val="0070C0"/>
                  </a:gs>
                </a:gsLst>
                <a:lin ang="5400000" scaled="1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261" name="TextBox 260"/>
          <p:cNvSpPr txBox="1"/>
          <p:nvPr/>
        </p:nvSpPr>
        <p:spPr>
          <a:xfrm>
            <a:off x="63308" y="5257800"/>
            <a:ext cx="267258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Sampling:</a:t>
            </a:r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 Both systems explore a variety of configurations</a:t>
            </a:r>
            <a:endParaRPr lang="en-US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556249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5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50"/>
                            </p:stCondLst>
                            <p:childTnLst>
                              <p:par>
                                <p:cTn id="1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50"/>
                                        <p:tgtEl>
                                          <p:spTgt spid="2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750"/>
                            </p:stCondLst>
                            <p:childTnLst>
                              <p:par>
                                <p:cTn id="2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50"/>
                                        <p:tgtEl>
                                          <p:spTgt spid="2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000"/>
                            </p:stCondLst>
                            <p:childTnLst>
                              <p:par>
                                <p:cTn id="3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500"/>
                            </p:stCondLst>
                            <p:childTnLst>
                              <p:par>
                                <p:cTn id="6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2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500"/>
                            </p:stCondLst>
                            <p:childTnLst>
                              <p:par>
                                <p:cTn id="7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2" dur="500"/>
                                        <p:tgtEl>
                                          <p:spTgt spid="2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5" dur="500"/>
                                        <p:tgtEl>
                                          <p:spTgt spid="2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8" dur="500"/>
                                        <p:tgtEl>
                                          <p:spTgt spid="2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81" dur="500"/>
                                        <p:tgtEl>
                                          <p:spTgt spid="2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1000"/>
                            </p:stCondLst>
                            <p:childTnLst>
                              <p:par>
                                <p:cTn id="8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2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5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500"/>
                            </p:stCondLst>
                            <p:childTnLst>
                              <p:par>
                                <p:cTn id="9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500"/>
                                        <p:tgtEl>
                                          <p:spTgt spid="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500"/>
                                        <p:tgtEl>
                                          <p:spTgt spid="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>
                            <p:stCondLst>
                              <p:cond delay="500"/>
                            </p:stCondLst>
                            <p:childTnLst>
                              <p:par>
                                <p:cTn id="10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500"/>
                                        <p:tgtEl>
                                          <p:spTgt spid="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>
                            <p:stCondLst>
                              <p:cond delay="1000"/>
                            </p:stCondLst>
                            <p:childTnLst>
                              <p:par>
                                <p:cTn id="10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7" dur="500"/>
                                        <p:tgtEl>
                                          <p:spTgt spid="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500"/>
                                        <p:tgtEl>
                                          <p:spTgt spid="2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7" dur="500"/>
                                        <p:tgtEl>
                                          <p:spTgt spid="2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2" dur="500"/>
                                        <p:tgtEl>
                                          <p:spTgt spid="2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1" grpId="0" animBg="1"/>
      <p:bldP spid="13" grpId="0" animBg="1"/>
      <p:bldP spid="207" grpId="0" animBg="1"/>
      <p:bldP spid="14" grpId="0" animBg="1"/>
      <p:bldP spid="208" grpId="0" animBg="1"/>
      <p:bldP spid="15" grpId="0" animBg="1"/>
      <p:bldP spid="16" grpId="0" animBg="1"/>
      <p:bldP spid="23" grpId="0" animBg="1"/>
      <p:bldP spid="27" grpId="0" animBg="1"/>
      <p:bldP spid="28" grpId="0" animBg="1"/>
      <p:bldP spid="29" grpId="0" animBg="1"/>
      <p:bldP spid="209" grpId="0" animBg="1"/>
      <p:bldP spid="210" grpId="0"/>
      <p:bldP spid="211" grpId="0"/>
      <p:bldP spid="212" grpId="0" animBg="1"/>
      <p:bldP spid="213" grpId="0" animBg="1"/>
      <p:bldP spid="214" grpId="0" animBg="1"/>
      <p:bldP spid="216" grpId="0" animBg="1"/>
      <p:bldP spid="217" grpId="0" animBg="1"/>
      <p:bldP spid="26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8" name="Group 137"/>
          <p:cNvGrpSpPr/>
          <p:nvPr/>
        </p:nvGrpSpPr>
        <p:grpSpPr>
          <a:xfrm>
            <a:off x="6019721" y="1095537"/>
            <a:ext cx="1266663" cy="1266663"/>
            <a:chOff x="3132964" y="5027947"/>
            <a:chExt cx="979353" cy="979353"/>
          </a:xfrm>
        </p:grpSpPr>
        <p:sp>
          <p:nvSpPr>
            <p:cNvPr id="139" name="Oval 138"/>
            <p:cNvSpPr/>
            <p:nvPr/>
          </p:nvSpPr>
          <p:spPr>
            <a:xfrm>
              <a:off x="3440777" y="5335760"/>
              <a:ext cx="363727" cy="363727"/>
            </a:xfrm>
            <a:prstGeom prst="ellipse">
              <a:avLst/>
            </a:prstGeom>
            <a:gradFill flip="none" rotWithShape="1">
              <a:gsLst>
                <a:gs pos="0">
                  <a:srgbClr val="00FFFF"/>
                </a:gs>
                <a:gs pos="75000">
                  <a:srgbClr val="00B0F0"/>
                </a:gs>
                <a:gs pos="100000">
                  <a:srgbClr val="005CBF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0" name="Oval 139"/>
            <p:cNvSpPr/>
            <p:nvPr/>
          </p:nvSpPr>
          <p:spPr>
            <a:xfrm>
              <a:off x="3132964" y="5027947"/>
              <a:ext cx="979353" cy="979353"/>
            </a:xfrm>
            <a:prstGeom prst="ellipse">
              <a:avLst/>
            </a:prstGeom>
            <a:gradFill flip="none" rotWithShape="1">
              <a:gsLst>
                <a:gs pos="0">
                  <a:srgbClr val="00FFFF">
                    <a:alpha val="65000"/>
                  </a:srgbClr>
                </a:gs>
                <a:gs pos="38000">
                  <a:srgbClr val="00B0F0">
                    <a:alpha val="50000"/>
                  </a:srgbClr>
                </a:gs>
                <a:gs pos="56000">
                  <a:schemeClr val="bg2">
                    <a:alpha val="5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45" name="Group 144"/>
          <p:cNvGrpSpPr/>
          <p:nvPr/>
        </p:nvGrpSpPr>
        <p:grpSpPr>
          <a:xfrm>
            <a:off x="6019721" y="3381537"/>
            <a:ext cx="1266663" cy="1266663"/>
            <a:chOff x="3132964" y="4139737"/>
            <a:chExt cx="979353" cy="979353"/>
          </a:xfrm>
        </p:grpSpPr>
        <p:sp>
          <p:nvSpPr>
            <p:cNvPr id="146" name="Oval 145"/>
            <p:cNvSpPr/>
            <p:nvPr/>
          </p:nvSpPr>
          <p:spPr>
            <a:xfrm>
              <a:off x="3440776" y="4451371"/>
              <a:ext cx="363726" cy="363726"/>
            </a:xfrm>
            <a:prstGeom prst="ellipse">
              <a:avLst/>
            </a:prstGeom>
            <a:gradFill flip="none" rotWithShape="1">
              <a:gsLst>
                <a:gs pos="0">
                  <a:srgbClr val="00FFFF"/>
                </a:gs>
                <a:gs pos="75000">
                  <a:srgbClr val="00B0F0"/>
                </a:gs>
                <a:gs pos="100000">
                  <a:srgbClr val="005CBF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7" name="Oval 146"/>
            <p:cNvSpPr/>
            <p:nvPr/>
          </p:nvSpPr>
          <p:spPr>
            <a:xfrm>
              <a:off x="3132964" y="4139737"/>
              <a:ext cx="979353" cy="979353"/>
            </a:xfrm>
            <a:prstGeom prst="ellipse">
              <a:avLst/>
            </a:prstGeom>
            <a:gradFill flip="none" rotWithShape="1">
              <a:gsLst>
                <a:gs pos="0">
                  <a:srgbClr val="00FFFF">
                    <a:alpha val="65000"/>
                  </a:srgbClr>
                </a:gs>
                <a:gs pos="38000">
                  <a:srgbClr val="00B0F0">
                    <a:alpha val="50000"/>
                  </a:srgbClr>
                </a:gs>
                <a:gs pos="56000">
                  <a:schemeClr val="bg2">
                    <a:alpha val="5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60" name="Rectangle 259"/>
          <p:cNvSpPr/>
          <p:nvPr/>
        </p:nvSpPr>
        <p:spPr>
          <a:xfrm flipV="1">
            <a:off x="2955234" y="381000"/>
            <a:ext cx="2988365" cy="4788856"/>
          </a:xfrm>
          <a:prstGeom prst="rect">
            <a:avLst/>
          </a:prstGeom>
          <a:noFill/>
          <a:ln w="38100"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pPr>
              <a:defRPr/>
            </a:pPr>
            <a:fld id="{4B7943FE-5ACA-4D49-B86A-9C786B9DD70D}" type="slidenum">
              <a:rPr lang="en-US"/>
              <a:pPr>
                <a:defRPr/>
              </a:pPr>
              <a:t>9</a:t>
            </a:fld>
            <a:endParaRPr lang="en-US"/>
          </a:p>
        </p:txBody>
      </p:sp>
      <p:sp>
        <p:nvSpPr>
          <p:cNvPr id="8" name="Rectangle 2"/>
          <p:cNvSpPr txBox="1">
            <a:spLocks noChangeArrowheads="1"/>
          </p:cNvSpPr>
          <p:nvPr/>
        </p:nvSpPr>
        <p:spPr bwMode="auto">
          <a:xfrm>
            <a:off x="0" y="0"/>
            <a:ext cx="9144000" cy="5334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  <a:effectLst>
            <a:outerShdw blurRad="254000" dist="63500" dir="5400000" sx="105000" sy="105000" algn="ctr" rotWithShape="0">
              <a:schemeClr val="bg1">
                <a:alpha val="50000"/>
              </a:schemeClr>
            </a:outerShdw>
          </a:effec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US" sz="2400" dirty="0" smtClean="0">
                <a:solidFill>
                  <a:srgbClr val="FFFF66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Depicting the independent sampling of possibilities over time</a:t>
            </a:r>
            <a:endParaRPr lang="en-US" sz="2400" dirty="0">
              <a:solidFill>
                <a:srgbClr val="FFFF66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152400" y="533400"/>
            <a:ext cx="9448800" cy="6553200"/>
          </a:xfrm>
          <a:prstGeom prst="rect">
            <a:avLst/>
          </a:prstGeom>
          <a:noFill/>
          <a:ln w="381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2" name="Group 131"/>
          <p:cNvGrpSpPr/>
          <p:nvPr/>
        </p:nvGrpSpPr>
        <p:grpSpPr>
          <a:xfrm>
            <a:off x="7418510" y="3366967"/>
            <a:ext cx="1266663" cy="1266661"/>
            <a:chOff x="4126984" y="4756832"/>
            <a:chExt cx="732228" cy="732227"/>
          </a:xfrm>
        </p:grpSpPr>
        <p:sp>
          <p:nvSpPr>
            <p:cNvPr id="133" name="Oval 132"/>
            <p:cNvSpPr/>
            <p:nvPr/>
          </p:nvSpPr>
          <p:spPr>
            <a:xfrm>
              <a:off x="4357124" y="4982659"/>
              <a:ext cx="271945" cy="271946"/>
            </a:xfrm>
            <a:prstGeom prst="ellipse">
              <a:avLst/>
            </a:prstGeom>
            <a:gradFill flip="none" rotWithShape="1">
              <a:gsLst>
                <a:gs pos="0">
                  <a:srgbClr val="FFFF00"/>
                </a:gs>
                <a:gs pos="64000">
                  <a:srgbClr val="FFC000"/>
                </a:gs>
                <a:gs pos="100000">
                  <a:schemeClr val="accent6">
                    <a:lumMod val="75000"/>
                  </a:schemeClr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4" name="Oval 133"/>
            <p:cNvSpPr/>
            <p:nvPr/>
          </p:nvSpPr>
          <p:spPr>
            <a:xfrm>
              <a:off x="4126984" y="4756832"/>
              <a:ext cx="732228" cy="732227"/>
            </a:xfrm>
            <a:prstGeom prst="ellipse">
              <a:avLst/>
            </a:prstGeom>
            <a:gradFill flip="none" rotWithShape="1">
              <a:gsLst>
                <a:gs pos="0">
                  <a:srgbClr val="FFFF00">
                    <a:alpha val="50000"/>
                  </a:srgbClr>
                </a:gs>
                <a:gs pos="38000">
                  <a:srgbClr val="FFC000">
                    <a:alpha val="50000"/>
                  </a:srgbClr>
                </a:gs>
                <a:gs pos="56000">
                  <a:schemeClr val="bg2">
                    <a:alpha val="5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41" name="Freeform 140"/>
          <p:cNvSpPr/>
          <p:nvPr/>
        </p:nvSpPr>
        <p:spPr>
          <a:xfrm>
            <a:off x="7296279" y="3476664"/>
            <a:ext cx="1771521" cy="549322"/>
          </a:xfrm>
          <a:custGeom>
            <a:avLst/>
            <a:gdLst>
              <a:gd name="connsiteX0" fmla="*/ 0 w 564204"/>
              <a:gd name="connsiteY0" fmla="*/ 87573 h 202696"/>
              <a:gd name="connsiteX1" fmla="*/ 38910 w 564204"/>
              <a:gd name="connsiteY1" fmla="*/ 4888 h 202696"/>
              <a:gd name="connsiteX2" fmla="*/ 102140 w 564204"/>
              <a:gd name="connsiteY2" fmla="*/ 189713 h 202696"/>
              <a:gd name="connsiteX3" fmla="*/ 165370 w 564204"/>
              <a:gd name="connsiteY3" fmla="*/ 4888 h 202696"/>
              <a:gd name="connsiteX4" fmla="*/ 233463 w 564204"/>
              <a:gd name="connsiteY4" fmla="*/ 175122 h 202696"/>
              <a:gd name="connsiteX5" fmla="*/ 291829 w 564204"/>
              <a:gd name="connsiteY5" fmla="*/ 24 h 202696"/>
              <a:gd name="connsiteX6" fmla="*/ 359923 w 564204"/>
              <a:gd name="connsiteY6" fmla="*/ 189713 h 202696"/>
              <a:gd name="connsiteX7" fmla="*/ 423153 w 564204"/>
              <a:gd name="connsiteY7" fmla="*/ 24 h 202696"/>
              <a:gd name="connsiteX8" fmla="*/ 476655 w 564204"/>
              <a:gd name="connsiteY8" fmla="*/ 199441 h 202696"/>
              <a:gd name="connsiteX9" fmla="*/ 510702 w 564204"/>
              <a:gd name="connsiteY9" fmla="*/ 121620 h 202696"/>
              <a:gd name="connsiteX10" fmla="*/ 564204 w 564204"/>
              <a:gd name="connsiteY10" fmla="*/ 92437 h 202696"/>
              <a:gd name="connsiteX0" fmla="*/ 0 w 564204"/>
              <a:gd name="connsiteY0" fmla="*/ 87560 h 202683"/>
              <a:gd name="connsiteX1" fmla="*/ 38910 w 564204"/>
              <a:gd name="connsiteY1" fmla="*/ 4875 h 202683"/>
              <a:gd name="connsiteX2" fmla="*/ 102140 w 564204"/>
              <a:gd name="connsiteY2" fmla="*/ 189700 h 202683"/>
              <a:gd name="connsiteX3" fmla="*/ 165370 w 564204"/>
              <a:gd name="connsiteY3" fmla="*/ 4875 h 202683"/>
              <a:gd name="connsiteX4" fmla="*/ 233463 w 564204"/>
              <a:gd name="connsiteY4" fmla="*/ 194564 h 202683"/>
              <a:gd name="connsiteX5" fmla="*/ 291829 w 564204"/>
              <a:gd name="connsiteY5" fmla="*/ 11 h 202683"/>
              <a:gd name="connsiteX6" fmla="*/ 359923 w 564204"/>
              <a:gd name="connsiteY6" fmla="*/ 189700 h 202683"/>
              <a:gd name="connsiteX7" fmla="*/ 423153 w 564204"/>
              <a:gd name="connsiteY7" fmla="*/ 11 h 202683"/>
              <a:gd name="connsiteX8" fmla="*/ 476655 w 564204"/>
              <a:gd name="connsiteY8" fmla="*/ 199428 h 202683"/>
              <a:gd name="connsiteX9" fmla="*/ 510702 w 564204"/>
              <a:gd name="connsiteY9" fmla="*/ 121607 h 202683"/>
              <a:gd name="connsiteX10" fmla="*/ 564204 w 564204"/>
              <a:gd name="connsiteY10" fmla="*/ 92424 h 202683"/>
              <a:gd name="connsiteX0" fmla="*/ 0 w 564204"/>
              <a:gd name="connsiteY0" fmla="*/ 87561 h 194567"/>
              <a:gd name="connsiteX1" fmla="*/ 38910 w 564204"/>
              <a:gd name="connsiteY1" fmla="*/ 4876 h 194567"/>
              <a:gd name="connsiteX2" fmla="*/ 102140 w 564204"/>
              <a:gd name="connsiteY2" fmla="*/ 189701 h 194567"/>
              <a:gd name="connsiteX3" fmla="*/ 165370 w 564204"/>
              <a:gd name="connsiteY3" fmla="*/ 4876 h 194567"/>
              <a:gd name="connsiteX4" fmla="*/ 233463 w 564204"/>
              <a:gd name="connsiteY4" fmla="*/ 194565 h 194567"/>
              <a:gd name="connsiteX5" fmla="*/ 291829 w 564204"/>
              <a:gd name="connsiteY5" fmla="*/ 12 h 194567"/>
              <a:gd name="connsiteX6" fmla="*/ 359923 w 564204"/>
              <a:gd name="connsiteY6" fmla="*/ 189701 h 194567"/>
              <a:gd name="connsiteX7" fmla="*/ 423153 w 564204"/>
              <a:gd name="connsiteY7" fmla="*/ 12 h 194567"/>
              <a:gd name="connsiteX8" fmla="*/ 471791 w 564204"/>
              <a:gd name="connsiteY8" fmla="*/ 179973 h 194567"/>
              <a:gd name="connsiteX9" fmla="*/ 510702 w 564204"/>
              <a:gd name="connsiteY9" fmla="*/ 121608 h 194567"/>
              <a:gd name="connsiteX10" fmla="*/ 564204 w 564204"/>
              <a:gd name="connsiteY10" fmla="*/ 92425 h 194567"/>
              <a:gd name="connsiteX0" fmla="*/ 0 w 564204"/>
              <a:gd name="connsiteY0" fmla="*/ 87561 h 194567"/>
              <a:gd name="connsiteX1" fmla="*/ 38910 w 564204"/>
              <a:gd name="connsiteY1" fmla="*/ 4876 h 194567"/>
              <a:gd name="connsiteX2" fmla="*/ 102140 w 564204"/>
              <a:gd name="connsiteY2" fmla="*/ 189701 h 194567"/>
              <a:gd name="connsiteX3" fmla="*/ 165370 w 564204"/>
              <a:gd name="connsiteY3" fmla="*/ 4876 h 194567"/>
              <a:gd name="connsiteX4" fmla="*/ 233463 w 564204"/>
              <a:gd name="connsiteY4" fmla="*/ 194565 h 194567"/>
              <a:gd name="connsiteX5" fmla="*/ 291829 w 564204"/>
              <a:gd name="connsiteY5" fmla="*/ 12 h 194567"/>
              <a:gd name="connsiteX6" fmla="*/ 359923 w 564204"/>
              <a:gd name="connsiteY6" fmla="*/ 189701 h 194567"/>
              <a:gd name="connsiteX7" fmla="*/ 423153 w 564204"/>
              <a:gd name="connsiteY7" fmla="*/ 12 h 194567"/>
              <a:gd name="connsiteX8" fmla="*/ 471791 w 564204"/>
              <a:gd name="connsiteY8" fmla="*/ 179973 h 194567"/>
              <a:gd name="connsiteX9" fmla="*/ 510702 w 564204"/>
              <a:gd name="connsiteY9" fmla="*/ 97289 h 194567"/>
              <a:gd name="connsiteX10" fmla="*/ 564204 w 564204"/>
              <a:gd name="connsiteY10" fmla="*/ 92425 h 194567"/>
              <a:gd name="connsiteX0" fmla="*/ 0 w 627434"/>
              <a:gd name="connsiteY0" fmla="*/ 87561 h 194567"/>
              <a:gd name="connsiteX1" fmla="*/ 38910 w 627434"/>
              <a:gd name="connsiteY1" fmla="*/ 4876 h 194567"/>
              <a:gd name="connsiteX2" fmla="*/ 102140 w 627434"/>
              <a:gd name="connsiteY2" fmla="*/ 189701 h 194567"/>
              <a:gd name="connsiteX3" fmla="*/ 165370 w 627434"/>
              <a:gd name="connsiteY3" fmla="*/ 4876 h 194567"/>
              <a:gd name="connsiteX4" fmla="*/ 233463 w 627434"/>
              <a:gd name="connsiteY4" fmla="*/ 194565 h 194567"/>
              <a:gd name="connsiteX5" fmla="*/ 291829 w 627434"/>
              <a:gd name="connsiteY5" fmla="*/ 12 h 194567"/>
              <a:gd name="connsiteX6" fmla="*/ 359923 w 627434"/>
              <a:gd name="connsiteY6" fmla="*/ 189701 h 194567"/>
              <a:gd name="connsiteX7" fmla="*/ 423153 w 627434"/>
              <a:gd name="connsiteY7" fmla="*/ 12 h 194567"/>
              <a:gd name="connsiteX8" fmla="*/ 471791 w 627434"/>
              <a:gd name="connsiteY8" fmla="*/ 179973 h 194567"/>
              <a:gd name="connsiteX9" fmla="*/ 510702 w 627434"/>
              <a:gd name="connsiteY9" fmla="*/ 97289 h 194567"/>
              <a:gd name="connsiteX10" fmla="*/ 627434 w 627434"/>
              <a:gd name="connsiteY10" fmla="*/ 92425 h 194567"/>
              <a:gd name="connsiteX0" fmla="*/ 0 w 627434"/>
              <a:gd name="connsiteY0" fmla="*/ 87561 h 194567"/>
              <a:gd name="connsiteX1" fmla="*/ 38910 w 627434"/>
              <a:gd name="connsiteY1" fmla="*/ 4876 h 194567"/>
              <a:gd name="connsiteX2" fmla="*/ 102140 w 627434"/>
              <a:gd name="connsiteY2" fmla="*/ 189701 h 194567"/>
              <a:gd name="connsiteX3" fmla="*/ 165370 w 627434"/>
              <a:gd name="connsiteY3" fmla="*/ 4876 h 194567"/>
              <a:gd name="connsiteX4" fmla="*/ 233463 w 627434"/>
              <a:gd name="connsiteY4" fmla="*/ 194565 h 194567"/>
              <a:gd name="connsiteX5" fmla="*/ 291829 w 627434"/>
              <a:gd name="connsiteY5" fmla="*/ 12 h 194567"/>
              <a:gd name="connsiteX6" fmla="*/ 359923 w 627434"/>
              <a:gd name="connsiteY6" fmla="*/ 189701 h 194567"/>
              <a:gd name="connsiteX7" fmla="*/ 423153 w 627434"/>
              <a:gd name="connsiteY7" fmla="*/ 12 h 194567"/>
              <a:gd name="connsiteX8" fmla="*/ 471791 w 627434"/>
              <a:gd name="connsiteY8" fmla="*/ 179973 h 194567"/>
              <a:gd name="connsiteX9" fmla="*/ 510702 w 627434"/>
              <a:gd name="connsiteY9" fmla="*/ 97289 h 194567"/>
              <a:gd name="connsiteX10" fmla="*/ 627434 w 627434"/>
              <a:gd name="connsiteY10" fmla="*/ 92425 h 194567"/>
              <a:gd name="connsiteX0" fmla="*/ 0 w 627434"/>
              <a:gd name="connsiteY0" fmla="*/ 87561 h 194567"/>
              <a:gd name="connsiteX1" fmla="*/ 38910 w 627434"/>
              <a:gd name="connsiteY1" fmla="*/ 4876 h 194567"/>
              <a:gd name="connsiteX2" fmla="*/ 102140 w 627434"/>
              <a:gd name="connsiteY2" fmla="*/ 189701 h 194567"/>
              <a:gd name="connsiteX3" fmla="*/ 165370 w 627434"/>
              <a:gd name="connsiteY3" fmla="*/ 4876 h 194567"/>
              <a:gd name="connsiteX4" fmla="*/ 233463 w 627434"/>
              <a:gd name="connsiteY4" fmla="*/ 194565 h 194567"/>
              <a:gd name="connsiteX5" fmla="*/ 291829 w 627434"/>
              <a:gd name="connsiteY5" fmla="*/ 12 h 194567"/>
              <a:gd name="connsiteX6" fmla="*/ 359923 w 627434"/>
              <a:gd name="connsiteY6" fmla="*/ 189701 h 194567"/>
              <a:gd name="connsiteX7" fmla="*/ 423153 w 627434"/>
              <a:gd name="connsiteY7" fmla="*/ 12 h 194567"/>
              <a:gd name="connsiteX8" fmla="*/ 471791 w 627434"/>
              <a:gd name="connsiteY8" fmla="*/ 179973 h 194567"/>
              <a:gd name="connsiteX9" fmla="*/ 505838 w 627434"/>
              <a:gd name="connsiteY9" fmla="*/ 111880 h 194567"/>
              <a:gd name="connsiteX10" fmla="*/ 627434 w 627434"/>
              <a:gd name="connsiteY10" fmla="*/ 92425 h 194567"/>
              <a:gd name="connsiteX0" fmla="*/ 0 w 627434"/>
              <a:gd name="connsiteY0" fmla="*/ 87561 h 194567"/>
              <a:gd name="connsiteX1" fmla="*/ 38910 w 627434"/>
              <a:gd name="connsiteY1" fmla="*/ 4876 h 194567"/>
              <a:gd name="connsiteX2" fmla="*/ 102140 w 627434"/>
              <a:gd name="connsiteY2" fmla="*/ 189701 h 194567"/>
              <a:gd name="connsiteX3" fmla="*/ 165370 w 627434"/>
              <a:gd name="connsiteY3" fmla="*/ 4876 h 194567"/>
              <a:gd name="connsiteX4" fmla="*/ 233463 w 627434"/>
              <a:gd name="connsiteY4" fmla="*/ 194565 h 194567"/>
              <a:gd name="connsiteX5" fmla="*/ 291829 w 627434"/>
              <a:gd name="connsiteY5" fmla="*/ 12 h 194567"/>
              <a:gd name="connsiteX6" fmla="*/ 359923 w 627434"/>
              <a:gd name="connsiteY6" fmla="*/ 189701 h 194567"/>
              <a:gd name="connsiteX7" fmla="*/ 423153 w 627434"/>
              <a:gd name="connsiteY7" fmla="*/ 12 h 194567"/>
              <a:gd name="connsiteX8" fmla="*/ 471791 w 627434"/>
              <a:gd name="connsiteY8" fmla="*/ 179973 h 194567"/>
              <a:gd name="connsiteX9" fmla="*/ 505838 w 627434"/>
              <a:gd name="connsiteY9" fmla="*/ 111880 h 194567"/>
              <a:gd name="connsiteX10" fmla="*/ 627434 w 627434"/>
              <a:gd name="connsiteY10" fmla="*/ 92425 h 194567"/>
              <a:gd name="connsiteX0" fmla="*/ 0 w 627434"/>
              <a:gd name="connsiteY0" fmla="*/ 87561 h 194567"/>
              <a:gd name="connsiteX1" fmla="*/ 38910 w 627434"/>
              <a:gd name="connsiteY1" fmla="*/ 4876 h 194567"/>
              <a:gd name="connsiteX2" fmla="*/ 102140 w 627434"/>
              <a:gd name="connsiteY2" fmla="*/ 189701 h 194567"/>
              <a:gd name="connsiteX3" fmla="*/ 165370 w 627434"/>
              <a:gd name="connsiteY3" fmla="*/ 4876 h 194567"/>
              <a:gd name="connsiteX4" fmla="*/ 233463 w 627434"/>
              <a:gd name="connsiteY4" fmla="*/ 194565 h 194567"/>
              <a:gd name="connsiteX5" fmla="*/ 291829 w 627434"/>
              <a:gd name="connsiteY5" fmla="*/ 12 h 194567"/>
              <a:gd name="connsiteX6" fmla="*/ 359923 w 627434"/>
              <a:gd name="connsiteY6" fmla="*/ 189701 h 194567"/>
              <a:gd name="connsiteX7" fmla="*/ 423153 w 627434"/>
              <a:gd name="connsiteY7" fmla="*/ 12 h 194567"/>
              <a:gd name="connsiteX8" fmla="*/ 471791 w 627434"/>
              <a:gd name="connsiteY8" fmla="*/ 179973 h 194567"/>
              <a:gd name="connsiteX9" fmla="*/ 505838 w 627434"/>
              <a:gd name="connsiteY9" fmla="*/ 111880 h 194567"/>
              <a:gd name="connsiteX10" fmla="*/ 627434 w 627434"/>
              <a:gd name="connsiteY10" fmla="*/ 92425 h 194567"/>
              <a:gd name="connsiteX0" fmla="*/ 0 w 627434"/>
              <a:gd name="connsiteY0" fmla="*/ 87552 h 194558"/>
              <a:gd name="connsiteX1" fmla="*/ 38910 w 627434"/>
              <a:gd name="connsiteY1" fmla="*/ 4867 h 194558"/>
              <a:gd name="connsiteX2" fmla="*/ 102140 w 627434"/>
              <a:gd name="connsiteY2" fmla="*/ 189692 h 194558"/>
              <a:gd name="connsiteX3" fmla="*/ 165370 w 627434"/>
              <a:gd name="connsiteY3" fmla="*/ 4867 h 194558"/>
              <a:gd name="connsiteX4" fmla="*/ 233463 w 627434"/>
              <a:gd name="connsiteY4" fmla="*/ 194556 h 194558"/>
              <a:gd name="connsiteX5" fmla="*/ 291829 w 627434"/>
              <a:gd name="connsiteY5" fmla="*/ 3 h 194558"/>
              <a:gd name="connsiteX6" fmla="*/ 359923 w 627434"/>
              <a:gd name="connsiteY6" fmla="*/ 189692 h 194558"/>
              <a:gd name="connsiteX7" fmla="*/ 423153 w 627434"/>
              <a:gd name="connsiteY7" fmla="*/ 3 h 194558"/>
              <a:gd name="connsiteX8" fmla="*/ 457199 w 627434"/>
              <a:gd name="connsiteY8" fmla="*/ 184827 h 194558"/>
              <a:gd name="connsiteX9" fmla="*/ 505838 w 627434"/>
              <a:gd name="connsiteY9" fmla="*/ 111871 h 194558"/>
              <a:gd name="connsiteX10" fmla="*/ 627434 w 627434"/>
              <a:gd name="connsiteY10" fmla="*/ 92416 h 1945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627434" h="194558">
                <a:moveTo>
                  <a:pt x="0" y="87552"/>
                </a:moveTo>
                <a:cubicBezTo>
                  <a:pt x="10943" y="37698"/>
                  <a:pt x="21887" y="-12156"/>
                  <a:pt x="38910" y="4867"/>
                </a:cubicBezTo>
                <a:cubicBezTo>
                  <a:pt x="55933" y="21890"/>
                  <a:pt x="81063" y="189692"/>
                  <a:pt x="102140" y="189692"/>
                </a:cubicBezTo>
                <a:cubicBezTo>
                  <a:pt x="123217" y="189692"/>
                  <a:pt x="143483" y="4056"/>
                  <a:pt x="165370" y="4867"/>
                </a:cubicBezTo>
                <a:cubicBezTo>
                  <a:pt x="187257" y="5678"/>
                  <a:pt x="212387" y="195367"/>
                  <a:pt x="233463" y="194556"/>
                </a:cubicBezTo>
                <a:cubicBezTo>
                  <a:pt x="254539" y="193745"/>
                  <a:pt x="270752" y="814"/>
                  <a:pt x="291829" y="3"/>
                </a:cubicBezTo>
                <a:cubicBezTo>
                  <a:pt x="312906" y="-808"/>
                  <a:pt x="338036" y="189692"/>
                  <a:pt x="359923" y="189692"/>
                </a:cubicBezTo>
                <a:cubicBezTo>
                  <a:pt x="381810" y="189692"/>
                  <a:pt x="406940" y="814"/>
                  <a:pt x="423153" y="3"/>
                </a:cubicBezTo>
                <a:cubicBezTo>
                  <a:pt x="439366" y="-808"/>
                  <a:pt x="443418" y="166182"/>
                  <a:pt x="457199" y="184827"/>
                </a:cubicBezTo>
                <a:cubicBezTo>
                  <a:pt x="470980" y="203472"/>
                  <a:pt x="477466" y="127273"/>
                  <a:pt x="505838" y="111871"/>
                </a:cubicBezTo>
                <a:cubicBezTo>
                  <a:pt x="534210" y="96469"/>
                  <a:pt x="627434" y="92416"/>
                  <a:pt x="627434" y="92416"/>
                </a:cubicBezTo>
              </a:path>
            </a:pathLst>
          </a:custGeom>
          <a:noFill/>
          <a:ln>
            <a:solidFill>
              <a:srgbClr val="00FFFF"/>
            </a:solidFill>
            <a:headEnd type="none" w="med" len="med"/>
            <a:tailEnd type="triangl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51" name="Group 150"/>
          <p:cNvGrpSpPr/>
          <p:nvPr/>
        </p:nvGrpSpPr>
        <p:grpSpPr>
          <a:xfrm>
            <a:off x="7396790" y="1082834"/>
            <a:ext cx="1266663" cy="1266663"/>
            <a:chOff x="3132964" y="5027947"/>
            <a:chExt cx="979353" cy="979353"/>
          </a:xfrm>
        </p:grpSpPr>
        <p:sp>
          <p:nvSpPr>
            <p:cNvPr id="152" name="Oval 151"/>
            <p:cNvSpPr/>
            <p:nvPr/>
          </p:nvSpPr>
          <p:spPr>
            <a:xfrm>
              <a:off x="3440777" y="5335760"/>
              <a:ext cx="363727" cy="363727"/>
            </a:xfrm>
            <a:prstGeom prst="ellipse">
              <a:avLst/>
            </a:prstGeom>
            <a:gradFill flip="none" rotWithShape="1">
              <a:gsLst>
                <a:gs pos="0">
                  <a:srgbClr val="00FFFF"/>
                </a:gs>
                <a:gs pos="75000">
                  <a:srgbClr val="00B0F0"/>
                </a:gs>
                <a:gs pos="100000">
                  <a:srgbClr val="005CBF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3" name="Oval 152"/>
            <p:cNvSpPr/>
            <p:nvPr/>
          </p:nvSpPr>
          <p:spPr>
            <a:xfrm>
              <a:off x="3132964" y="5027947"/>
              <a:ext cx="979353" cy="979353"/>
            </a:xfrm>
            <a:prstGeom prst="ellipse">
              <a:avLst/>
            </a:prstGeom>
            <a:gradFill flip="none" rotWithShape="1">
              <a:gsLst>
                <a:gs pos="0">
                  <a:srgbClr val="00FFFF">
                    <a:alpha val="65000"/>
                  </a:srgbClr>
                </a:gs>
                <a:gs pos="38000">
                  <a:srgbClr val="00B0F0">
                    <a:alpha val="50000"/>
                  </a:srgbClr>
                </a:gs>
                <a:gs pos="56000">
                  <a:schemeClr val="bg2">
                    <a:alpha val="5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3" name="Freeform 12"/>
          <p:cNvSpPr/>
          <p:nvPr/>
        </p:nvSpPr>
        <p:spPr>
          <a:xfrm>
            <a:off x="681723" y="799388"/>
            <a:ext cx="1752227" cy="1861007"/>
          </a:xfrm>
          <a:custGeom>
            <a:avLst/>
            <a:gdLst>
              <a:gd name="connsiteX0" fmla="*/ 219038 w 1541211"/>
              <a:gd name="connsiteY0" fmla="*/ 194347 h 2342507"/>
              <a:gd name="connsiteX1" fmla="*/ 97 w 1541211"/>
              <a:gd name="connsiteY1" fmla="*/ 529198 h 2342507"/>
              <a:gd name="connsiteX2" fmla="*/ 206159 w 1541211"/>
              <a:gd name="connsiteY2" fmla="*/ 915564 h 2342507"/>
              <a:gd name="connsiteX3" fmla="*/ 1056165 w 1541211"/>
              <a:gd name="connsiteY3" fmla="*/ 1095868 h 2342507"/>
              <a:gd name="connsiteX4" fmla="*/ 1519804 w 1541211"/>
              <a:gd name="connsiteY4" fmla="*/ 1507992 h 2342507"/>
              <a:gd name="connsiteX5" fmla="*/ 1378136 w 1541211"/>
              <a:gd name="connsiteY5" fmla="*/ 2177694 h 2342507"/>
              <a:gd name="connsiteX6" fmla="*/ 631162 w 1541211"/>
              <a:gd name="connsiteY6" fmla="*/ 2319361 h 2342507"/>
              <a:gd name="connsiteX7" fmla="*/ 386463 w 1541211"/>
              <a:gd name="connsiteY7" fmla="*/ 1804207 h 2342507"/>
              <a:gd name="connsiteX8" fmla="*/ 541010 w 1541211"/>
              <a:gd name="connsiteY8" fmla="*/ 1301930 h 2342507"/>
              <a:gd name="connsiteX9" fmla="*/ 1081922 w 1541211"/>
              <a:gd name="connsiteY9" fmla="*/ 735260 h 2342507"/>
              <a:gd name="connsiteX10" fmla="*/ 966012 w 1541211"/>
              <a:gd name="connsiteY10" fmla="*/ 65559 h 2342507"/>
              <a:gd name="connsiteX11" fmla="*/ 463736 w 1541211"/>
              <a:gd name="connsiteY11" fmla="*/ 39801 h 2342507"/>
              <a:gd name="connsiteX12" fmla="*/ 219038 w 1541211"/>
              <a:gd name="connsiteY12" fmla="*/ 194347 h 2342507"/>
              <a:gd name="connsiteX0" fmla="*/ 219038 w 1541211"/>
              <a:gd name="connsiteY0" fmla="*/ 158385 h 2306545"/>
              <a:gd name="connsiteX1" fmla="*/ 97 w 1541211"/>
              <a:gd name="connsiteY1" fmla="*/ 493236 h 2306545"/>
              <a:gd name="connsiteX2" fmla="*/ 206159 w 1541211"/>
              <a:gd name="connsiteY2" fmla="*/ 879602 h 2306545"/>
              <a:gd name="connsiteX3" fmla="*/ 1056165 w 1541211"/>
              <a:gd name="connsiteY3" fmla="*/ 1059906 h 2306545"/>
              <a:gd name="connsiteX4" fmla="*/ 1519804 w 1541211"/>
              <a:gd name="connsiteY4" fmla="*/ 1472030 h 2306545"/>
              <a:gd name="connsiteX5" fmla="*/ 1378136 w 1541211"/>
              <a:gd name="connsiteY5" fmla="*/ 2141732 h 2306545"/>
              <a:gd name="connsiteX6" fmla="*/ 631162 w 1541211"/>
              <a:gd name="connsiteY6" fmla="*/ 2283399 h 2306545"/>
              <a:gd name="connsiteX7" fmla="*/ 386463 w 1541211"/>
              <a:gd name="connsiteY7" fmla="*/ 1768245 h 2306545"/>
              <a:gd name="connsiteX8" fmla="*/ 541010 w 1541211"/>
              <a:gd name="connsiteY8" fmla="*/ 1265968 h 2306545"/>
              <a:gd name="connsiteX9" fmla="*/ 1081922 w 1541211"/>
              <a:gd name="connsiteY9" fmla="*/ 699298 h 2306545"/>
              <a:gd name="connsiteX10" fmla="*/ 953134 w 1541211"/>
              <a:gd name="connsiteY10" fmla="*/ 106870 h 2306545"/>
              <a:gd name="connsiteX11" fmla="*/ 463736 w 1541211"/>
              <a:gd name="connsiteY11" fmla="*/ 3839 h 2306545"/>
              <a:gd name="connsiteX12" fmla="*/ 219038 w 1541211"/>
              <a:gd name="connsiteY12" fmla="*/ 158385 h 2306545"/>
              <a:gd name="connsiteX0" fmla="*/ 219038 w 1541211"/>
              <a:gd name="connsiteY0" fmla="*/ 92551 h 2240711"/>
              <a:gd name="connsiteX1" fmla="*/ 97 w 1541211"/>
              <a:gd name="connsiteY1" fmla="*/ 427402 h 2240711"/>
              <a:gd name="connsiteX2" fmla="*/ 206159 w 1541211"/>
              <a:gd name="connsiteY2" fmla="*/ 813768 h 2240711"/>
              <a:gd name="connsiteX3" fmla="*/ 1056165 w 1541211"/>
              <a:gd name="connsiteY3" fmla="*/ 994072 h 2240711"/>
              <a:gd name="connsiteX4" fmla="*/ 1519804 w 1541211"/>
              <a:gd name="connsiteY4" fmla="*/ 1406196 h 2240711"/>
              <a:gd name="connsiteX5" fmla="*/ 1378136 w 1541211"/>
              <a:gd name="connsiteY5" fmla="*/ 2075898 h 2240711"/>
              <a:gd name="connsiteX6" fmla="*/ 631162 w 1541211"/>
              <a:gd name="connsiteY6" fmla="*/ 2217565 h 2240711"/>
              <a:gd name="connsiteX7" fmla="*/ 386463 w 1541211"/>
              <a:gd name="connsiteY7" fmla="*/ 1702411 h 2240711"/>
              <a:gd name="connsiteX8" fmla="*/ 541010 w 1541211"/>
              <a:gd name="connsiteY8" fmla="*/ 1200134 h 2240711"/>
              <a:gd name="connsiteX9" fmla="*/ 1081922 w 1541211"/>
              <a:gd name="connsiteY9" fmla="*/ 633464 h 2240711"/>
              <a:gd name="connsiteX10" fmla="*/ 953134 w 1541211"/>
              <a:gd name="connsiteY10" fmla="*/ 41036 h 2240711"/>
              <a:gd name="connsiteX11" fmla="*/ 219038 w 1541211"/>
              <a:gd name="connsiteY11" fmla="*/ 92551 h 2240711"/>
              <a:gd name="connsiteX0" fmla="*/ 219038 w 1541211"/>
              <a:gd name="connsiteY0" fmla="*/ 124207 h 2272367"/>
              <a:gd name="connsiteX1" fmla="*/ 97 w 1541211"/>
              <a:gd name="connsiteY1" fmla="*/ 459058 h 2272367"/>
              <a:gd name="connsiteX2" fmla="*/ 206159 w 1541211"/>
              <a:gd name="connsiteY2" fmla="*/ 845424 h 2272367"/>
              <a:gd name="connsiteX3" fmla="*/ 1056165 w 1541211"/>
              <a:gd name="connsiteY3" fmla="*/ 1025728 h 2272367"/>
              <a:gd name="connsiteX4" fmla="*/ 1519804 w 1541211"/>
              <a:gd name="connsiteY4" fmla="*/ 1437852 h 2272367"/>
              <a:gd name="connsiteX5" fmla="*/ 1378136 w 1541211"/>
              <a:gd name="connsiteY5" fmla="*/ 2107554 h 2272367"/>
              <a:gd name="connsiteX6" fmla="*/ 631162 w 1541211"/>
              <a:gd name="connsiteY6" fmla="*/ 2249221 h 2272367"/>
              <a:gd name="connsiteX7" fmla="*/ 386463 w 1541211"/>
              <a:gd name="connsiteY7" fmla="*/ 1734067 h 2272367"/>
              <a:gd name="connsiteX8" fmla="*/ 541010 w 1541211"/>
              <a:gd name="connsiteY8" fmla="*/ 1231790 h 2272367"/>
              <a:gd name="connsiteX9" fmla="*/ 1081922 w 1541211"/>
              <a:gd name="connsiteY9" fmla="*/ 665120 h 2272367"/>
              <a:gd name="connsiteX10" fmla="*/ 875861 w 1541211"/>
              <a:gd name="connsiteY10" fmla="*/ 34056 h 2272367"/>
              <a:gd name="connsiteX11" fmla="*/ 219038 w 1541211"/>
              <a:gd name="connsiteY11" fmla="*/ 124207 h 2272367"/>
              <a:gd name="connsiteX0" fmla="*/ 219038 w 1548900"/>
              <a:gd name="connsiteY0" fmla="*/ 124207 h 2113372"/>
              <a:gd name="connsiteX1" fmla="*/ 97 w 1548900"/>
              <a:gd name="connsiteY1" fmla="*/ 459058 h 2113372"/>
              <a:gd name="connsiteX2" fmla="*/ 206159 w 1548900"/>
              <a:gd name="connsiteY2" fmla="*/ 845424 h 2113372"/>
              <a:gd name="connsiteX3" fmla="*/ 1056165 w 1548900"/>
              <a:gd name="connsiteY3" fmla="*/ 1025728 h 2113372"/>
              <a:gd name="connsiteX4" fmla="*/ 1519804 w 1548900"/>
              <a:gd name="connsiteY4" fmla="*/ 1437852 h 2113372"/>
              <a:gd name="connsiteX5" fmla="*/ 1378136 w 1548900"/>
              <a:gd name="connsiteY5" fmla="*/ 2107554 h 2113372"/>
              <a:gd name="connsiteX6" fmla="*/ 386463 w 1548900"/>
              <a:gd name="connsiteY6" fmla="*/ 1734067 h 2113372"/>
              <a:gd name="connsiteX7" fmla="*/ 541010 w 1548900"/>
              <a:gd name="connsiteY7" fmla="*/ 1231790 h 2113372"/>
              <a:gd name="connsiteX8" fmla="*/ 1081922 w 1548900"/>
              <a:gd name="connsiteY8" fmla="*/ 665120 h 2113372"/>
              <a:gd name="connsiteX9" fmla="*/ 875861 w 1548900"/>
              <a:gd name="connsiteY9" fmla="*/ 34056 h 2113372"/>
              <a:gd name="connsiteX10" fmla="*/ 219038 w 1548900"/>
              <a:gd name="connsiteY10" fmla="*/ 124207 h 2113372"/>
              <a:gd name="connsiteX0" fmla="*/ 219038 w 1591545"/>
              <a:gd name="connsiteY0" fmla="*/ 124207 h 2116188"/>
              <a:gd name="connsiteX1" fmla="*/ 97 w 1591545"/>
              <a:gd name="connsiteY1" fmla="*/ 459058 h 2116188"/>
              <a:gd name="connsiteX2" fmla="*/ 206159 w 1591545"/>
              <a:gd name="connsiteY2" fmla="*/ 845424 h 2116188"/>
              <a:gd name="connsiteX3" fmla="*/ 1056165 w 1591545"/>
              <a:gd name="connsiteY3" fmla="*/ 1025728 h 2116188"/>
              <a:gd name="connsiteX4" fmla="*/ 1571319 w 1591545"/>
              <a:gd name="connsiteY4" fmla="*/ 1360578 h 2116188"/>
              <a:gd name="connsiteX5" fmla="*/ 1378136 w 1591545"/>
              <a:gd name="connsiteY5" fmla="*/ 2107554 h 2116188"/>
              <a:gd name="connsiteX6" fmla="*/ 386463 w 1591545"/>
              <a:gd name="connsiteY6" fmla="*/ 1734067 h 2116188"/>
              <a:gd name="connsiteX7" fmla="*/ 541010 w 1591545"/>
              <a:gd name="connsiteY7" fmla="*/ 1231790 h 2116188"/>
              <a:gd name="connsiteX8" fmla="*/ 1081922 w 1591545"/>
              <a:gd name="connsiteY8" fmla="*/ 665120 h 2116188"/>
              <a:gd name="connsiteX9" fmla="*/ 875861 w 1591545"/>
              <a:gd name="connsiteY9" fmla="*/ 34056 h 2116188"/>
              <a:gd name="connsiteX10" fmla="*/ 219038 w 1591545"/>
              <a:gd name="connsiteY10" fmla="*/ 124207 h 2116188"/>
              <a:gd name="connsiteX0" fmla="*/ 219038 w 1587716"/>
              <a:gd name="connsiteY0" fmla="*/ 124207 h 2132594"/>
              <a:gd name="connsiteX1" fmla="*/ 97 w 1587716"/>
              <a:gd name="connsiteY1" fmla="*/ 459058 h 2132594"/>
              <a:gd name="connsiteX2" fmla="*/ 206159 w 1587716"/>
              <a:gd name="connsiteY2" fmla="*/ 845424 h 2132594"/>
              <a:gd name="connsiteX3" fmla="*/ 1056165 w 1587716"/>
              <a:gd name="connsiteY3" fmla="*/ 1025728 h 2132594"/>
              <a:gd name="connsiteX4" fmla="*/ 1571319 w 1587716"/>
              <a:gd name="connsiteY4" fmla="*/ 1360578 h 2132594"/>
              <a:gd name="connsiteX5" fmla="*/ 1378136 w 1587716"/>
              <a:gd name="connsiteY5" fmla="*/ 2107554 h 2132594"/>
              <a:gd name="connsiteX6" fmla="*/ 579646 w 1587716"/>
              <a:gd name="connsiteY6" fmla="*/ 1888614 h 2132594"/>
              <a:gd name="connsiteX7" fmla="*/ 541010 w 1587716"/>
              <a:gd name="connsiteY7" fmla="*/ 1231790 h 2132594"/>
              <a:gd name="connsiteX8" fmla="*/ 1081922 w 1587716"/>
              <a:gd name="connsiteY8" fmla="*/ 665120 h 2132594"/>
              <a:gd name="connsiteX9" fmla="*/ 875861 w 1587716"/>
              <a:gd name="connsiteY9" fmla="*/ 34056 h 2132594"/>
              <a:gd name="connsiteX10" fmla="*/ 219038 w 1587716"/>
              <a:gd name="connsiteY10" fmla="*/ 124207 h 2132594"/>
              <a:gd name="connsiteX0" fmla="*/ 219038 w 1617794"/>
              <a:gd name="connsiteY0" fmla="*/ 124207 h 2075158"/>
              <a:gd name="connsiteX1" fmla="*/ 97 w 1617794"/>
              <a:gd name="connsiteY1" fmla="*/ 459058 h 2075158"/>
              <a:gd name="connsiteX2" fmla="*/ 206159 w 1617794"/>
              <a:gd name="connsiteY2" fmla="*/ 845424 h 2075158"/>
              <a:gd name="connsiteX3" fmla="*/ 1056165 w 1617794"/>
              <a:gd name="connsiteY3" fmla="*/ 1025728 h 2075158"/>
              <a:gd name="connsiteX4" fmla="*/ 1571319 w 1617794"/>
              <a:gd name="connsiteY4" fmla="*/ 1360578 h 2075158"/>
              <a:gd name="connsiteX5" fmla="*/ 1481167 w 1617794"/>
              <a:gd name="connsiteY5" fmla="*/ 2043159 h 2075158"/>
              <a:gd name="connsiteX6" fmla="*/ 579646 w 1617794"/>
              <a:gd name="connsiteY6" fmla="*/ 1888614 h 2075158"/>
              <a:gd name="connsiteX7" fmla="*/ 541010 w 1617794"/>
              <a:gd name="connsiteY7" fmla="*/ 1231790 h 2075158"/>
              <a:gd name="connsiteX8" fmla="*/ 1081922 w 1617794"/>
              <a:gd name="connsiteY8" fmla="*/ 665120 h 2075158"/>
              <a:gd name="connsiteX9" fmla="*/ 875861 w 1617794"/>
              <a:gd name="connsiteY9" fmla="*/ 34056 h 2075158"/>
              <a:gd name="connsiteX10" fmla="*/ 219038 w 1617794"/>
              <a:gd name="connsiteY10" fmla="*/ 124207 h 2075158"/>
              <a:gd name="connsiteX0" fmla="*/ 219038 w 1666856"/>
              <a:gd name="connsiteY0" fmla="*/ 124207 h 2076978"/>
              <a:gd name="connsiteX1" fmla="*/ 97 w 1666856"/>
              <a:gd name="connsiteY1" fmla="*/ 459058 h 2076978"/>
              <a:gd name="connsiteX2" fmla="*/ 206159 w 1666856"/>
              <a:gd name="connsiteY2" fmla="*/ 845424 h 2076978"/>
              <a:gd name="connsiteX3" fmla="*/ 1056165 w 1666856"/>
              <a:gd name="connsiteY3" fmla="*/ 1025728 h 2076978"/>
              <a:gd name="connsiteX4" fmla="*/ 1635713 w 1666856"/>
              <a:gd name="connsiteY4" fmla="*/ 1334820 h 2076978"/>
              <a:gd name="connsiteX5" fmla="*/ 1481167 w 1666856"/>
              <a:gd name="connsiteY5" fmla="*/ 2043159 h 2076978"/>
              <a:gd name="connsiteX6" fmla="*/ 579646 w 1666856"/>
              <a:gd name="connsiteY6" fmla="*/ 1888614 h 2076978"/>
              <a:gd name="connsiteX7" fmla="*/ 541010 w 1666856"/>
              <a:gd name="connsiteY7" fmla="*/ 1231790 h 2076978"/>
              <a:gd name="connsiteX8" fmla="*/ 1081922 w 1666856"/>
              <a:gd name="connsiteY8" fmla="*/ 665120 h 2076978"/>
              <a:gd name="connsiteX9" fmla="*/ 875861 w 1666856"/>
              <a:gd name="connsiteY9" fmla="*/ 34056 h 2076978"/>
              <a:gd name="connsiteX10" fmla="*/ 219038 w 1666856"/>
              <a:gd name="connsiteY10" fmla="*/ 124207 h 2076978"/>
              <a:gd name="connsiteX0" fmla="*/ 219058 w 1664049"/>
              <a:gd name="connsiteY0" fmla="*/ 124207 h 2076978"/>
              <a:gd name="connsiteX1" fmla="*/ 117 w 1664049"/>
              <a:gd name="connsiteY1" fmla="*/ 459058 h 2076978"/>
              <a:gd name="connsiteX2" fmla="*/ 206179 w 1664049"/>
              <a:gd name="connsiteY2" fmla="*/ 845424 h 2076978"/>
              <a:gd name="connsiteX3" fmla="*/ 1094822 w 1664049"/>
              <a:gd name="connsiteY3" fmla="*/ 974212 h 2076978"/>
              <a:gd name="connsiteX4" fmla="*/ 1635733 w 1664049"/>
              <a:gd name="connsiteY4" fmla="*/ 1334820 h 2076978"/>
              <a:gd name="connsiteX5" fmla="*/ 1481187 w 1664049"/>
              <a:gd name="connsiteY5" fmla="*/ 2043159 h 2076978"/>
              <a:gd name="connsiteX6" fmla="*/ 579666 w 1664049"/>
              <a:gd name="connsiteY6" fmla="*/ 1888614 h 2076978"/>
              <a:gd name="connsiteX7" fmla="*/ 541030 w 1664049"/>
              <a:gd name="connsiteY7" fmla="*/ 1231790 h 2076978"/>
              <a:gd name="connsiteX8" fmla="*/ 1081942 w 1664049"/>
              <a:gd name="connsiteY8" fmla="*/ 665120 h 2076978"/>
              <a:gd name="connsiteX9" fmla="*/ 875881 w 1664049"/>
              <a:gd name="connsiteY9" fmla="*/ 34056 h 2076978"/>
              <a:gd name="connsiteX10" fmla="*/ 219058 w 1664049"/>
              <a:gd name="connsiteY10" fmla="*/ 124207 h 2076978"/>
              <a:gd name="connsiteX0" fmla="*/ 227054 w 1737502"/>
              <a:gd name="connsiteY0" fmla="*/ 124207 h 2076978"/>
              <a:gd name="connsiteX1" fmla="*/ 8113 w 1737502"/>
              <a:gd name="connsiteY1" fmla="*/ 459058 h 2076978"/>
              <a:gd name="connsiteX2" fmla="*/ 214175 w 1737502"/>
              <a:gd name="connsiteY2" fmla="*/ 845424 h 2076978"/>
              <a:gd name="connsiteX3" fmla="*/ 1643729 w 1737502"/>
              <a:gd name="connsiteY3" fmla="*/ 1334820 h 2076978"/>
              <a:gd name="connsiteX4" fmla="*/ 1489183 w 1737502"/>
              <a:gd name="connsiteY4" fmla="*/ 2043159 h 2076978"/>
              <a:gd name="connsiteX5" fmla="*/ 587662 w 1737502"/>
              <a:gd name="connsiteY5" fmla="*/ 1888614 h 2076978"/>
              <a:gd name="connsiteX6" fmla="*/ 549026 w 1737502"/>
              <a:gd name="connsiteY6" fmla="*/ 1231790 h 2076978"/>
              <a:gd name="connsiteX7" fmla="*/ 1089938 w 1737502"/>
              <a:gd name="connsiteY7" fmla="*/ 665120 h 2076978"/>
              <a:gd name="connsiteX8" fmla="*/ 883877 w 1737502"/>
              <a:gd name="connsiteY8" fmla="*/ 34056 h 2076978"/>
              <a:gd name="connsiteX9" fmla="*/ 227054 w 1737502"/>
              <a:gd name="connsiteY9" fmla="*/ 124207 h 2076978"/>
              <a:gd name="connsiteX0" fmla="*/ 227054 w 1734930"/>
              <a:gd name="connsiteY0" fmla="*/ 124207 h 2123993"/>
              <a:gd name="connsiteX1" fmla="*/ 8113 w 1734930"/>
              <a:gd name="connsiteY1" fmla="*/ 459058 h 2123993"/>
              <a:gd name="connsiteX2" fmla="*/ 214175 w 1734930"/>
              <a:gd name="connsiteY2" fmla="*/ 845424 h 2123993"/>
              <a:gd name="connsiteX3" fmla="*/ 1643729 w 1734930"/>
              <a:gd name="connsiteY3" fmla="*/ 1334820 h 2123993"/>
              <a:gd name="connsiteX4" fmla="*/ 1489183 w 1734930"/>
              <a:gd name="connsiteY4" fmla="*/ 2043159 h 2123993"/>
              <a:gd name="connsiteX5" fmla="*/ 664936 w 1734930"/>
              <a:gd name="connsiteY5" fmla="*/ 2017403 h 2123993"/>
              <a:gd name="connsiteX6" fmla="*/ 549026 w 1734930"/>
              <a:gd name="connsiteY6" fmla="*/ 1231790 h 2123993"/>
              <a:gd name="connsiteX7" fmla="*/ 1089938 w 1734930"/>
              <a:gd name="connsiteY7" fmla="*/ 665120 h 2123993"/>
              <a:gd name="connsiteX8" fmla="*/ 883877 w 1734930"/>
              <a:gd name="connsiteY8" fmla="*/ 34056 h 2123993"/>
              <a:gd name="connsiteX9" fmla="*/ 227054 w 1734930"/>
              <a:gd name="connsiteY9" fmla="*/ 124207 h 2123993"/>
              <a:gd name="connsiteX0" fmla="*/ 227054 w 1734930"/>
              <a:gd name="connsiteY0" fmla="*/ 124207 h 2118829"/>
              <a:gd name="connsiteX1" fmla="*/ 8113 w 1734930"/>
              <a:gd name="connsiteY1" fmla="*/ 459058 h 2118829"/>
              <a:gd name="connsiteX2" fmla="*/ 214175 w 1734930"/>
              <a:gd name="connsiteY2" fmla="*/ 845424 h 2118829"/>
              <a:gd name="connsiteX3" fmla="*/ 1643729 w 1734930"/>
              <a:gd name="connsiteY3" fmla="*/ 1334820 h 2118829"/>
              <a:gd name="connsiteX4" fmla="*/ 1489183 w 1734930"/>
              <a:gd name="connsiteY4" fmla="*/ 2043159 h 2118829"/>
              <a:gd name="connsiteX5" fmla="*/ 664936 w 1734930"/>
              <a:gd name="connsiteY5" fmla="*/ 2017403 h 2118829"/>
              <a:gd name="connsiteX6" fmla="*/ 626300 w 1734930"/>
              <a:gd name="connsiteY6" fmla="*/ 1321942 h 2118829"/>
              <a:gd name="connsiteX7" fmla="*/ 1089938 w 1734930"/>
              <a:gd name="connsiteY7" fmla="*/ 665120 h 2118829"/>
              <a:gd name="connsiteX8" fmla="*/ 883877 w 1734930"/>
              <a:gd name="connsiteY8" fmla="*/ 34056 h 2118829"/>
              <a:gd name="connsiteX9" fmla="*/ 227054 w 1734930"/>
              <a:gd name="connsiteY9" fmla="*/ 124207 h 2118829"/>
              <a:gd name="connsiteX0" fmla="*/ 227054 w 1734930"/>
              <a:gd name="connsiteY0" fmla="*/ 124207 h 2118829"/>
              <a:gd name="connsiteX1" fmla="*/ 8113 w 1734930"/>
              <a:gd name="connsiteY1" fmla="*/ 459058 h 2118829"/>
              <a:gd name="connsiteX2" fmla="*/ 214175 w 1734930"/>
              <a:gd name="connsiteY2" fmla="*/ 845424 h 2118829"/>
              <a:gd name="connsiteX3" fmla="*/ 1643729 w 1734930"/>
              <a:gd name="connsiteY3" fmla="*/ 1334820 h 2118829"/>
              <a:gd name="connsiteX4" fmla="*/ 1489183 w 1734930"/>
              <a:gd name="connsiteY4" fmla="*/ 2043159 h 2118829"/>
              <a:gd name="connsiteX5" fmla="*/ 664936 w 1734930"/>
              <a:gd name="connsiteY5" fmla="*/ 2017403 h 2118829"/>
              <a:gd name="connsiteX6" fmla="*/ 626300 w 1734930"/>
              <a:gd name="connsiteY6" fmla="*/ 1321942 h 2118829"/>
              <a:gd name="connsiteX7" fmla="*/ 1089938 w 1734930"/>
              <a:gd name="connsiteY7" fmla="*/ 665120 h 2118829"/>
              <a:gd name="connsiteX8" fmla="*/ 767968 w 1734930"/>
              <a:gd name="connsiteY8" fmla="*/ 34056 h 2118829"/>
              <a:gd name="connsiteX9" fmla="*/ 227054 w 1734930"/>
              <a:gd name="connsiteY9" fmla="*/ 124207 h 2118829"/>
              <a:gd name="connsiteX0" fmla="*/ 227054 w 1734930"/>
              <a:gd name="connsiteY0" fmla="*/ 124207 h 2118829"/>
              <a:gd name="connsiteX1" fmla="*/ 8113 w 1734930"/>
              <a:gd name="connsiteY1" fmla="*/ 459058 h 2118829"/>
              <a:gd name="connsiteX2" fmla="*/ 214175 w 1734930"/>
              <a:gd name="connsiteY2" fmla="*/ 845424 h 2118829"/>
              <a:gd name="connsiteX3" fmla="*/ 1643729 w 1734930"/>
              <a:gd name="connsiteY3" fmla="*/ 1334820 h 2118829"/>
              <a:gd name="connsiteX4" fmla="*/ 1489183 w 1734930"/>
              <a:gd name="connsiteY4" fmla="*/ 2043159 h 2118829"/>
              <a:gd name="connsiteX5" fmla="*/ 664936 w 1734930"/>
              <a:gd name="connsiteY5" fmla="*/ 2017403 h 2118829"/>
              <a:gd name="connsiteX6" fmla="*/ 626300 w 1734930"/>
              <a:gd name="connsiteY6" fmla="*/ 1321942 h 2118829"/>
              <a:gd name="connsiteX7" fmla="*/ 1089938 w 1734930"/>
              <a:gd name="connsiteY7" fmla="*/ 665120 h 2118829"/>
              <a:gd name="connsiteX8" fmla="*/ 767968 w 1734930"/>
              <a:gd name="connsiteY8" fmla="*/ 34056 h 2118829"/>
              <a:gd name="connsiteX9" fmla="*/ 227054 w 1734930"/>
              <a:gd name="connsiteY9" fmla="*/ 124207 h 2118829"/>
              <a:gd name="connsiteX0" fmla="*/ 227054 w 1734930"/>
              <a:gd name="connsiteY0" fmla="*/ 124207 h 2118829"/>
              <a:gd name="connsiteX1" fmla="*/ 8113 w 1734930"/>
              <a:gd name="connsiteY1" fmla="*/ 459058 h 2118829"/>
              <a:gd name="connsiteX2" fmla="*/ 214175 w 1734930"/>
              <a:gd name="connsiteY2" fmla="*/ 845424 h 2118829"/>
              <a:gd name="connsiteX3" fmla="*/ 1643729 w 1734930"/>
              <a:gd name="connsiteY3" fmla="*/ 1334820 h 2118829"/>
              <a:gd name="connsiteX4" fmla="*/ 1489183 w 1734930"/>
              <a:gd name="connsiteY4" fmla="*/ 2043159 h 2118829"/>
              <a:gd name="connsiteX5" fmla="*/ 664936 w 1734930"/>
              <a:gd name="connsiteY5" fmla="*/ 2017403 h 2118829"/>
              <a:gd name="connsiteX6" fmla="*/ 626300 w 1734930"/>
              <a:gd name="connsiteY6" fmla="*/ 1321942 h 2118829"/>
              <a:gd name="connsiteX7" fmla="*/ 1089938 w 1734930"/>
              <a:gd name="connsiteY7" fmla="*/ 665120 h 2118829"/>
              <a:gd name="connsiteX8" fmla="*/ 767968 w 1734930"/>
              <a:gd name="connsiteY8" fmla="*/ 34056 h 2118829"/>
              <a:gd name="connsiteX9" fmla="*/ 227054 w 1734930"/>
              <a:gd name="connsiteY9" fmla="*/ 124207 h 2118829"/>
              <a:gd name="connsiteX0" fmla="*/ 227054 w 1734930"/>
              <a:gd name="connsiteY0" fmla="*/ 124207 h 2157568"/>
              <a:gd name="connsiteX1" fmla="*/ 8113 w 1734930"/>
              <a:gd name="connsiteY1" fmla="*/ 459058 h 2157568"/>
              <a:gd name="connsiteX2" fmla="*/ 214175 w 1734930"/>
              <a:gd name="connsiteY2" fmla="*/ 845424 h 2157568"/>
              <a:gd name="connsiteX3" fmla="*/ 1643729 w 1734930"/>
              <a:gd name="connsiteY3" fmla="*/ 1334820 h 2157568"/>
              <a:gd name="connsiteX4" fmla="*/ 1489183 w 1734930"/>
              <a:gd name="connsiteY4" fmla="*/ 2043159 h 2157568"/>
              <a:gd name="connsiteX5" fmla="*/ 664936 w 1734930"/>
              <a:gd name="connsiteY5" fmla="*/ 2017403 h 2157568"/>
              <a:gd name="connsiteX6" fmla="*/ 626300 w 1734930"/>
              <a:gd name="connsiteY6" fmla="*/ 1321942 h 2157568"/>
              <a:gd name="connsiteX7" fmla="*/ 1089938 w 1734930"/>
              <a:gd name="connsiteY7" fmla="*/ 665120 h 2157568"/>
              <a:gd name="connsiteX8" fmla="*/ 767968 w 1734930"/>
              <a:gd name="connsiteY8" fmla="*/ 34056 h 2157568"/>
              <a:gd name="connsiteX9" fmla="*/ 227054 w 1734930"/>
              <a:gd name="connsiteY9" fmla="*/ 124207 h 2157568"/>
              <a:gd name="connsiteX0" fmla="*/ 227054 w 1732863"/>
              <a:gd name="connsiteY0" fmla="*/ 124207 h 2182671"/>
              <a:gd name="connsiteX1" fmla="*/ 8113 w 1732863"/>
              <a:gd name="connsiteY1" fmla="*/ 459058 h 2182671"/>
              <a:gd name="connsiteX2" fmla="*/ 214175 w 1732863"/>
              <a:gd name="connsiteY2" fmla="*/ 845424 h 2182671"/>
              <a:gd name="connsiteX3" fmla="*/ 1643729 w 1732863"/>
              <a:gd name="connsiteY3" fmla="*/ 1334820 h 2182671"/>
              <a:gd name="connsiteX4" fmla="*/ 1489183 w 1732863"/>
              <a:gd name="connsiteY4" fmla="*/ 2043159 h 2182671"/>
              <a:gd name="connsiteX5" fmla="*/ 729331 w 1732863"/>
              <a:gd name="connsiteY5" fmla="*/ 2056039 h 2182671"/>
              <a:gd name="connsiteX6" fmla="*/ 626300 w 1732863"/>
              <a:gd name="connsiteY6" fmla="*/ 1321942 h 2182671"/>
              <a:gd name="connsiteX7" fmla="*/ 1089938 w 1732863"/>
              <a:gd name="connsiteY7" fmla="*/ 665120 h 2182671"/>
              <a:gd name="connsiteX8" fmla="*/ 767968 w 1732863"/>
              <a:gd name="connsiteY8" fmla="*/ 34056 h 2182671"/>
              <a:gd name="connsiteX9" fmla="*/ 227054 w 1732863"/>
              <a:gd name="connsiteY9" fmla="*/ 124207 h 2182671"/>
              <a:gd name="connsiteX0" fmla="*/ 227054 w 1732863"/>
              <a:gd name="connsiteY0" fmla="*/ 124207 h 2137486"/>
              <a:gd name="connsiteX1" fmla="*/ 8113 w 1732863"/>
              <a:gd name="connsiteY1" fmla="*/ 459058 h 2137486"/>
              <a:gd name="connsiteX2" fmla="*/ 214175 w 1732863"/>
              <a:gd name="connsiteY2" fmla="*/ 845424 h 2137486"/>
              <a:gd name="connsiteX3" fmla="*/ 1643729 w 1732863"/>
              <a:gd name="connsiteY3" fmla="*/ 1334820 h 2137486"/>
              <a:gd name="connsiteX4" fmla="*/ 1489183 w 1732863"/>
              <a:gd name="connsiteY4" fmla="*/ 2043159 h 2137486"/>
              <a:gd name="connsiteX5" fmla="*/ 729331 w 1732863"/>
              <a:gd name="connsiteY5" fmla="*/ 2056039 h 2137486"/>
              <a:gd name="connsiteX6" fmla="*/ 677815 w 1732863"/>
              <a:gd name="connsiteY6" fmla="*/ 1360578 h 2137486"/>
              <a:gd name="connsiteX7" fmla="*/ 1089938 w 1732863"/>
              <a:gd name="connsiteY7" fmla="*/ 665120 h 2137486"/>
              <a:gd name="connsiteX8" fmla="*/ 767968 w 1732863"/>
              <a:gd name="connsiteY8" fmla="*/ 34056 h 2137486"/>
              <a:gd name="connsiteX9" fmla="*/ 227054 w 1732863"/>
              <a:gd name="connsiteY9" fmla="*/ 124207 h 2137486"/>
              <a:gd name="connsiteX0" fmla="*/ 227054 w 1732863"/>
              <a:gd name="connsiteY0" fmla="*/ 115013 h 2128292"/>
              <a:gd name="connsiteX1" fmla="*/ 8113 w 1732863"/>
              <a:gd name="connsiteY1" fmla="*/ 449864 h 2128292"/>
              <a:gd name="connsiteX2" fmla="*/ 214175 w 1732863"/>
              <a:gd name="connsiteY2" fmla="*/ 836230 h 2128292"/>
              <a:gd name="connsiteX3" fmla="*/ 1643729 w 1732863"/>
              <a:gd name="connsiteY3" fmla="*/ 1325626 h 2128292"/>
              <a:gd name="connsiteX4" fmla="*/ 1489183 w 1732863"/>
              <a:gd name="connsiteY4" fmla="*/ 2033965 h 2128292"/>
              <a:gd name="connsiteX5" fmla="*/ 729331 w 1732863"/>
              <a:gd name="connsiteY5" fmla="*/ 2046845 h 2128292"/>
              <a:gd name="connsiteX6" fmla="*/ 677815 w 1732863"/>
              <a:gd name="connsiteY6" fmla="*/ 1351384 h 2128292"/>
              <a:gd name="connsiteX7" fmla="*/ 1077059 w 1732863"/>
              <a:gd name="connsiteY7" fmla="*/ 527138 h 2128292"/>
              <a:gd name="connsiteX8" fmla="*/ 767968 w 1732863"/>
              <a:gd name="connsiteY8" fmla="*/ 24862 h 2128292"/>
              <a:gd name="connsiteX9" fmla="*/ 227054 w 1732863"/>
              <a:gd name="connsiteY9" fmla="*/ 115013 h 2128292"/>
              <a:gd name="connsiteX0" fmla="*/ 227054 w 1753783"/>
              <a:gd name="connsiteY0" fmla="*/ 115013 h 2168011"/>
              <a:gd name="connsiteX1" fmla="*/ 8113 w 1753783"/>
              <a:gd name="connsiteY1" fmla="*/ 449864 h 2168011"/>
              <a:gd name="connsiteX2" fmla="*/ 214175 w 1753783"/>
              <a:gd name="connsiteY2" fmla="*/ 836230 h 2168011"/>
              <a:gd name="connsiteX3" fmla="*/ 1643729 w 1753783"/>
              <a:gd name="connsiteY3" fmla="*/ 1325626 h 2168011"/>
              <a:gd name="connsiteX4" fmla="*/ 1553578 w 1753783"/>
              <a:gd name="connsiteY4" fmla="*/ 2098360 h 2168011"/>
              <a:gd name="connsiteX5" fmla="*/ 729331 w 1753783"/>
              <a:gd name="connsiteY5" fmla="*/ 2046845 h 2168011"/>
              <a:gd name="connsiteX6" fmla="*/ 677815 w 1753783"/>
              <a:gd name="connsiteY6" fmla="*/ 1351384 h 2168011"/>
              <a:gd name="connsiteX7" fmla="*/ 1077059 w 1753783"/>
              <a:gd name="connsiteY7" fmla="*/ 527138 h 2168011"/>
              <a:gd name="connsiteX8" fmla="*/ 767968 w 1753783"/>
              <a:gd name="connsiteY8" fmla="*/ 24862 h 2168011"/>
              <a:gd name="connsiteX9" fmla="*/ 227054 w 1753783"/>
              <a:gd name="connsiteY9" fmla="*/ 115013 h 2168011"/>
              <a:gd name="connsiteX0" fmla="*/ 227054 w 1752227"/>
              <a:gd name="connsiteY0" fmla="*/ 115013 h 2168011"/>
              <a:gd name="connsiteX1" fmla="*/ 8113 w 1752227"/>
              <a:gd name="connsiteY1" fmla="*/ 449864 h 2168011"/>
              <a:gd name="connsiteX2" fmla="*/ 214175 w 1752227"/>
              <a:gd name="connsiteY2" fmla="*/ 836230 h 2168011"/>
              <a:gd name="connsiteX3" fmla="*/ 1643729 w 1752227"/>
              <a:gd name="connsiteY3" fmla="*/ 1325626 h 2168011"/>
              <a:gd name="connsiteX4" fmla="*/ 1553578 w 1752227"/>
              <a:gd name="connsiteY4" fmla="*/ 2098360 h 2168011"/>
              <a:gd name="connsiteX5" fmla="*/ 767968 w 1752227"/>
              <a:gd name="connsiteY5" fmla="*/ 2046845 h 2168011"/>
              <a:gd name="connsiteX6" fmla="*/ 677815 w 1752227"/>
              <a:gd name="connsiteY6" fmla="*/ 1351384 h 2168011"/>
              <a:gd name="connsiteX7" fmla="*/ 1077059 w 1752227"/>
              <a:gd name="connsiteY7" fmla="*/ 527138 h 2168011"/>
              <a:gd name="connsiteX8" fmla="*/ 767968 w 1752227"/>
              <a:gd name="connsiteY8" fmla="*/ 24862 h 2168011"/>
              <a:gd name="connsiteX9" fmla="*/ 227054 w 1752227"/>
              <a:gd name="connsiteY9" fmla="*/ 115013 h 2168011"/>
              <a:gd name="connsiteX0" fmla="*/ 227054 w 1752227"/>
              <a:gd name="connsiteY0" fmla="*/ 115013 h 2198192"/>
              <a:gd name="connsiteX1" fmla="*/ 8113 w 1752227"/>
              <a:gd name="connsiteY1" fmla="*/ 449864 h 2198192"/>
              <a:gd name="connsiteX2" fmla="*/ 214175 w 1752227"/>
              <a:gd name="connsiteY2" fmla="*/ 836230 h 2198192"/>
              <a:gd name="connsiteX3" fmla="*/ 1643729 w 1752227"/>
              <a:gd name="connsiteY3" fmla="*/ 1325626 h 2198192"/>
              <a:gd name="connsiteX4" fmla="*/ 1553578 w 1752227"/>
              <a:gd name="connsiteY4" fmla="*/ 2098360 h 2198192"/>
              <a:gd name="connsiteX5" fmla="*/ 767968 w 1752227"/>
              <a:gd name="connsiteY5" fmla="*/ 2046845 h 2198192"/>
              <a:gd name="connsiteX6" fmla="*/ 677815 w 1752227"/>
              <a:gd name="connsiteY6" fmla="*/ 1351384 h 2198192"/>
              <a:gd name="connsiteX7" fmla="*/ 1077059 w 1752227"/>
              <a:gd name="connsiteY7" fmla="*/ 527138 h 2198192"/>
              <a:gd name="connsiteX8" fmla="*/ 767968 w 1752227"/>
              <a:gd name="connsiteY8" fmla="*/ 24862 h 2198192"/>
              <a:gd name="connsiteX9" fmla="*/ 227054 w 1752227"/>
              <a:gd name="connsiteY9" fmla="*/ 115013 h 21981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752227" h="2198192">
                <a:moveTo>
                  <a:pt x="227054" y="115013"/>
                </a:moveTo>
                <a:cubicBezTo>
                  <a:pt x="100412" y="185847"/>
                  <a:pt x="10259" y="329661"/>
                  <a:pt x="8113" y="449864"/>
                </a:cubicBezTo>
                <a:cubicBezTo>
                  <a:pt x="5967" y="570067"/>
                  <a:pt x="-58427" y="690270"/>
                  <a:pt x="214175" y="836230"/>
                </a:cubicBezTo>
                <a:cubicBezTo>
                  <a:pt x="486777" y="982190"/>
                  <a:pt x="1420495" y="1115271"/>
                  <a:pt x="1643729" y="1325626"/>
                </a:cubicBezTo>
                <a:cubicBezTo>
                  <a:pt x="1866963" y="1535981"/>
                  <a:pt x="1699538" y="1978157"/>
                  <a:pt x="1553578" y="2098360"/>
                </a:cubicBezTo>
                <a:cubicBezTo>
                  <a:pt x="1407618" y="2218563"/>
                  <a:pt x="991201" y="2261493"/>
                  <a:pt x="767968" y="2046845"/>
                </a:cubicBezTo>
                <a:cubicBezTo>
                  <a:pt x="544735" y="1832197"/>
                  <a:pt x="626300" y="1604669"/>
                  <a:pt x="677815" y="1351384"/>
                </a:cubicBezTo>
                <a:cubicBezTo>
                  <a:pt x="729330" y="1098099"/>
                  <a:pt x="1062034" y="748225"/>
                  <a:pt x="1077059" y="527138"/>
                </a:cubicBezTo>
                <a:cubicBezTo>
                  <a:pt x="1092084" y="306051"/>
                  <a:pt x="909635" y="93549"/>
                  <a:pt x="767968" y="24862"/>
                </a:cubicBezTo>
                <a:cubicBezTo>
                  <a:pt x="626301" y="-43825"/>
                  <a:pt x="353697" y="44179"/>
                  <a:pt x="227054" y="115013"/>
                </a:cubicBezTo>
                <a:close/>
              </a:path>
            </a:pathLst>
          </a:custGeom>
          <a:noFill/>
          <a:ln w="38100">
            <a:solidFill>
              <a:srgbClr val="00FFFF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7" name="Freeform 206"/>
          <p:cNvSpPr/>
          <p:nvPr/>
        </p:nvSpPr>
        <p:spPr>
          <a:xfrm rot="4424623">
            <a:off x="935131" y="855181"/>
            <a:ext cx="1467056" cy="2128292"/>
          </a:xfrm>
          <a:custGeom>
            <a:avLst/>
            <a:gdLst>
              <a:gd name="connsiteX0" fmla="*/ 219038 w 1541211"/>
              <a:gd name="connsiteY0" fmla="*/ 194347 h 2342507"/>
              <a:gd name="connsiteX1" fmla="*/ 97 w 1541211"/>
              <a:gd name="connsiteY1" fmla="*/ 529198 h 2342507"/>
              <a:gd name="connsiteX2" fmla="*/ 206159 w 1541211"/>
              <a:gd name="connsiteY2" fmla="*/ 915564 h 2342507"/>
              <a:gd name="connsiteX3" fmla="*/ 1056165 w 1541211"/>
              <a:gd name="connsiteY3" fmla="*/ 1095868 h 2342507"/>
              <a:gd name="connsiteX4" fmla="*/ 1519804 w 1541211"/>
              <a:gd name="connsiteY4" fmla="*/ 1507992 h 2342507"/>
              <a:gd name="connsiteX5" fmla="*/ 1378136 w 1541211"/>
              <a:gd name="connsiteY5" fmla="*/ 2177694 h 2342507"/>
              <a:gd name="connsiteX6" fmla="*/ 631162 w 1541211"/>
              <a:gd name="connsiteY6" fmla="*/ 2319361 h 2342507"/>
              <a:gd name="connsiteX7" fmla="*/ 386463 w 1541211"/>
              <a:gd name="connsiteY7" fmla="*/ 1804207 h 2342507"/>
              <a:gd name="connsiteX8" fmla="*/ 541010 w 1541211"/>
              <a:gd name="connsiteY8" fmla="*/ 1301930 h 2342507"/>
              <a:gd name="connsiteX9" fmla="*/ 1081922 w 1541211"/>
              <a:gd name="connsiteY9" fmla="*/ 735260 h 2342507"/>
              <a:gd name="connsiteX10" fmla="*/ 966012 w 1541211"/>
              <a:gd name="connsiteY10" fmla="*/ 65559 h 2342507"/>
              <a:gd name="connsiteX11" fmla="*/ 463736 w 1541211"/>
              <a:gd name="connsiteY11" fmla="*/ 39801 h 2342507"/>
              <a:gd name="connsiteX12" fmla="*/ 219038 w 1541211"/>
              <a:gd name="connsiteY12" fmla="*/ 194347 h 2342507"/>
              <a:gd name="connsiteX0" fmla="*/ 219038 w 1541211"/>
              <a:gd name="connsiteY0" fmla="*/ 158385 h 2306545"/>
              <a:gd name="connsiteX1" fmla="*/ 97 w 1541211"/>
              <a:gd name="connsiteY1" fmla="*/ 493236 h 2306545"/>
              <a:gd name="connsiteX2" fmla="*/ 206159 w 1541211"/>
              <a:gd name="connsiteY2" fmla="*/ 879602 h 2306545"/>
              <a:gd name="connsiteX3" fmla="*/ 1056165 w 1541211"/>
              <a:gd name="connsiteY3" fmla="*/ 1059906 h 2306545"/>
              <a:gd name="connsiteX4" fmla="*/ 1519804 w 1541211"/>
              <a:gd name="connsiteY4" fmla="*/ 1472030 h 2306545"/>
              <a:gd name="connsiteX5" fmla="*/ 1378136 w 1541211"/>
              <a:gd name="connsiteY5" fmla="*/ 2141732 h 2306545"/>
              <a:gd name="connsiteX6" fmla="*/ 631162 w 1541211"/>
              <a:gd name="connsiteY6" fmla="*/ 2283399 h 2306545"/>
              <a:gd name="connsiteX7" fmla="*/ 386463 w 1541211"/>
              <a:gd name="connsiteY7" fmla="*/ 1768245 h 2306545"/>
              <a:gd name="connsiteX8" fmla="*/ 541010 w 1541211"/>
              <a:gd name="connsiteY8" fmla="*/ 1265968 h 2306545"/>
              <a:gd name="connsiteX9" fmla="*/ 1081922 w 1541211"/>
              <a:gd name="connsiteY9" fmla="*/ 699298 h 2306545"/>
              <a:gd name="connsiteX10" fmla="*/ 953134 w 1541211"/>
              <a:gd name="connsiteY10" fmla="*/ 106870 h 2306545"/>
              <a:gd name="connsiteX11" fmla="*/ 463736 w 1541211"/>
              <a:gd name="connsiteY11" fmla="*/ 3839 h 2306545"/>
              <a:gd name="connsiteX12" fmla="*/ 219038 w 1541211"/>
              <a:gd name="connsiteY12" fmla="*/ 158385 h 2306545"/>
              <a:gd name="connsiteX0" fmla="*/ 219038 w 1541211"/>
              <a:gd name="connsiteY0" fmla="*/ 92551 h 2240711"/>
              <a:gd name="connsiteX1" fmla="*/ 97 w 1541211"/>
              <a:gd name="connsiteY1" fmla="*/ 427402 h 2240711"/>
              <a:gd name="connsiteX2" fmla="*/ 206159 w 1541211"/>
              <a:gd name="connsiteY2" fmla="*/ 813768 h 2240711"/>
              <a:gd name="connsiteX3" fmla="*/ 1056165 w 1541211"/>
              <a:gd name="connsiteY3" fmla="*/ 994072 h 2240711"/>
              <a:gd name="connsiteX4" fmla="*/ 1519804 w 1541211"/>
              <a:gd name="connsiteY4" fmla="*/ 1406196 h 2240711"/>
              <a:gd name="connsiteX5" fmla="*/ 1378136 w 1541211"/>
              <a:gd name="connsiteY5" fmla="*/ 2075898 h 2240711"/>
              <a:gd name="connsiteX6" fmla="*/ 631162 w 1541211"/>
              <a:gd name="connsiteY6" fmla="*/ 2217565 h 2240711"/>
              <a:gd name="connsiteX7" fmla="*/ 386463 w 1541211"/>
              <a:gd name="connsiteY7" fmla="*/ 1702411 h 2240711"/>
              <a:gd name="connsiteX8" fmla="*/ 541010 w 1541211"/>
              <a:gd name="connsiteY8" fmla="*/ 1200134 h 2240711"/>
              <a:gd name="connsiteX9" fmla="*/ 1081922 w 1541211"/>
              <a:gd name="connsiteY9" fmla="*/ 633464 h 2240711"/>
              <a:gd name="connsiteX10" fmla="*/ 953134 w 1541211"/>
              <a:gd name="connsiteY10" fmla="*/ 41036 h 2240711"/>
              <a:gd name="connsiteX11" fmla="*/ 219038 w 1541211"/>
              <a:gd name="connsiteY11" fmla="*/ 92551 h 2240711"/>
              <a:gd name="connsiteX0" fmla="*/ 219038 w 1541211"/>
              <a:gd name="connsiteY0" fmla="*/ 124207 h 2272367"/>
              <a:gd name="connsiteX1" fmla="*/ 97 w 1541211"/>
              <a:gd name="connsiteY1" fmla="*/ 459058 h 2272367"/>
              <a:gd name="connsiteX2" fmla="*/ 206159 w 1541211"/>
              <a:gd name="connsiteY2" fmla="*/ 845424 h 2272367"/>
              <a:gd name="connsiteX3" fmla="*/ 1056165 w 1541211"/>
              <a:gd name="connsiteY3" fmla="*/ 1025728 h 2272367"/>
              <a:gd name="connsiteX4" fmla="*/ 1519804 w 1541211"/>
              <a:gd name="connsiteY4" fmla="*/ 1437852 h 2272367"/>
              <a:gd name="connsiteX5" fmla="*/ 1378136 w 1541211"/>
              <a:gd name="connsiteY5" fmla="*/ 2107554 h 2272367"/>
              <a:gd name="connsiteX6" fmla="*/ 631162 w 1541211"/>
              <a:gd name="connsiteY6" fmla="*/ 2249221 h 2272367"/>
              <a:gd name="connsiteX7" fmla="*/ 386463 w 1541211"/>
              <a:gd name="connsiteY7" fmla="*/ 1734067 h 2272367"/>
              <a:gd name="connsiteX8" fmla="*/ 541010 w 1541211"/>
              <a:gd name="connsiteY8" fmla="*/ 1231790 h 2272367"/>
              <a:gd name="connsiteX9" fmla="*/ 1081922 w 1541211"/>
              <a:gd name="connsiteY9" fmla="*/ 665120 h 2272367"/>
              <a:gd name="connsiteX10" fmla="*/ 875861 w 1541211"/>
              <a:gd name="connsiteY10" fmla="*/ 34056 h 2272367"/>
              <a:gd name="connsiteX11" fmla="*/ 219038 w 1541211"/>
              <a:gd name="connsiteY11" fmla="*/ 124207 h 2272367"/>
              <a:gd name="connsiteX0" fmla="*/ 219038 w 1548900"/>
              <a:gd name="connsiteY0" fmla="*/ 124207 h 2113372"/>
              <a:gd name="connsiteX1" fmla="*/ 97 w 1548900"/>
              <a:gd name="connsiteY1" fmla="*/ 459058 h 2113372"/>
              <a:gd name="connsiteX2" fmla="*/ 206159 w 1548900"/>
              <a:gd name="connsiteY2" fmla="*/ 845424 h 2113372"/>
              <a:gd name="connsiteX3" fmla="*/ 1056165 w 1548900"/>
              <a:gd name="connsiteY3" fmla="*/ 1025728 h 2113372"/>
              <a:gd name="connsiteX4" fmla="*/ 1519804 w 1548900"/>
              <a:gd name="connsiteY4" fmla="*/ 1437852 h 2113372"/>
              <a:gd name="connsiteX5" fmla="*/ 1378136 w 1548900"/>
              <a:gd name="connsiteY5" fmla="*/ 2107554 h 2113372"/>
              <a:gd name="connsiteX6" fmla="*/ 386463 w 1548900"/>
              <a:gd name="connsiteY6" fmla="*/ 1734067 h 2113372"/>
              <a:gd name="connsiteX7" fmla="*/ 541010 w 1548900"/>
              <a:gd name="connsiteY7" fmla="*/ 1231790 h 2113372"/>
              <a:gd name="connsiteX8" fmla="*/ 1081922 w 1548900"/>
              <a:gd name="connsiteY8" fmla="*/ 665120 h 2113372"/>
              <a:gd name="connsiteX9" fmla="*/ 875861 w 1548900"/>
              <a:gd name="connsiteY9" fmla="*/ 34056 h 2113372"/>
              <a:gd name="connsiteX10" fmla="*/ 219038 w 1548900"/>
              <a:gd name="connsiteY10" fmla="*/ 124207 h 2113372"/>
              <a:gd name="connsiteX0" fmla="*/ 219038 w 1591545"/>
              <a:gd name="connsiteY0" fmla="*/ 124207 h 2116188"/>
              <a:gd name="connsiteX1" fmla="*/ 97 w 1591545"/>
              <a:gd name="connsiteY1" fmla="*/ 459058 h 2116188"/>
              <a:gd name="connsiteX2" fmla="*/ 206159 w 1591545"/>
              <a:gd name="connsiteY2" fmla="*/ 845424 h 2116188"/>
              <a:gd name="connsiteX3" fmla="*/ 1056165 w 1591545"/>
              <a:gd name="connsiteY3" fmla="*/ 1025728 h 2116188"/>
              <a:gd name="connsiteX4" fmla="*/ 1571319 w 1591545"/>
              <a:gd name="connsiteY4" fmla="*/ 1360578 h 2116188"/>
              <a:gd name="connsiteX5" fmla="*/ 1378136 w 1591545"/>
              <a:gd name="connsiteY5" fmla="*/ 2107554 h 2116188"/>
              <a:gd name="connsiteX6" fmla="*/ 386463 w 1591545"/>
              <a:gd name="connsiteY6" fmla="*/ 1734067 h 2116188"/>
              <a:gd name="connsiteX7" fmla="*/ 541010 w 1591545"/>
              <a:gd name="connsiteY7" fmla="*/ 1231790 h 2116188"/>
              <a:gd name="connsiteX8" fmla="*/ 1081922 w 1591545"/>
              <a:gd name="connsiteY8" fmla="*/ 665120 h 2116188"/>
              <a:gd name="connsiteX9" fmla="*/ 875861 w 1591545"/>
              <a:gd name="connsiteY9" fmla="*/ 34056 h 2116188"/>
              <a:gd name="connsiteX10" fmla="*/ 219038 w 1591545"/>
              <a:gd name="connsiteY10" fmla="*/ 124207 h 2116188"/>
              <a:gd name="connsiteX0" fmla="*/ 219038 w 1587716"/>
              <a:gd name="connsiteY0" fmla="*/ 124207 h 2132594"/>
              <a:gd name="connsiteX1" fmla="*/ 97 w 1587716"/>
              <a:gd name="connsiteY1" fmla="*/ 459058 h 2132594"/>
              <a:gd name="connsiteX2" fmla="*/ 206159 w 1587716"/>
              <a:gd name="connsiteY2" fmla="*/ 845424 h 2132594"/>
              <a:gd name="connsiteX3" fmla="*/ 1056165 w 1587716"/>
              <a:gd name="connsiteY3" fmla="*/ 1025728 h 2132594"/>
              <a:gd name="connsiteX4" fmla="*/ 1571319 w 1587716"/>
              <a:gd name="connsiteY4" fmla="*/ 1360578 h 2132594"/>
              <a:gd name="connsiteX5" fmla="*/ 1378136 w 1587716"/>
              <a:gd name="connsiteY5" fmla="*/ 2107554 h 2132594"/>
              <a:gd name="connsiteX6" fmla="*/ 579646 w 1587716"/>
              <a:gd name="connsiteY6" fmla="*/ 1888614 h 2132594"/>
              <a:gd name="connsiteX7" fmla="*/ 541010 w 1587716"/>
              <a:gd name="connsiteY7" fmla="*/ 1231790 h 2132594"/>
              <a:gd name="connsiteX8" fmla="*/ 1081922 w 1587716"/>
              <a:gd name="connsiteY8" fmla="*/ 665120 h 2132594"/>
              <a:gd name="connsiteX9" fmla="*/ 875861 w 1587716"/>
              <a:gd name="connsiteY9" fmla="*/ 34056 h 2132594"/>
              <a:gd name="connsiteX10" fmla="*/ 219038 w 1587716"/>
              <a:gd name="connsiteY10" fmla="*/ 124207 h 2132594"/>
              <a:gd name="connsiteX0" fmla="*/ 219038 w 1617794"/>
              <a:gd name="connsiteY0" fmla="*/ 124207 h 2075158"/>
              <a:gd name="connsiteX1" fmla="*/ 97 w 1617794"/>
              <a:gd name="connsiteY1" fmla="*/ 459058 h 2075158"/>
              <a:gd name="connsiteX2" fmla="*/ 206159 w 1617794"/>
              <a:gd name="connsiteY2" fmla="*/ 845424 h 2075158"/>
              <a:gd name="connsiteX3" fmla="*/ 1056165 w 1617794"/>
              <a:gd name="connsiteY3" fmla="*/ 1025728 h 2075158"/>
              <a:gd name="connsiteX4" fmla="*/ 1571319 w 1617794"/>
              <a:gd name="connsiteY4" fmla="*/ 1360578 h 2075158"/>
              <a:gd name="connsiteX5" fmla="*/ 1481167 w 1617794"/>
              <a:gd name="connsiteY5" fmla="*/ 2043159 h 2075158"/>
              <a:gd name="connsiteX6" fmla="*/ 579646 w 1617794"/>
              <a:gd name="connsiteY6" fmla="*/ 1888614 h 2075158"/>
              <a:gd name="connsiteX7" fmla="*/ 541010 w 1617794"/>
              <a:gd name="connsiteY7" fmla="*/ 1231790 h 2075158"/>
              <a:gd name="connsiteX8" fmla="*/ 1081922 w 1617794"/>
              <a:gd name="connsiteY8" fmla="*/ 665120 h 2075158"/>
              <a:gd name="connsiteX9" fmla="*/ 875861 w 1617794"/>
              <a:gd name="connsiteY9" fmla="*/ 34056 h 2075158"/>
              <a:gd name="connsiteX10" fmla="*/ 219038 w 1617794"/>
              <a:gd name="connsiteY10" fmla="*/ 124207 h 2075158"/>
              <a:gd name="connsiteX0" fmla="*/ 219038 w 1666856"/>
              <a:gd name="connsiteY0" fmla="*/ 124207 h 2076978"/>
              <a:gd name="connsiteX1" fmla="*/ 97 w 1666856"/>
              <a:gd name="connsiteY1" fmla="*/ 459058 h 2076978"/>
              <a:gd name="connsiteX2" fmla="*/ 206159 w 1666856"/>
              <a:gd name="connsiteY2" fmla="*/ 845424 h 2076978"/>
              <a:gd name="connsiteX3" fmla="*/ 1056165 w 1666856"/>
              <a:gd name="connsiteY3" fmla="*/ 1025728 h 2076978"/>
              <a:gd name="connsiteX4" fmla="*/ 1635713 w 1666856"/>
              <a:gd name="connsiteY4" fmla="*/ 1334820 h 2076978"/>
              <a:gd name="connsiteX5" fmla="*/ 1481167 w 1666856"/>
              <a:gd name="connsiteY5" fmla="*/ 2043159 h 2076978"/>
              <a:gd name="connsiteX6" fmla="*/ 579646 w 1666856"/>
              <a:gd name="connsiteY6" fmla="*/ 1888614 h 2076978"/>
              <a:gd name="connsiteX7" fmla="*/ 541010 w 1666856"/>
              <a:gd name="connsiteY7" fmla="*/ 1231790 h 2076978"/>
              <a:gd name="connsiteX8" fmla="*/ 1081922 w 1666856"/>
              <a:gd name="connsiteY8" fmla="*/ 665120 h 2076978"/>
              <a:gd name="connsiteX9" fmla="*/ 875861 w 1666856"/>
              <a:gd name="connsiteY9" fmla="*/ 34056 h 2076978"/>
              <a:gd name="connsiteX10" fmla="*/ 219038 w 1666856"/>
              <a:gd name="connsiteY10" fmla="*/ 124207 h 2076978"/>
              <a:gd name="connsiteX0" fmla="*/ 219058 w 1664049"/>
              <a:gd name="connsiteY0" fmla="*/ 124207 h 2076978"/>
              <a:gd name="connsiteX1" fmla="*/ 117 w 1664049"/>
              <a:gd name="connsiteY1" fmla="*/ 459058 h 2076978"/>
              <a:gd name="connsiteX2" fmla="*/ 206179 w 1664049"/>
              <a:gd name="connsiteY2" fmla="*/ 845424 h 2076978"/>
              <a:gd name="connsiteX3" fmla="*/ 1094822 w 1664049"/>
              <a:gd name="connsiteY3" fmla="*/ 974212 h 2076978"/>
              <a:gd name="connsiteX4" fmla="*/ 1635733 w 1664049"/>
              <a:gd name="connsiteY4" fmla="*/ 1334820 h 2076978"/>
              <a:gd name="connsiteX5" fmla="*/ 1481187 w 1664049"/>
              <a:gd name="connsiteY5" fmla="*/ 2043159 h 2076978"/>
              <a:gd name="connsiteX6" fmla="*/ 579666 w 1664049"/>
              <a:gd name="connsiteY6" fmla="*/ 1888614 h 2076978"/>
              <a:gd name="connsiteX7" fmla="*/ 541030 w 1664049"/>
              <a:gd name="connsiteY7" fmla="*/ 1231790 h 2076978"/>
              <a:gd name="connsiteX8" fmla="*/ 1081942 w 1664049"/>
              <a:gd name="connsiteY8" fmla="*/ 665120 h 2076978"/>
              <a:gd name="connsiteX9" fmla="*/ 875881 w 1664049"/>
              <a:gd name="connsiteY9" fmla="*/ 34056 h 2076978"/>
              <a:gd name="connsiteX10" fmla="*/ 219058 w 1664049"/>
              <a:gd name="connsiteY10" fmla="*/ 124207 h 2076978"/>
              <a:gd name="connsiteX0" fmla="*/ 227054 w 1737502"/>
              <a:gd name="connsiteY0" fmla="*/ 124207 h 2076978"/>
              <a:gd name="connsiteX1" fmla="*/ 8113 w 1737502"/>
              <a:gd name="connsiteY1" fmla="*/ 459058 h 2076978"/>
              <a:gd name="connsiteX2" fmla="*/ 214175 w 1737502"/>
              <a:gd name="connsiteY2" fmla="*/ 845424 h 2076978"/>
              <a:gd name="connsiteX3" fmla="*/ 1643729 w 1737502"/>
              <a:gd name="connsiteY3" fmla="*/ 1334820 h 2076978"/>
              <a:gd name="connsiteX4" fmla="*/ 1489183 w 1737502"/>
              <a:gd name="connsiteY4" fmla="*/ 2043159 h 2076978"/>
              <a:gd name="connsiteX5" fmla="*/ 587662 w 1737502"/>
              <a:gd name="connsiteY5" fmla="*/ 1888614 h 2076978"/>
              <a:gd name="connsiteX6" fmla="*/ 549026 w 1737502"/>
              <a:gd name="connsiteY6" fmla="*/ 1231790 h 2076978"/>
              <a:gd name="connsiteX7" fmla="*/ 1089938 w 1737502"/>
              <a:gd name="connsiteY7" fmla="*/ 665120 h 2076978"/>
              <a:gd name="connsiteX8" fmla="*/ 883877 w 1737502"/>
              <a:gd name="connsiteY8" fmla="*/ 34056 h 2076978"/>
              <a:gd name="connsiteX9" fmla="*/ 227054 w 1737502"/>
              <a:gd name="connsiteY9" fmla="*/ 124207 h 2076978"/>
              <a:gd name="connsiteX0" fmla="*/ 227054 w 1734930"/>
              <a:gd name="connsiteY0" fmla="*/ 124207 h 2123993"/>
              <a:gd name="connsiteX1" fmla="*/ 8113 w 1734930"/>
              <a:gd name="connsiteY1" fmla="*/ 459058 h 2123993"/>
              <a:gd name="connsiteX2" fmla="*/ 214175 w 1734930"/>
              <a:gd name="connsiteY2" fmla="*/ 845424 h 2123993"/>
              <a:gd name="connsiteX3" fmla="*/ 1643729 w 1734930"/>
              <a:gd name="connsiteY3" fmla="*/ 1334820 h 2123993"/>
              <a:gd name="connsiteX4" fmla="*/ 1489183 w 1734930"/>
              <a:gd name="connsiteY4" fmla="*/ 2043159 h 2123993"/>
              <a:gd name="connsiteX5" fmla="*/ 664936 w 1734930"/>
              <a:gd name="connsiteY5" fmla="*/ 2017403 h 2123993"/>
              <a:gd name="connsiteX6" fmla="*/ 549026 w 1734930"/>
              <a:gd name="connsiteY6" fmla="*/ 1231790 h 2123993"/>
              <a:gd name="connsiteX7" fmla="*/ 1089938 w 1734930"/>
              <a:gd name="connsiteY7" fmla="*/ 665120 h 2123993"/>
              <a:gd name="connsiteX8" fmla="*/ 883877 w 1734930"/>
              <a:gd name="connsiteY8" fmla="*/ 34056 h 2123993"/>
              <a:gd name="connsiteX9" fmla="*/ 227054 w 1734930"/>
              <a:gd name="connsiteY9" fmla="*/ 124207 h 2123993"/>
              <a:gd name="connsiteX0" fmla="*/ 227054 w 1734930"/>
              <a:gd name="connsiteY0" fmla="*/ 124207 h 2118829"/>
              <a:gd name="connsiteX1" fmla="*/ 8113 w 1734930"/>
              <a:gd name="connsiteY1" fmla="*/ 459058 h 2118829"/>
              <a:gd name="connsiteX2" fmla="*/ 214175 w 1734930"/>
              <a:gd name="connsiteY2" fmla="*/ 845424 h 2118829"/>
              <a:gd name="connsiteX3" fmla="*/ 1643729 w 1734930"/>
              <a:gd name="connsiteY3" fmla="*/ 1334820 h 2118829"/>
              <a:gd name="connsiteX4" fmla="*/ 1489183 w 1734930"/>
              <a:gd name="connsiteY4" fmla="*/ 2043159 h 2118829"/>
              <a:gd name="connsiteX5" fmla="*/ 664936 w 1734930"/>
              <a:gd name="connsiteY5" fmla="*/ 2017403 h 2118829"/>
              <a:gd name="connsiteX6" fmla="*/ 626300 w 1734930"/>
              <a:gd name="connsiteY6" fmla="*/ 1321942 h 2118829"/>
              <a:gd name="connsiteX7" fmla="*/ 1089938 w 1734930"/>
              <a:gd name="connsiteY7" fmla="*/ 665120 h 2118829"/>
              <a:gd name="connsiteX8" fmla="*/ 883877 w 1734930"/>
              <a:gd name="connsiteY8" fmla="*/ 34056 h 2118829"/>
              <a:gd name="connsiteX9" fmla="*/ 227054 w 1734930"/>
              <a:gd name="connsiteY9" fmla="*/ 124207 h 2118829"/>
              <a:gd name="connsiteX0" fmla="*/ 227054 w 1734930"/>
              <a:gd name="connsiteY0" fmla="*/ 124207 h 2118829"/>
              <a:gd name="connsiteX1" fmla="*/ 8113 w 1734930"/>
              <a:gd name="connsiteY1" fmla="*/ 459058 h 2118829"/>
              <a:gd name="connsiteX2" fmla="*/ 214175 w 1734930"/>
              <a:gd name="connsiteY2" fmla="*/ 845424 h 2118829"/>
              <a:gd name="connsiteX3" fmla="*/ 1643729 w 1734930"/>
              <a:gd name="connsiteY3" fmla="*/ 1334820 h 2118829"/>
              <a:gd name="connsiteX4" fmla="*/ 1489183 w 1734930"/>
              <a:gd name="connsiteY4" fmla="*/ 2043159 h 2118829"/>
              <a:gd name="connsiteX5" fmla="*/ 664936 w 1734930"/>
              <a:gd name="connsiteY5" fmla="*/ 2017403 h 2118829"/>
              <a:gd name="connsiteX6" fmla="*/ 626300 w 1734930"/>
              <a:gd name="connsiteY6" fmla="*/ 1321942 h 2118829"/>
              <a:gd name="connsiteX7" fmla="*/ 1089938 w 1734930"/>
              <a:gd name="connsiteY7" fmla="*/ 665120 h 2118829"/>
              <a:gd name="connsiteX8" fmla="*/ 767968 w 1734930"/>
              <a:gd name="connsiteY8" fmla="*/ 34056 h 2118829"/>
              <a:gd name="connsiteX9" fmla="*/ 227054 w 1734930"/>
              <a:gd name="connsiteY9" fmla="*/ 124207 h 2118829"/>
              <a:gd name="connsiteX0" fmla="*/ 227054 w 1734930"/>
              <a:gd name="connsiteY0" fmla="*/ 124207 h 2118829"/>
              <a:gd name="connsiteX1" fmla="*/ 8113 w 1734930"/>
              <a:gd name="connsiteY1" fmla="*/ 459058 h 2118829"/>
              <a:gd name="connsiteX2" fmla="*/ 214175 w 1734930"/>
              <a:gd name="connsiteY2" fmla="*/ 845424 h 2118829"/>
              <a:gd name="connsiteX3" fmla="*/ 1643729 w 1734930"/>
              <a:gd name="connsiteY3" fmla="*/ 1334820 h 2118829"/>
              <a:gd name="connsiteX4" fmla="*/ 1489183 w 1734930"/>
              <a:gd name="connsiteY4" fmla="*/ 2043159 h 2118829"/>
              <a:gd name="connsiteX5" fmla="*/ 664936 w 1734930"/>
              <a:gd name="connsiteY5" fmla="*/ 2017403 h 2118829"/>
              <a:gd name="connsiteX6" fmla="*/ 626300 w 1734930"/>
              <a:gd name="connsiteY6" fmla="*/ 1321942 h 2118829"/>
              <a:gd name="connsiteX7" fmla="*/ 1089938 w 1734930"/>
              <a:gd name="connsiteY7" fmla="*/ 665120 h 2118829"/>
              <a:gd name="connsiteX8" fmla="*/ 767968 w 1734930"/>
              <a:gd name="connsiteY8" fmla="*/ 34056 h 2118829"/>
              <a:gd name="connsiteX9" fmla="*/ 227054 w 1734930"/>
              <a:gd name="connsiteY9" fmla="*/ 124207 h 2118829"/>
              <a:gd name="connsiteX0" fmla="*/ 227054 w 1734930"/>
              <a:gd name="connsiteY0" fmla="*/ 124207 h 2118829"/>
              <a:gd name="connsiteX1" fmla="*/ 8113 w 1734930"/>
              <a:gd name="connsiteY1" fmla="*/ 459058 h 2118829"/>
              <a:gd name="connsiteX2" fmla="*/ 214175 w 1734930"/>
              <a:gd name="connsiteY2" fmla="*/ 845424 h 2118829"/>
              <a:gd name="connsiteX3" fmla="*/ 1643729 w 1734930"/>
              <a:gd name="connsiteY3" fmla="*/ 1334820 h 2118829"/>
              <a:gd name="connsiteX4" fmla="*/ 1489183 w 1734930"/>
              <a:gd name="connsiteY4" fmla="*/ 2043159 h 2118829"/>
              <a:gd name="connsiteX5" fmla="*/ 664936 w 1734930"/>
              <a:gd name="connsiteY5" fmla="*/ 2017403 h 2118829"/>
              <a:gd name="connsiteX6" fmla="*/ 626300 w 1734930"/>
              <a:gd name="connsiteY6" fmla="*/ 1321942 h 2118829"/>
              <a:gd name="connsiteX7" fmla="*/ 1089938 w 1734930"/>
              <a:gd name="connsiteY7" fmla="*/ 665120 h 2118829"/>
              <a:gd name="connsiteX8" fmla="*/ 767968 w 1734930"/>
              <a:gd name="connsiteY8" fmla="*/ 34056 h 2118829"/>
              <a:gd name="connsiteX9" fmla="*/ 227054 w 1734930"/>
              <a:gd name="connsiteY9" fmla="*/ 124207 h 2118829"/>
              <a:gd name="connsiteX0" fmla="*/ 227054 w 1734930"/>
              <a:gd name="connsiteY0" fmla="*/ 124207 h 2157568"/>
              <a:gd name="connsiteX1" fmla="*/ 8113 w 1734930"/>
              <a:gd name="connsiteY1" fmla="*/ 459058 h 2157568"/>
              <a:gd name="connsiteX2" fmla="*/ 214175 w 1734930"/>
              <a:gd name="connsiteY2" fmla="*/ 845424 h 2157568"/>
              <a:gd name="connsiteX3" fmla="*/ 1643729 w 1734930"/>
              <a:gd name="connsiteY3" fmla="*/ 1334820 h 2157568"/>
              <a:gd name="connsiteX4" fmla="*/ 1489183 w 1734930"/>
              <a:gd name="connsiteY4" fmla="*/ 2043159 h 2157568"/>
              <a:gd name="connsiteX5" fmla="*/ 664936 w 1734930"/>
              <a:gd name="connsiteY5" fmla="*/ 2017403 h 2157568"/>
              <a:gd name="connsiteX6" fmla="*/ 626300 w 1734930"/>
              <a:gd name="connsiteY6" fmla="*/ 1321942 h 2157568"/>
              <a:gd name="connsiteX7" fmla="*/ 1089938 w 1734930"/>
              <a:gd name="connsiteY7" fmla="*/ 665120 h 2157568"/>
              <a:gd name="connsiteX8" fmla="*/ 767968 w 1734930"/>
              <a:gd name="connsiteY8" fmla="*/ 34056 h 2157568"/>
              <a:gd name="connsiteX9" fmla="*/ 227054 w 1734930"/>
              <a:gd name="connsiteY9" fmla="*/ 124207 h 2157568"/>
              <a:gd name="connsiteX0" fmla="*/ 227054 w 1732863"/>
              <a:gd name="connsiteY0" fmla="*/ 124207 h 2182671"/>
              <a:gd name="connsiteX1" fmla="*/ 8113 w 1732863"/>
              <a:gd name="connsiteY1" fmla="*/ 459058 h 2182671"/>
              <a:gd name="connsiteX2" fmla="*/ 214175 w 1732863"/>
              <a:gd name="connsiteY2" fmla="*/ 845424 h 2182671"/>
              <a:gd name="connsiteX3" fmla="*/ 1643729 w 1732863"/>
              <a:gd name="connsiteY3" fmla="*/ 1334820 h 2182671"/>
              <a:gd name="connsiteX4" fmla="*/ 1489183 w 1732863"/>
              <a:gd name="connsiteY4" fmla="*/ 2043159 h 2182671"/>
              <a:gd name="connsiteX5" fmla="*/ 729331 w 1732863"/>
              <a:gd name="connsiteY5" fmla="*/ 2056039 h 2182671"/>
              <a:gd name="connsiteX6" fmla="*/ 626300 w 1732863"/>
              <a:gd name="connsiteY6" fmla="*/ 1321942 h 2182671"/>
              <a:gd name="connsiteX7" fmla="*/ 1089938 w 1732863"/>
              <a:gd name="connsiteY7" fmla="*/ 665120 h 2182671"/>
              <a:gd name="connsiteX8" fmla="*/ 767968 w 1732863"/>
              <a:gd name="connsiteY8" fmla="*/ 34056 h 2182671"/>
              <a:gd name="connsiteX9" fmla="*/ 227054 w 1732863"/>
              <a:gd name="connsiteY9" fmla="*/ 124207 h 2182671"/>
              <a:gd name="connsiteX0" fmla="*/ 227054 w 1732863"/>
              <a:gd name="connsiteY0" fmla="*/ 124207 h 2137486"/>
              <a:gd name="connsiteX1" fmla="*/ 8113 w 1732863"/>
              <a:gd name="connsiteY1" fmla="*/ 459058 h 2137486"/>
              <a:gd name="connsiteX2" fmla="*/ 214175 w 1732863"/>
              <a:gd name="connsiteY2" fmla="*/ 845424 h 2137486"/>
              <a:gd name="connsiteX3" fmla="*/ 1643729 w 1732863"/>
              <a:gd name="connsiteY3" fmla="*/ 1334820 h 2137486"/>
              <a:gd name="connsiteX4" fmla="*/ 1489183 w 1732863"/>
              <a:gd name="connsiteY4" fmla="*/ 2043159 h 2137486"/>
              <a:gd name="connsiteX5" fmla="*/ 729331 w 1732863"/>
              <a:gd name="connsiteY5" fmla="*/ 2056039 h 2137486"/>
              <a:gd name="connsiteX6" fmla="*/ 677815 w 1732863"/>
              <a:gd name="connsiteY6" fmla="*/ 1360578 h 2137486"/>
              <a:gd name="connsiteX7" fmla="*/ 1089938 w 1732863"/>
              <a:gd name="connsiteY7" fmla="*/ 665120 h 2137486"/>
              <a:gd name="connsiteX8" fmla="*/ 767968 w 1732863"/>
              <a:gd name="connsiteY8" fmla="*/ 34056 h 2137486"/>
              <a:gd name="connsiteX9" fmla="*/ 227054 w 1732863"/>
              <a:gd name="connsiteY9" fmla="*/ 124207 h 2137486"/>
              <a:gd name="connsiteX0" fmla="*/ 227054 w 1732863"/>
              <a:gd name="connsiteY0" fmla="*/ 115013 h 2128292"/>
              <a:gd name="connsiteX1" fmla="*/ 8113 w 1732863"/>
              <a:gd name="connsiteY1" fmla="*/ 449864 h 2128292"/>
              <a:gd name="connsiteX2" fmla="*/ 214175 w 1732863"/>
              <a:gd name="connsiteY2" fmla="*/ 836230 h 2128292"/>
              <a:gd name="connsiteX3" fmla="*/ 1643729 w 1732863"/>
              <a:gd name="connsiteY3" fmla="*/ 1325626 h 2128292"/>
              <a:gd name="connsiteX4" fmla="*/ 1489183 w 1732863"/>
              <a:gd name="connsiteY4" fmla="*/ 2033965 h 2128292"/>
              <a:gd name="connsiteX5" fmla="*/ 729331 w 1732863"/>
              <a:gd name="connsiteY5" fmla="*/ 2046845 h 2128292"/>
              <a:gd name="connsiteX6" fmla="*/ 677815 w 1732863"/>
              <a:gd name="connsiteY6" fmla="*/ 1351384 h 2128292"/>
              <a:gd name="connsiteX7" fmla="*/ 1077059 w 1732863"/>
              <a:gd name="connsiteY7" fmla="*/ 527138 h 2128292"/>
              <a:gd name="connsiteX8" fmla="*/ 767968 w 1732863"/>
              <a:gd name="connsiteY8" fmla="*/ 24862 h 2128292"/>
              <a:gd name="connsiteX9" fmla="*/ 227054 w 1732863"/>
              <a:gd name="connsiteY9" fmla="*/ 115013 h 21282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732863" h="2128292">
                <a:moveTo>
                  <a:pt x="227054" y="115013"/>
                </a:moveTo>
                <a:cubicBezTo>
                  <a:pt x="100412" y="185847"/>
                  <a:pt x="10259" y="329661"/>
                  <a:pt x="8113" y="449864"/>
                </a:cubicBezTo>
                <a:cubicBezTo>
                  <a:pt x="5967" y="570067"/>
                  <a:pt x="-58427" y="690270"/>
                  <a:pt x="214175" y="836230"/>
                </a:cubicBezTo>
                <a:cubicBezTo>
                  <a:pt x="486777" y="982190"/>
                  <a:pt x="1431228" y="1126003"/>
                  <a:pt x="1643729" y="1325626"/>
                </a:cubicBezTo>
                <a:cubicBezTo>
                  <a:pt x="1856230" y="1525249"/>
                  <a:pt x="1641583" y="1913762"/>
                  <a:pt x="1489183" y="2033965"/>
                </a:cubicBezTo>
                <a:cubicBezTo>
                  <a:pt x="1336783" y="2154168"/>
                  <a:pt x="864559" y="2160609"/>
                  <a:pt x="729331" y="2046845"/>
                </a:cubicBezTo>
                <a:cubicBezTo>
                  <a:pt x="594103" y="1933082"/>
                  <a:pt x="619860" y="1604668"/>
                  <a:pt x="677815" y="1351384"/>
                </a:cubicBezTo>
                <a:cubicBezTo>
                  <a:pt x="735770" y="1098100"/>
                  <a:pt x="1062034" y="748225"/>
                  <a:pt x="1077059" y="527138"/>
                </a:cubicBezTo>
                <a:cubicBezTo>
                  <a:pt x="1092084" y="306051"/>
                  <a:pt x="909635" y="93549"/>
                  <a:pt x="767968" y="24862"/>
                </a:cubicBezTo>
                <a:cubicBezTo>
                  <a:pt x="626301" y="-43825"/>
                  <a:pt x="353697" y="44179"/>
                  <a:pt x="227054" y="115013"/>
                </a:cubicBezTo>
                <a:close/>
              </a:path>
            </a:pathLst>
          </a:custGeom>
          <a:noFill/>
          <a:ln w="38100">
            <a:solidFill>
              <a:srgbClr val="00FFFF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654315" y="906929"/>
            <a:ext cx="2008135" cy="1579179"/>
          </a:xfrm>
          <a:prstGeom prst="ellipse">
            <a:avLst/>
          </a:prstGeom>
          <a:noFill/>
          <a:ln>
            <a:solidFill>
              <a:srgbClr val="00FFFF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8" name="Oval 207"/>
          <p:cNvSpPr/>
          <p:nvPr/>
        </p:nvSpPr>
        <p:spPr>
          <a:xfrm rot="2324711">
            <a:off x="497263" y="1085087"/>
            <a:ext cx="2008135" cy="1579179"/>
          </a:xfrm>
          <a:prstGeom prst="ellipse">
            <a:avLst/>
          </a:prstGeom>
          <a:noFill/>
          <a:ln>
            <a:solidFill>
              <a:srgbClr val="00FF0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224051" y="708338"/>
            <a:ext cx="2564296" cy="2132968"/>
          </a:xfrm>
          <a:prstGeom prst="rect">
            <a:avLst/>
          </a:prstGeom>
          <a:solidFill>
            <a:schemeClr val="bg2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1" name="Group 10"/>
          <p:cNvGrpSpPr/>
          <p:nvPr/>
        </p:nvGrpSpPr>
        <p:grpSpPr>
          <a:xfrm>
            <a:off x="441717" y="774368"/>
            <a:ext cx="2144533" cy="1815358"/>
            <a:chOff x="2411352" y="1168529"/>
            <a:chExt cx="3348714" cy="2834704"/>
          </a:xfrm>
        </p:grpSpPr>
        <p:grpSp>
          <p:nvGrpSpPr>
            <p:cNvPr id="199" name="Group 198"/>
            <p:cNvGrpSpPr/>
            <p:nvPr/>
          </p:nvGrpSpPr>
          <p:grpSpPr>
            <a:xfrm>
              <a:off x="3080119" y="3155631"/>
              <a:ext cx="2558681" cy="536295"/>
              <a:chOff x="3080119" y="3739702"/>
              <a:chExt cx="2558681" cy="536295"/>
            </a:xfrm>
          </p:grpSpPr>
          <p:sp>
            <p:nvSpPr>
              <p:cNvPr id="200" name="Freeform 199"/>
              <p:cNvSpPr/>
              <p:nvPr/>
            </p:nvSpPr>
            <p:spPr>
              <a:xfrm>
                <a:off x="4324093" y="3739702"/>
                <a:ext cx="917136" cy="441101"/>
              </a:xfrm>
              <a:custGeom>
                <a:avLst/>
                <a:gdLst>
                  <a:gd name="connsiteX0" fmla="*/ 0 w 1584101"/>
                  <a:gd name="connsiteY0" fmla="*/ 759854 h 759854"/>
                  <a:gd name="connsiteX1" fmla="*/ 0 w 1584101"/>
                  <a:gd name="connsiteY1" fmla="*/ 0 h 759854"/>
                  <a:gd name="connsiteX2" fmla="*/ 1584101 w 1584101"/>
                  <a:gd name="connsiteY2" fmla="*/ 12879 h 759854"/>
                  <a:gd name="connsiteX0" fmla="*/ 0 w 1579887"/>
                  <a:gd name="connsiteY0" fmla="*/ 759854 h 759854"/>
                  <a:gd name="connsiteX1" fmla="*/ 0 w 1579887"/>
                  <a:gd name="connsiteY1" fmla="*/ 0 h 759854"/>
                  <a:gd name="connsiteX2" fmla="*/ 1579887 w 1579887"/>
                  <a:gd name="connsiteY2" fmla="*/ 238 h 75985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579887" h="759854">
                    <a:moveTo>
                      <a:pt x="0" y="759854"/>
                    </a:moveTo>
                    <a:lnTo>
                      <a:pt x="0" y="0"/>
                    </a:lnTo>
                    <a:lnTo>
                      <a:pt x="1579887" y="238"/>
                    </a:lnTo>
                  </a:path>
                </a:pathLst>
              </a:custGeom>
              <a:noFill/>
              <a:ln w="57150">
                <a:solidFill>
                  <a:schemeClr val="bg2">
                    <a:lumMod val="40000"/>
                    <a:lumOff val="60000"/>
                  </a:schemeClr>
                </a:solidFill>
                <a:headEnd type="none" w="med" len="med"/>
                <a:tailEnd type="triangle" w="med" len="me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pic>
            <p:nvPicPr>
              <p:cNvPr id="201" name="Picture 6" descr="C:\Users\dliao\Documents\My Notebook\Physics\UCSF PostDoc\Tlsty Journal Club\PersisterJournalClub20110131\DNADoubleStrand.png"/>
              <p:cNvPicPr>
                <a:picLocks noChangeAspect="1" noChangeArrowheads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080119" y="4114800"/>
                <a:ext cx="2558681" cy="161197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sp>
          <p:nvSpPr>
            <p:cNvPr id="202" name="Freeform 201"/>
            <p:cNvSpPr/>
            <p:nvPr/>
          </p:nvSpPr>
          <p:spPr>
            <a:xfrm>
              <a:off x="2743327" y="1168529"/>
              <a:ext cx="730866" cy="413991"/>
            </a:xfrm>
            <a:custGeom>
              <a:avLst/>
              <a:gdLst>
                <a:gd name="connsiteX0" fmla="*/ 84377 w 729336"/>
                <a:gd name="connsiteY0" fmla="*/ 340657 h 688387"/>
                <a:gd name="connsiteX1" fmla="*/ 32861 w 729336"/>
                <a:gd name="connsiteY1" fmla="*/ 662629 h 688387"/>
                <a:gd name="connsiteX2" fmla="*/ 612411 w 729336"/>
                <a:gd name="connsiteY2" fmla="*/ 688387 h 688387"/>
                <a:gd name="connsiteX3" fmla="*/ 728320 w 729336"/>
                <a:gd name="connsiteY3" fmla="*/ 417930 h 688387"/>
                <a:gd name="connsiteX4" fmla="*/ 586653 w 729336"/>
                <a:gd name="connsiteY4" fmla="*/ 405051 h 688387"/>
                <a:gd name="connsiteX5" fmla="*/ 548016 w 729336"/>
                <a:gd name="connsiteY5" fmla="*/ 546719 h 688387"/>
                <a:gd name="connsiteX6" fmla="*/ 380591 w 729336"/>
                <a:gd name="connsiteY6" fmla="*/ 314899 h 688387"/>
                <a:gd name="connsiteX7" fmla="*/ 509380 w 729336"/>
                <a:gd name="connsiteY7" fmla="*/ 160353 h 688387"/>
                <a:gd name="connsiteX8" fmla="*/ 548016 w 729336"/>
                <a:gd name="connsiteY8" fmla="*/ 276263 h 688387"/>
                <a:gd name="connsiteX9" fmla="*/ 728320 w 729336"/>
                <a:gd name="connsiteY9" fmla="*/ 186111 h 688387"/>
                <a:gd name="connsiteX10" fmla="*/ 560895 w 729336"/>
                <a:gd name="connsiteY10" fmla="*/ 31564 h 688387"/>
                <a:gd name="connsiteX11" fmla="*/ 187408 w 729336"/>
                <a:gd name="connsiteY11" fmla="*/ 31564 h 688387"/>
                <a:gd name="connsiteX12" fmla="*/ 84377 w 729336"/>
                <a:gd name="connsiteY12" fmla="*/ 340657 h 688387"/>
                <a:gd name="connsiteX0" fmla="*/ 84377 w 729336"/>
                <a:gd name="connsiteY0" fmla="*/ 340657 h 688387"/>
                <a:gd name="connsiteX1" fmla="*/ 32861 w 729336"/>
                <a:gd name="connsiteY1" fmla="*/ 662629 h 688387"/>
                <a:gd name="connsiteX2" fmla="*/ 612411 w 729336"/>
                <a:gd name="connsiteY2" fmla="*/ 688387 h 688387"/>
                <a:gd name="connsiteX3" fmla="*/ 728320 w 729336"/>
                <a:gd name="connsiteY3" fmla="*/ 417930 h 688387"/>
                <a:gd name="connsiteX4" fmla="*/ 586653 w 729336"/>
                <a:gd name="connsiteY4" fmla="*/ 405051 h 688387"/>
                <a:gd name="connsiteX5" fmla="*/ 548016 w 729336"/>
                <a:gd name="connsiteY5" fmla="*/ 546719 h 688387"/>
                <a:gd name="connsiteX6" fmla="*/ 357731 w 729336"/>
                <a:gd name="connsiteY6" fmla="*/ 342331 h 688387"/>
                <a:gd name="connsiteX7" fmla="*/ 509380 w 729336"/>
                <a:gd name="connsiteY7" fmla="*/ 160353 h 688387"/>
                <a:gd name="connsiteX8" fmla="*/ 548016 w 729336"/>
                <a:gd name="connsiteY8" fmla="*/ 276263 h 688387"/>
                <a:gd name="connsiteX9" fmla="*/ 728320 w 729336"/>
                <a:gd name="connsiteY9" fmla="*/ 186111 h 688387"/>
                <a:gd name="connsiteX10" fmla="*/ 560895 w 729336"/>
                <a:gd name="connsiteY10" fmla="*/ 31564 h 688387"/>
                <a:gd name="connsiteX11" fmla="*/ 187408 w 729336"/>
                <a:gd name="connsiteY11" fmla="*/ 31564 h 688387"/>
                <a:gd name="connsiteX12" fmla="*/ 84377 w 729336"/>
                <a:gd name="connsiteY12" fmla="*/ 340657 h 688387"/>
                <a:gd name="connsiteX0" fmla="*/ 84377 w 729336"/>
                <a:gd name="connsiteY0" fmla="*/ 340657 h 688387"/>
                <a:gd name="connsiteX1" fmla="*/ 32861 w 729336"/>
                <a:gd name="connsiteY1" fmla="*/ 662629 h 688387"/>
                <a:gd name="connsiteX2" fmla="*/ 612411 w 729336"/>
                <a:gd name="connsiteY2" fmla="*/ 688387 h 688387"/>
                <a:gd name="connsiteX3" fmla="*/ 728320 w 729336"/>
                <a:gd name="connsiteY3" fmla="*/ 417930 h 688387"/>
                <a:gd name="connsiteX4" fmla="*/ 586653 w 729336"/>
                <a:gd name="connsiteY4" fmla="*/ 405051 h 688387"/>
                <a:gd name="connsiteX5" fmla="*/ 548016 w 729336"/>
                <a:gd name="connsiteY5" fmla="*/ 546719 h 688387"/>
                <a:gd name="connsiteX6" fmla="*/ 357731 w 729336"/>
                <a:gd name="connsiteY6" fmla="*/ 342331 h 688387"/>
                <a:gd name="connsiteX7" fmla="*/ 509380 w 729336"/>
                <a:gd name="connsiteY7" fmla="*/ 160353 h 688387"/>
                <a:gd name="connsiteX8" fmla="*/ 548016 w 729336"/>
                <a:gd name="connsiteY8" fmla="*/ 276263 h 688387"/>
                <a:gd name="connsiteX9" fmla="*/ 728320 w 729336"/>
                <a:gd name="connsiteY9" fmla="*/ 186111 h 688387"/>
                <a:gd name="connsiteX10" fmla="*/ 560895 w 729336"/>
                <a:gd name="connsiteY10" fmla="*/ 31564 h 688387"/>
                <a:gd name="connsiteX11" fmla="*/ 187408 w 729336"/>
                <a:gd name="connsiteY11" fmla="*/ 31564 h 688387"/>
                <a:gd name="connsiteX12" fmla="*/ 84377 w 729336"/>
                <a:gd name="connsiteY12" fmla="*/ 340657 h 688387"/>
                <a:gd name="connsiteX0" fmla="*/ 84377 w 729336"/>
                <a:gd name="connsiteY0" fmla="*/ 340657 h 688387"/>
                <a:gd name="connsiteX1" fmla="*/ 32861 w 729336"/>
                <a:gd name="connsiteY1" fmla="*/ 662629 h 688387"/>
                <a:gd name="connsiteX2" fmla="*/ 612411 w 729336"/>
                <a:gd name="connsiteY2" fmla="*/ 688387 h 688387"/>
                <a:gd name="connsiteX3" fmla="*/ 728320 w 729336"/>
                <a:gd name="connsiteY3" fmla="*/ 417930 h 688387"/>
                <a:gd name="connsiteX4" fmla="*/ 586653 w 729336"/>
                <a:gd name="connsiteY4" fmla="*/ 405051 h 688387"/>
                <a:gd name="connsiteX5" fmla="*/ 548016 w 729336"/>
                <a:gd name="connsiteY5" fmla="*/ 546719 h 688387"/>
                <a:gd name="connsiteX6" fmla="*/ 357731 w 729336"/>
                <a:gd name="connsiteY6" fmla="*/ 356047 h 688387"/>
                <a:gd name="connsiteX7" fmla="*/ 509380 w 729336"/>
                <a:gd name="connsiteY7" fmla="*/ 160353 h 688387"/>
                <a:gd name="connsiteX8" fmla="*/ 548016 w 729336"/>
                <a:gd name="connsiteY8" fmla="*/ 276263 h 688387"/>
                <a:gd name="connsiteX9" fmla="*/ 728320 w 729336"/>
                <a:gd name="connsiteY9" fmla="*/ 186111 h 688387"/>
                <a:gd name="connsiteX10" fmla="*/ 560895 w 729336"/>
                <a:gd name="connsiteY10" fmla="*/ 31564 h 688387"/>
                <a:gd name="connsiteX11" fmla="*/ 187408 w 729336"/>
                <a:gd name="connsiteY11" fmla="*/ 31564 h 688387"/>
                <a:gd name="connsiteX12" fmla="*/ 84377 w 729336"/>
                <a:gd name="connsiteY12" fmla="*/ 340657 h 688387"/>
                <a:gd name="connsiteX0" fmla="*/ 84377 w 729336"/>
                <a:gd name="connsiteY0" fmla="*/ 340657 h 688387"/>
                <a:gd name="connsiteX1" fmla="*/ 32861 w 729336"/>
                <a:gd name="connsiteY1" fmla="*/ 662629 h 688387"/>
                <a:gd name="connsiteX2" fmla="*/ 612411 w 729336"/>
                <a:gd name="connsiteY2" fmla="*/ 688387 h 688387"/>
                <a:gd name="connsiteX3" fmla="*/ 728320 w 729336"/>
                <a:gd name="connsiteY3" fmla="*/ 417930 h 688387"/>
                <a:gd name="connsiteX4" fmla="*/ 586653 w 729336"/>
                <a:gd name="connsiteY4" fmla="*/ 405051 h 688387"/>
                <a:gd name="connsiteX5" fmla="*/ 548016 w 729336"/>
                <a:gd name="connsiteY5" fmla="*/ 546719 h 688387"/>
                <a:gd name="connsiteX6" fmla="*/ 357731 w 729336"/>
                <a:gd name="connsiteY6" fmla="*/ 356047 h 688387"/>
                <a:gd name="connsiteX7" fmla="*/ 532240 w 729336"/>
                <a:gd name="connsiteY7" fmla="*/ 164925 h 688387"/>
                <a:gd name="connsiteX8" fmla="*/ 548016 w 729336"/>
                <a:gd name="connsiteY8" fmla="*/ 276263 h 688387"/>
                <a:gd name="connsiteX9" fmla="*/ 728320 w 729336"/>
                <a:gd name="connsiteY9" fmla="*/ 186111 h 688387"/>
                <a:gd name="connsiteX10" fmla="*/ 560895 w 729336"/>
                <a:gd name="connsiteY10" fmla="*/ 31564 h 688387"/>
                <a:gd name="connsiteX11" fmla="*/ 187408 w 729336"/>
                <a:gd name="connsiteY11" fmla="*/ 31564 h 688387"/>
                <a:gd name="connsiteX12" fmla="*/ 84377 w 729336"/>
                <a:gd name="connsiteY12" fmla="*/ 340657 h 688387"/>
                <a:gd name="connsiteX0" fmla="*/ 84377 w 729336"/>
                <a:gd name="connsiteY0" fmla="*/ 340657 h 688387"/>
                <a:gd name="connsiteX1" fmla="*/ 32861 w 729336"/>
                <a:gd name="connsiteY1" fmla="*/ 662629 h 688387"/>
                <a:gd name="connsiteX2" fmla="*/ 612411 w 729336"/>
                <a:gd name="connsiteY2" fmla="*/ 688387 h 688387"/>
                <a:gd name="connsiteX3" fmla="*/ 728320 w 729336"/>
                <a:gd name="connsiteY3" fmla="*/ 417930 h 688387"/>
                <a:gd name="connsiteX4" fmla="*/ 586653 w 729336"/>
                <a:gd name="connsiteY4" fmla="*/ 405051 h 688387"/>
                <a:gd name="connsiteX5" fmla="*/ 548016 w 729336"/>
                <a:gd name="connsiteY5" fmla="*/ 546719 h 688387"/>
                <a:gd name="connsiteX6" fmla="*/ 357731 w 729336"/>
                <a:gd name="connsiteY6" fmla="*/ 356047 h 688387"/>
                <a:gd name="connsiteX7" fmla="*/ 532240 w 729336"/>
                <a:gd name="connsiteY7" fmla="*/ 164925 h 688387"/>
                <a:gd name="connsiteX8" fmla="*/ 548016 w 729336"/>
                <a:gd name="connsiteY8" fmla="*/ 276263 h 688387"/>
                <a:gd name="connsiteX9" fmla="*/ 728320 w 729336"/>
                <a:gd name="connsiteY9" fmla="*/ 186111 h 688387"/>
                <a:gd name="connsiteX10" fmla="*/ 560895 w 729336"/>
                <a:gd name="connsiteY10" fmla="*/ 31564 h 688387"/>
                <a:gd name="connsiteX11" fmla="*/ 187408 w 729336"/>
                <a:gd name="connsiteY11" fmla="*/ 31564 h 688387"/>
                <a:gd name="connsiteX12" fmla="*/ 84377 w 729336"/>
                <a:gd name="connsiteY12" fmla="*/ 340657 h 688387"/>
                <a:gd name="connsiteX0" fmla="*/ 84377 w 729336"/>
                <a:gd name="connsiteY0" fmla="*/ 340657 h 688387"/>
                <a:gd name="connsiteX1" fmla="*/ 32861 w 729336"/>
                <a:gd name="connsiteY1" fmla="*/ 662629 h 688387"/>
                <a:gd name="connsiteX2" fmla="*/ 612411 w 729336"/>
                <a:gd name="connsiteY2" fmla="*/ 688387 h 688387"/>
                <a:gd name="connsiteX3" fmla="*/ 728320 w 729336"/>
                <a:gd name="connsiteY3" fmla="*/ 417930 h 688387"/>
                <a:gd name="connsiteX4" fmla="*/ 586653 w 729336"/>
                <a:gd name="connsiteY4" fmla="*/ 405051 h 688387"/>
                <a:gd name="connsiteX5" fmla="*/ 529728 w 729336"/>
                <a:gd name="connsiteY5" fmla="*/ 533003 h 688387"/>
                <a:gd name="connsiteX6" fmla="*/ 357731 w 729336"/>
                <a:gd name="connsiteY6" fmla="*/ 356047 h 688387"/>
                <a:gd name="connsiteX7" fmla="*/ 532240 w 729336"/>
                <a:gd name="connsiteY7" fmla="*/ 164925 h 688387"/>
                <a:gd name="connsiteX8" fmla="*/ 548016 w 729336"/>
                <a:gd name="connsiteY8" fmla="*/ 276263 h 688387"/>
                <a:gd name="connsiteX9" fmla="*/ 728320 w 729336"/>
                <a:gd name="connsiteY9" fmla="*/ 186111 h 688387"/>
                <a:gd name="connsiteX10" fmla="*/ 560895 w 729336"/>
                <a:gd name="connsiteY10" fmla="*/ 31564 h 688387"/>
                <a:gd name="connsiteX11" fmla="*/ 187408 w 729336"/>
                <a:gd name="connsiteY11" fmla="*/ 31564 h 688387"/>
                <a:gd name="connsiteX12" fmla="*/ 84377 w 729336"/>
                <a:gd name="connsiteY12" fmla="*/ 340657 h 688387"/>
                <a:gd name="connsiteX0" fmla="*/ 84377 w 729336"/>
                <a:gd name="connsiteY0" fmla="*/ 340657 h 688387"/>
                <a:gd name="connsiteX1" fmla="*/ 32861 w 729336"/>
                <a:gd name="connsiteY1" fmla="*/ 662629 h 688387"/>
                <a:gd name="connsiteX2" fmla="*/ 612411 w 729336"/>
                <a:gd name="connsiteY2" fmla="*/ 688387 h 688387"/>
                <a:gd name="connsiteX3" fmla="*/ 728320 w 729336"/>
                <a:gd name="connsiteY3" fmla="*/ 417930 h 688387"/>
                <a:gd name="connsiteX4" fmla="*/ 586653 w 729336"/>
                <a:gd name="connsiteY4" fmla="*/ 405051 h 688387"/>
                <a:gd name="connsiteX5" fmla="*/ 529728 w 729336"/>
                <a:gd name="connsiteY5" fmla="*/ 533003 h 688387"/>
                <a:gd name="connsiteX6" fmla="*/ 357731 w 729336"/>
                <a:gd name="connsiteY6" fmla="*/ 356047 h 688387"/>
                <a:gd name="connsiteX7" fmla="*/ 532240 w 729336"/>
                <a:gd name="connsiteY7" fmla="*/ 164925 h 688387"/>
                <a:gd name="connsiteX8" fmla="*/ 548016 w 729336"/>
                <a:gd name="connsiteY8" fmla="*/ 276263 h 688387"/>
                <a:gd name="connsiteX9" fmla="*/ 728320 w 729336"/>
                <a:gd name="connsiteY9" fmla="*/ 186111 h 688387"/>
                <a:gd name="connsiteX10" fmla="*/ 560895 w 729336"/>
                <a:gd name="connsiteY10" fmla="*/ 31564 h 688387"/>
                <a:gd name="connsiteX11" fmla="*/ 187408 w 729336"/>
                <a:gd name="connsiteY11" fmla="*/ 31564 h 688387"/>
                <a:gd name="connsiteX12" fmla="*/ 84377 w 729336"/>
                <a:gd name="connsiteY12" fmla="*/ 340657 h 688387"/>
                <a:gd name="connsiteX0" fmla="*/ 84377 w 730333"/>
                <a:gd name="connsiteY0" fmla="*/ 340657 h 688387"/>
                <a:gd name="connsiteX1" fmla="*/ 32861 w 730333"/>
                <a:gd name="connsiteY1" fmla="*/ 662629 h 688387"/>
                <a:gd name="connsiteX2" fmla="*/ 612411 w 730333"/>
                <a:gd name="connsiteY2" fmla="*/ 688387 h 688387"/>
                <a:gd name="connsiteX3" fmla="*/ 728320 w 730333"/>
                <a:gd name="connsiteY3" fmla="*/ 417930 h 688387"/>
                <a:gd name="connsiteX4" fmla="*/ 568365 w 730333"/>
                <a:gd name="connsiteY4" fmla="*/ 405051 h 688387"/>
                <a:gd name="connsiteX5" fmla="*/ 529728 w 730333"/>
                <a:gd name="connsiteY5" fmla="*/ 533003 h 688387"/>
                <a:gd name="connsiteX6" fmla="*/ 357731 w 730333"/>
                <a:gd name="connsiteY6" fmla="*/ 356047 h 688387"/>
                <a:gd name="connsiteX7" fmla="*/ 532240 w 730333"/>
                <a:gd name="connsiteY7" fmla="*/ 164925 h 688387"/>
                <a:gd name="connsiteX8" fmla="*/ 548016 w 730333"/>
                <a:gd name="connsiteY8" fmla="*/ 276263 h 688387"/>
                <a:gd name="connsiteX9" fmla="*/ 728320 w 730333"/>
                <a:gd name="connsiteY9" fmla="*/ 186111 h 688387"/>
                <a:gd name="connsiteX10" fmla="*/ 560895 w 730333"/>
                <a:gd name="connsiteY10" fmla="*/ 31564 h 688387"/>
                <a:gd name="connsiteX11" fmla="*/ 187408 w 730333"/>
                <a:gd name="connsiteY11" fmla="*/ 31564 h 688387"/>
                <a:gd name="connsiteX12" fmla="*/ 84377 w 730333"/>
                <a:gd name="connsiteY12" fmla="*/ 340657 h 688387"/>
                <a:gd name="connsiteX0" fmla="*/ 84377 w 730333"/>
                <a:gd name="connsiteY0" fmla="*/ 340657 h 688387"/>
                <a:gd name="connsiteX1" fmla="*/ 32861 w 730333"/>
                <a:gd name="connsiteY1" fmla="*/ 662629 h 688387"/>
                <a:gd name="connsiteX2" fmla="*/ 612411 w 730333"/>
                <a:gd name="connsiteY2" fmla="*/ 688387 h 688387"/>
                <a:gd name="connsiteX3" fmla="*/ 728320 w 730333"/>
                <a:gd name="connsiteY3" fmla="*/ 417930 h 688387"/>
                <a:gd name="connsiteX4" fmla="*/ 568365 w 730333"/>
                <a:gd name="connsiteY4" fmla="*/ 405051 h 688387"/>
                <a:gd name="connsiteX5" fmla="*/ 529728 w 730333"/>
                <a:gd name="connsiteY5" fmla="*/ 533003 h 688387"/>
                <a:gd name="connsiteX6" fmla="*/ 357731 w 730333"/>
                <a:gd name="connsiteY6" fmla="*/ 356047 h 688387"/>
                <a:gd name="connsiteX7" fmla="*/ 518524 w 730333"/>
                <a:gd name="connsiteY7" fmla="*/ 155781 h 688387"/>
                <a:gd name="connsiteX8" fmla="*/ 548016 w 730333"/>
                <a:gd name="connsiteY8" fmla="*/ 276263 h 688387"/>
                <a:gd name="connsiteX9" fmla="*/ 728320 w 730333"/>
                <a:gd name="connsiteY9" fmla="*/ 186111 h 688387"/>
                <a:gd name="connsiteX10" fmla="*/ 560895 w 730333"/>
                <a:gd name="connsiteY10" fmla="*/ 31564 h 688387"/>
                <a:gd name="connsiteX11" fmla="*/ 187408 w 730333"/>
                <a:gd name="connsiteY11" fmla="*/ 31564 h 688387"/>
                <a:gd name="connsiteX12" fmla="*/ 84377 w 730333"/>
                <a:gd name="connsiteY12" fmla="*/ 340657 h 688387"/>
                <a:gd name="connsiteX0" fmla="*/ 84377 w 730333"/>
                <a:gd name="connsiteY0" fmla="*/ 340657 h 688387"/>
                <a:gd name="connsiteX1" fmla="*/ 32861 w 730333"/>
                <a:gd name="connsiteY1" fmla="*/ 662629 h 688387"/>
                <a:gd name="connsiteX2" fmla="*/ 612411 w 730333"/>
                <a:gd name="connsiteY2" fmla="*/ 688387 h 688387"/>
                <a:gd name="connsiteX3" fmla="*/ 728320 w 730333"/>
                <a:gd name="connsiteY3" fmla="*/ 417930 h 688387"/>
                <a:gd name="connsiteX4" fmla="*/ 568365 w 730333"/>
                <a:gd name="connsiteY4" fmla="*/ 405051 h 688387"/>
                <a:gd name="connsiteX5" fmla="*/ 488580 w 730333"/>
                <a:gd name="connsiteY5" fmla="*/ 523859 h 688387"/>
                <a:gd name="connsiteX6" fmla="*/ 357731 w 730333"/>
                <a:gd name="connsiteY6" fmla="*/ 356047 h 688387"/>
                <a:gd name="connsiteX7" fmla="*/ 518524 w 730333"/>
                <a:gd name="connsiteY7" fmla="*/ 155781 h 688387"/>
                <a:gd name="connsiteX8" fmla="*/ 548016 w 730333"/>
                <a:gd name="connsiteY8" fmla="*/ 276263 h 688387"/>
                <a:gd name="connsiteX9" fmla="*/ 728320 w 730333"/>
                <a:gd name="connsiteY9" fmla="*/ 186111 h 688387"/>
                <a:gd name="connsiteX10" fmla="*/ 560895 w 730333"/>
                <a:gd name="connsiteY10" fmla="*/ 31564 h 688387"/>
                <a:gd name="connsiteX11" fmla="*/ 187408 w 730333"/>
                <a:gd name="connsiteY11" fmla="*/ 31564 h 688387"/>
                <a:gd name="connsiteX12" fmla="*/ 84377 w 730333"/>
                <a:gd name="connsiteY12" fmla="*/ 340657 h 688387"/>
                <a:gd name="connsiteX0" fmla="*/ 84377 w 730333"/>
                <a:gd name="connsiteY0" fmla="*/ 340657 h 688387"/>
                <a:gd name="connsiteX1" fmla="*/ 32861 w 730333"/>
                <a:gd name="connsiteY1" fmla="*/ 662629 h 688387"/>
                <a:gd name="connsiteX2" fmla="*/ 612411 w 730333"/>
                <a:gd name="connsiteY2" fmla="*/ 688387 h 688387"/>
                <a:gd name="connsiteX3" fmla="*/ 728320 w 730333"/>
                <a:gd name="connsiteY3" fmla="*/ 417930 h 688387"/>
                <a:gd name="connsiteX4" fmla="*/ 568365 w 730333"/>
                <a:gd name="connsiteY4" fmla="*/ 405051 h 688387"/>
                <a:gd name="connsiteX5" fmla="*/ 488580 w 730333"/>
                <a:gd name="connsiteY5" fmla="*/ 523859 h 688387"/>
                <a:gd name="connsiteX6" fmla="*/ 357731 w 730333"/>
                <a:gd name="connsiteY6" fmla="*/ 356047 h 688387"/>
                <a:gd name="connsiteX7" fmla="*/ 468232 w 730333"/>
                <a:gd name="connsiteY7" fmla="*/ 160353 h 688387"/>
                <a:gd name="connsiteX8" fmla="*/ 548016 w 730333"/>
                <a:gd name="connsiteY8" fmla="*/ 276263 h 688387"/>
                <a:gd name="connsiteX9" fmla="*/ 728320 w 730333"/>
                <a:gd name="connsiteY9" fmla="*/ 186111 h 688387"/>
                <a:gd name="connsiteX10" fmla="*/ 560895 w 730333"/>
                <a:gd name="connsiteY10" fmla="*/ 31564 h 688387"/>
                <a:gd name="connsiteX11" fmla="*/ 187408 w 730333"/>
                <a:gd name="connsiteY11" fmla="*/ 31564 h 688387"/>
                <a:gd name="connsiteX12" fmla="*/ 84377 w 730333"/>
                <a:gd name="connsiteY12" fmla="*/ 340657 h 688387"/>
                <a:gd name="connsiteX0" fmla="*/ 84377 w 730333"/>
                <a:gd name="connsiteY0" fmla="*/ 340657 h 688387"/>
                <a:gd name="connsiteX1" fmla="*/ 32861 w 730333"/>
                <a:gd name="connsiteY1" fmla="*/ 662629 h 688387"/>
                <a:gd name="connsiteX2" fmla="*/ 612411 w 730333"/>
                <a:gd name="connsiteY2" fmla="*/ 688387 h 688387"/>
                <a:gd name="connsiteX3" fmla="*/ 728320 w 730333"/>
                <a:gd name="connsiteY3" fmla="*/ 417930 h 688387"/>
                <a:gd name="connsiteX4" fmla="*/ 568365 w 730333"/>
                <a:gd name="connsiteY4" fmla="*/ 405051 h 688387"/>
                <a:gd name="connsiteX5" fmla="*/ 488580 w 730333"/>
                <a:gd name="connsiteY5" fmla="*/ 523859 h 688387"/>
                <a:gd name="connsiteX6" fmla="*/ 357731 w 730333"/>
                <a:gd name="connsiteY6" fmla="*/ 356047 h 688387"/>
                <a:gd name="connsiteX7" fmla="*/ 468232 w 730333"/>
                <a:gd name="connsiteY7" fmla="*/ 160353 h 688387"/>
                <a:gd name="connsiteX8" fmla="*/ 548016 w 730333"/>
                <a:gd name="connsiteY8" fmla="*/ 276263 h 688387"/>
                <a:gd name="connsiteX9" fmla="*/ 728320 w 730333"/>
                <a:gd name="connsiteY9" fmla="*/ 186111 h 688387"/>
                <a:gd name="connsiteX10" fmla="*/ 560895 w 730333"/>
                <a:gd name="connsiteY10" fmla="*/ 31564 h 688387"/>
                <a:gd name="connsiteX11" fmla="*/ 187408 w 730333"/>
                <a:gd name="connsiteY11" fmla="*/ 31564 h 688387"/>
                <a:gd name="connsiteX12" fmla="*/ 84377 w 730333"/>
                <a:gd name="connsiteY12" fmla="*/ 340657 h 688387"/>
                <a:gd name="connsiteX0" fmla="*/ 84377 w 730333"/>
                <a:gd name="connsiteY0" fmla="*/ 340657 h 688387"/>
                <a:gd name="connsiteX1" fmla="*/ 32861 w 730333"/>
                <a:gd name="connsiteY1" fmla="*/ 662629 h 688387"/>
                <a:gd name="connsiteX2" fmla="*/ 612411 w 730333"/>
                <a:gd name="connsiteY2" fmla="*/ 688387 h 688387"/>
                <a:gd name="connsiteX3" fmla="*/ 728320 w 730333"/>
                <a:gd name="connsiteY3" fmla="*/ 417930 h 688387"/>
                <a:gd name="connsiteX4" fmla="*/ 568365 w 730333"/>
                <a:gd name="connsiteY4" fmla="*/ 405051 h 688387"/>
                <a:gd name="connsiteX5" fmla="*/ 456576 w 730333"/>
                <a:gd name="connsiteY5" fmla="*/ 523859 h 688387"/>
                <a:gd name="connsiteX6" fmla="*/ 357731 w 730333"/>
                <a:gd name="connsiteY6" fmla="*/ 356047 h 688387"/>
                <a:gd name="connsiteX7" fmla="*/ 468232 w 730333"/>
                <a:gd name="connsiteY7" fmla="*/ 160353 h 688387"/>
                <a:gd name="connsiteX8" fmla="*/ 548016 w 730333"/>
                <a:gd name="connsiteY8" fmla="*/ 276263 h 688387"/>
                <a:gd name="connsiteX9" fmla="*/ 728320 w 730333"/>
                <a:gd name="connsiteY9" fmla="*/ 186111 h 688387"/>
                <a:gd name="connsiteX10" fmla="*/ 560895 w 730333"/>
                <a:gd name="connsiteY10" fmla="*/ 31564 h 688387"/>
                <a:gd name="connsiteX11" fmla="*/ 187408 w 730333"/>
                <a:gd name="connsiteY11" fmla="*/ 31564 h 688387"/>
                <a:gd name="connsiteX12" fmla="*/ 84377 w 730333"/>
                <a:gd name="connsiteY12" fmla="*/ 340657 h 688387"/>
                <a:gd name="connsiteX0" fmla="*/ 84377 w 730333"/>
                <a:gd name="connsiteY0" fmla="*/ 340657 h 688387"/>
                <a:gd name="connsiteX1" fmla="*/ 32861 w 730333"/>
                <a:gd name="connsiteY1" fmla="*/ 662629 h 688387"/>
                <a:gd name="connsiteX2" fmla="*/ 612411 w 730333"/>
                <a:gd name="connsiteY2" fmla="*/ 688387 h 688387"/>
                <a:gd name="connsiteX3" fmla="*/ 728320 w 730333"/>
                <a:gd name="connsiteY3" fmla="*/ 417930 h 688387"/>
                <a:gd name="connsiteX4" fmla="*/ 568365 w 730333"/>
                <a:gd name="connsiteY4" fmla="*/ 405051 h 688387"/>
                <a:gd name="connsiteX5" fmla="*/ 456576 w 730333"/>
                <a:gd name="connsiteY5" fmla="*/ 523859 h 688387"/>
                <a:gd name="connsiteX6" fmla="*/ 357731 w 730333"/>
                <a:gd name="connsiteY6" fmla="*/ 356047 h 688387"/>
                <a:gd name="connsiteX7" fmla="*/ 468232 w 730333"/>
                <a:gd name="connsiteY7" fmla="*/ 160353 h 688387"/>
                <a:gd name="connsiteX8" fmla="*/ 548016 w 730333"/>
                <a:gd name="connsiteY8" fmla="*/ 276263 h 688387"/>
                <a:gd name="connsiteX9" fmla="*/ 728320 w 730333"/>
                <a:gd name="connsiteY9" fmla="*/ 186111 h 688387"/>
                <a:gd name="connsiteX10" fmla="*/ 560895 w 730333"/>
                <a:gd name="connsiteY10" fmla="*/ 31564 h 688387"/>
                <a:gd name="connsiteX11" fmla="*/ 187408 w 730333"/>
                <a:gd name="connsiteY11" fmla="*/ 31564 h 688387"/>
                <a:gd name="connsiteX12" fmla="*/ 84377 w 730333"/>
                <a:gd name="connsiteY12" fmla="*/ 340657 h 688387"/>
                <a:gd name="connsiteX0" fmla="*/ 84377 w 730866"/>
                <a:gd name="connsiteY0" fmla="*/ 340657 h 688387"/>
                <a:gd name="connsiteX1" fmla="*/ 32861 w 730866"/>
                <a:gd name="connsiteY1" fmla="*/ 662629 h 688387"/>
                <a:gd name="connsiteX2" fmla="*/ 612411 w 730866"/>
                <a:gd name="connsiteY2" fmla="*/ 688387 h 688387"/>
                <a:gd name="connsiteX3" fmla="*/ 728320 w 730866"/>
                <a:gd name="connsiteY3" fmla="*/ 417930 h 688387"/>
                <a:gd name="connsiteX4" fmla="*/ 559221 w 730866"/>
                <a:gd name="connsiteY4" fmla="*/ 405051 h 688387"/>
                <a:gd name="connsiteX5" fmla="*/ 456576 w 730866"/>
                <a:gd name="connsiteY5" fmla="*/ 523859 h 688387"/>
                <a:gd name="connsiteX6" fmla="*/ 357731 w 730866"/>
                <a:gd name="connsiteY6" fmla="*/ 356047 h 688387"/>
                <a:gd name="connsiteX7" fmla="*/ 468232 w 730866"/>
                <a:gd name="connsiteY7" fmla="*/ 160353 h 688387"/>
                <a:gd name="connsiteX8" fmla="*/ 548016 w 730866"/>
                <a:gd name="connsiteY8" fmla="*/ 276263 h 688387"/>
                <a:gd name="connsiteX9" fmla="*/ 728320 w 730866"/>
                <a:gd name="connsiteY9" fmla="*/ 186111 h 688387"/>
                <a:gd name="connsiteX10" fmla="*/ 560895 w 730866"/>
                <a:gd name="connsiteY10" fmla="*/ 31564 h 688387"/>
                <a:gd name="connsiteX11" fmla="*/ 187408 w 730866"/>
                <a:gd name="connsiteY11" fmla="*/ 31564 h 688387"/>
                <a:gd name="connsiteX12" fmla="*/ 84377 w 730866"/>
                <a:gd name="connsiteY12" fmla="*/ 340657 h 688387"/>
                <a:gd name="connsiteX0" fmla="*/ 84377 w 730866"/>
                <a:gd name="connsiteY0" fmla="*/ 340657 h 688387"/>
                <a:gd name="connsiteX1" fmla="*/ 32861 w 730866"/>
                <a:gd name="connsiteY1" fmla="*/ 662629 h 688387"/>
                <a:gd name="connsiteX2" fmla="*/ 612411 w 730866"/>
                <a:gd name="connsiteY2" fmla="*/ 688387 h 688387"/>
                <a:gd name="connsiteX3" fmla="*/ 728320 w 730866"/>
                <a:gd name="connsiteY3" fmla="*/ 417930 h 688387"/>
                <a:gd name="connsiteX4" fmla="*/ 559221 w 730866"/>
                <a:gd name="connsiteY4" fmla="*/ 405051 h 688387"/>
                <a:gd name="connsiteX5" fmla="*/ 456576 w 730866"/>
                <a:gd name="connsiteY5" fmla="*/ 523859 h 688387"/>
                <a:gd name="connsiteX6" fmla="*/ 357731 w 730866"/>
                <a:gd name="connsiteY6" fmla="*/ 356047 h 688387"/>
                <a:gd name="connsiteX7" fmla="*/ 468232 w 730866"/>
                <a:gd name="connsiteY7" fmla="*/ 160353 h 688387"/>
                <a:gd name="connsiteX8" fmla="*/ 566304 w 730866"/>
                <a:gd name="connsiteY8" fmla="*/ 285407 h 688387"/>
                <a:gd name="connsiteX9" fmla="*/ 728320 w 730866"/>
                <a:gd name="connsiteY9" fmla="*/ 186111 h 688387"/>
                <a:gd name="connsiteX10" fmla="*/ 560895 w 730866"/>
                <a:gd name="connsiteY10" fmla="*/ 31564 h 688387"/>
                <a:gd name="connsiteX11" fmla="*/ 187408 w 730866"/>
                <a:gd name="connsiteY11" fmla="*/ 31564 h 688387"/>
                <a:gd name="connsiteX12" fmla="*/ 84377 w 730866"/>
                <a:gd name="connsiteY12" fmla="*/ 340657 h 688387"/>
                <a:gd name="connsiteX0" fmla="*/ 84377 w 730866"/>
                <a:gd name="connsiteY0" fmla="*/ 340657 h 688387"/>
                <a:gd name="connsiteX1" fmla="*/ 32861 w 730866"/>
                <a:gd name="connsiteY1" fmla="*/ 662629 h 688387"/>
                <a:gd name="connsiteX2" fmla="*/ 612411 w 730866"/>
                <a:gd name="connsiteY2" fmla="*/ 688387 h 688387"/>
                <a:gd name="connsiteX3" fmla="*/ 728320 w 730866"/>
                <a:gd name="connsiteY3" fmla="*/ 417930 h 688387"/>
                <a:gd name="connsiteX4" fmla="*/ 559221 w 730866"/>
                <a:gd name="connsiteY4" fmla="*/ 405051 h 688387"/>
                <a:gd name="connsiteX5" fmla="*/ 456576 w 730866"/>
                <a:gd name="connsiteY5" fmla="*/ 523859 h 688387"/>
                <a:gd name="connsiteX6" fmla="*/ 357731 w 730866"/>
                <a:gd name="connsiteY6" fmla="*/ 356047 h 688387"/>
                <a:gd name="connsiteX7" fmla="*/ 468232 w 730866"/>
                <a:gd name="connsiteY7" fmla="*/ 160353 h 688387"/>
                <a:gd name="connsiteX8" fmla="*/ 566304 w 730866"/>
                <a:gd name="connsiteY8" fmla="*/ 285407 h 688387"/>
                <a:gd name="connsiteX9" fmla="*/ 728320 w 730866"/>
                <a:gd name="connsiteY9" fmla="*/ 186111 h 688387"/>
                <a:gd name="connsiteX10" fmla="*/ 560895 w 730866"/>
                <a:gd name="connsiteY10" fmla="*/ 31564 h 688387"/>
                <a:gd name="connsiteX11" fmla="*/ 187408 w 730866"/>
                <a:gd name="connsiteY11" fmla="*/ 31564 h 688387"/>
                <a:gd name="connsiteX12" fmla="*/ 84377 w 730866"/>
                <a:gd name="connsiteY12" fmla="*/ 340657 h 688387"/>
                <a:gd name="connsiteX0" fmla="*/ 84377 w 730866"/>
                <a:gd name="connsiteY0" fmla="*/ 340657 h 688387"/>
                <a:gd name="connsiteX1" fmla="*/ 32861 w 730866"/>
                <a:gd name="connsiteY1" fmla="*/ 662629 h 688387"/>
                <a:gd name="connsiteX2" fmla="*/ 612411 w 730866"/>
                <a:gd name="connsiteY2" fmla="*/ 688387 h 688387"/>
                <a:gd name="connsiteX3" fmla="*/ 728320 w 730866"/>
                <a:gd name="connsiteY3" fmla="*/ 417930 h 688387"/>
                <a:gd name="connsiteX4" fmla="*/ 559221 w 730866"/>
                <a:gd name="connsiteY4" fmla="*/ 405051 h 688387"/>
                <a:gd name="connsiteX5" fmla="*/ 456576 w 730866"/>
                <a:gd name="connsiteY5" fmla="*/ 523859 h 688387"/>
                <a:gd name="connsiteX6" fmla="*/ 357731 w 730866"/>
                <a:gd name="connsiteY6" fmla="*/ 356047 h 688387"/>
                <a:gd name="connsiteX7" fmla="*/ 468232 w 730866"/>
                <a:gd name="connsiteY7" fmla="*/ 160353 h 688387"/>
                <a:gd name="connsiteX8" fmla="*/ 566304 w 730866"/>
                <a:gd name="connsiteY8" fmla="*/ 285407 h 688387"/>
                <a:gd name="connsiteX9" fmla="*/ 728320 w 730866"/>
                <a:gd name="connsiteY9" fmla="*/ 186111 h 688387"/>
                <a:gd name="connsiteX10" fmla="*/ 560895 w 730866"/>
                <a:gd name="connsiteY10" fmla="*/ 31564 h 688387"/>
                <a:gd name="connsiteX11" fmla="*/ 187408 w 730866"/>
                <a:gd name="connsiteY11" fmla="*/ 31564 h 688387"/>
                <a:gd name="connsiteX12" fmla="*/ 84377 w 730866"/>
                <a:gd name="connsiteY12" fmla="*/ 340657 h 688387"/>
                <a:gd name="connsiteX0" fmla="*/ 84377 w 730866"/>
                <a:gd name="connsiteY0" fmla="*/ 340657 h 688387"/>
                <a:gd name="connsiteX1" fmla="*/ 32861 w 730866"/>
                <a:gd name="connsiteY1" fmla="*/ 662629 h 688387"/>
                <a:gd name="connsiteX2" fmla="*/ 612411 w 730866"/>
                <a:gd name="connsiteY2" fmla="*/ 688387 h 688387"/>
                <a:gd name="connsiteX3" fmla="*/ 728320 w 730866"/>
                <a:gd name="connsiteY3" fmla="*/ 417930 h 688387"/>
                <a:gd name="connsiteX4" fmla="*/ 559221 w 730866"/>
                <a:gd name="connsiteY4" fmla="*/ 405051 h 688387"/>
                <a:gd name="connsiteX5" fmla="*/ 456576 w 730866"/>
                <a:gd name="connsiteY5" fmla="*/ 523859 h 688387"/>
                <a:gd name="connsiteX6" fmla="*/ 353159 w 730866"/>
                <a:gd name="connsiteY6" fmla="*/ 337759 h 688387"/>
                <a:gd name="connsiteX7" fmla="*/ 468232 w 730866"/>
                <a:gd name="connsiteY7" fmla="*/ 160353 h 688387"/>
                <a:gd name="connsiteX8" fmla="*/ 566304 w 730866"/>
                <a:gd name="connsiteY8" fmla="*/ 285407 h 688387"/>
                <a:gd name="connsiteX9" fmla="*/ 728320 w 730866"/>
                <a:gd name="connsiteY9" fmla="*/ 186111 h 688387"/>
                <a:gd name="connsiteX10" fmla="*/ 560895 w 730866"/>
                <a:gd name="connsiteY10" fmla="*/ 31564 h 688387"/>
                <a:gd name="connsiteX11" fmla="*/ 187408 w 730866"/>
                <a:gd name="connsiteY11" fmla="*/ 31564 h 688387"/>
                <a:gd name="connsiteX12" fmla="*/ 84377 w 730866"/>
                <a:gd name="connsiteY12" fmla="*/ 340657 h 688387"/>
                <a:gd name="connsiteX0" fmla="*/ 84377 w 730866"/>
                <a:gd name="connsiteY0" fmla="*/ 340657 h 688387"/>
                <a:gd name="connsiteX1" fmla="*/ 32861 w 730866"/>
                <a:gd name="connsiteY1" fmla="*/ 662629 h 688387"/>
                <a:gd name="connsiteX2" fmla="*/ 612411 w 730866"/>
                <a:gd name="connsiteY2" fmla="*/ 688387 h 688387"/>
                <a:gd name="connsiteX3" fmla="*/ 728320 w 730866"/>
                <a:gd name="connsiteY3" fmla="*/ 417930 h 688387"/>
                <a:gd name="connsiteX4" fmla="*/ 559221 w 730866"/>
                <a:gd name="connsiteY4" fmla="*/ 405051 h 688387"/>
                <a:gd name="connsiteX5" fmla="*/ 456576 w 730866"/>
                <a:gd name="connsiteY5" fmla="*/ 523859 h 688387"/>
                <a:gd name="connsiteX6" fmla="*/ 353159 w 730866"/>
                <a:gd name="connsiteY6" fmla="*/ 337759 h 688387"/>
                <a:gd name="connsiteX7" fmla="*/ 468232 w 730866"/>
                <a:gd name="connsiteY7" fmla="*/ 160353 h 688387"/>
                <a:gd name="connsiteX8" fmla="*/ 566304 w 730866"/>
                <a:gd name="connsiteY8" fmla="*/ 285407 h 688387"/>
                <a:gd name="connsiteX9" fmla="*/ 728320 w 730866"/>
                <a:gd name="connsiteY9" fmla="*/ 186111 h 688387"/>
                <a:gd name="connsiteX10" fmla="*/ 560895 w 730866"/>
                <a:gd name="connsiteY10" fmla="*/ 31564 h 688387"/>
                <a:gd name="connsiteX11" fmla="*/ 187408 w 730866"/>
                <a:gd name="connsiteY11" fmla="*/ 31564 h 688387"/>
                <a:gd name="connsiteX12" fmla="*/ 84377 w 730866"/>
                <a:gd name="connsiteY12" fmla="*/ 340657 h 688387"/>
                <a:gd name="connsiteX0" fmla="*/ 84377 w 730866"/>
                <a:gd name="connsiteY0" fmla="*/ 340657 h 688387"/>
                <a:gd name="connsiteX1" fmla="*/ 32861 w 730866"/>
                <a:gd name="connsiteY1" fmla="*/ 662629 h 688387"/>
                <a:gd name="connsiteX2" fmla="*/ 612411 w 730866"/>
                <a:gd name="connsiteY2" fmla="*/ 688387 h 688387"/>
                <a:gd name="connsiteX3" fmla="*/ 728320 w 730866"/>
                <a:gd name="connsiteY3" fmla="*/ 417930 h 688387"/>
                <a:gd name="connsiteX4" fmla="*/ 559221 w 730866"/>
                <a:gd name="connsiteY4" fmla="*/ 405051 h 688387"/>
                <a:gd name="connsiteX5" fmla="*/ 456576 w 730866"/>
                <a:gd name="connsiteY5" fmla="*/ 523859 h 688387"/>
                <a:gd name="connsiteX6" fmla="*/ 353159 w 730866"/>
                <a:gd name="connsiteY6" fmla="*/ 337759 h 688387"/>
                <a:gd name="connsiteX7" fmla="*/ 468232 w 730866"/>
                <a:gd name="connsiteY7" fmla="*/ 160353 h 688387"/>
                <a:gd name="connsiteX8" fmla="*/ 566304 w 730866"/>
                <a:gd name="connsiteY8" fmla="*/ 285407 h 688387"/>
                <a:gd name="connsiteX9" fmla="*/ 728320 w 730866"/>
                <a:gd name="connsiteY9" fmla="*/ 186111 h 688387"/>
                <a:gd name="connsiteX10" fmla="*/ 560895 w 730866"/>
                <a:gd name="connsiteY10" fmla="*/ 31564 h 688387"/>
                <a:gd name="connsiteX11" fmla="*/ 187408 w 730866"/>
                <a:gd name="connsiteY11" fmla="*/ 31564 h 688387"/>
                <a:gd name="connsiteX12" fmla="*/ 84377 w 730866"/>
                <a:gd name="connsiteY12" fmla="*/ 340657 h 688387"/>
                <a:gd name="connsiteX0" fmla="*/ 84377 w 730866"/>
                <a:gd name="connsiteY0" fmla="*/ 340657 h 688387"/>
                <a:gd name="connsiteX1" fmla="*/ 32861 w 730866"/>
                <a:gd name="connsiteY1" fmla="*/ 662629 h 688387"/>
                <a:gd name="connsiteX2" fmla="*/ 612411 w 730866"/>
                <a:gd name="connsiteY2" fmla="*/ 688387 h 688387"/>
                <a:gd name="connsiteX3" fmla="*/ 728320 w 730866"/>
                <a:gd name="connsiteY3" fmla="*/ 417930 h 688387"/>
                <a:gd name="connsiteX4" fmla="*/ 559221 w 730866"/>
                <a:gd name="connsiteY4" fmla="*/ 405051 h 688387"/>
                <a:gd name="connsiteX5" fmla="*/ 460053 w 730866"/>
                <a:gd name="connsiteY5" fmla="*/ 512296 h 688387"/>
                <a:gd name="connsiteX6" fmla="*/ 353159 w 730866"/>
                <a:gd name="connsiteY6" fmla="*/ 337759 h 688387"/>
                <a:gd name="connsiteX7" fmla="*/ 468232 w 730866"/>
                <a:gd name="connsiteY7" fmla="*/ 160353 h 688387"/>
                <a:gd name="connsiteX8" fmla="*/ 566304 w 730866"/>
                <a:gd name="connsiteY8" fmla="*/ 285407 h 688387"/>
                <a:gd name="connsiteX9" fmla="*/ 728320 w 730866"/>
                <a:gd name="connsiteY9" fmla="*/ 186111 h 688387"/>
                <a:gd name="connsiteX10" fmla="*/ 560895 w 730866"/>
                <a:gd name="connsiteY10" fmla="*/ 31564 h 688387"/>
                <a:gd name="connsiteX11" fmla="*/ 187408 w 730866"/>
                <a:gd name="connsiteY11" fmla="*/ 31564 h 688387"/>
                <a:gd name="connsiteX12" fmla="*/ 84377 w 730866"/>
                <a:gd name="connsiteY12" fmla="*/ 340657 h 6883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730866" h="688387">
                  <a:moveTo>
                    <a:pt x="84377" y="340657"/>
                  </a:moveTo>
                  <a:cubicBezTo>
                    <a:pt x="58619" y="445834"/>
                    <a:pt x="-55145" y="604674"/>
                    <a:pt x="32861" y="662629"/>
                  </a:cubicBezTo>
                  <a:cubicBezTo>
                    <a:pt x="120867" y="720584"/>
                    <a:pt x="496501" y="729170"/>
                    <a:pt x="612411" y="688387"/>
                  </a:cubicBezTo>
                  <a:cubicBezTo>
                    <a:pt x="728321" y="647604"/>
                    <a:pt x="737185" y="465153"/>
                    <a:pt x="728320" y="417930"/>
                  </a:cubicBezTo>
                  <a:cubicBezTo>
                    <a:pt x="719455" y="370707"/>
                    <a:pt x="603932" y="389323"/>
                    <a:pt x="559221" y="405051"/>
                  </a:cubicBezTo>
                  <a:cubicBezTo>
                    <a:pt x="514510" y="420779"/>
                    <a:pt x="526401" y="514367"/>
                    <a:pt x="460053" y="512296"/>
                  </a:cubicBezTo>
                  <a:cubicBezTo>
                    <a:pt x="393705" y="510225"/>
                    <a:pt x="351796" y="396416"/>
                    <a:pt x="353159" y="337759"/>
                  </a:cubicBezTo>
                  <a:cubicBezTo>
                    <a:pt x="354522" y="279102"/>
                    <a:pt x="405276" y="155362"/>
                    <a:pt x="468232" y="160353"/>
                  </a:cubicBezTo>
                  <a:cubicBezTo>
                    <a:pt x="531188" y="165344"/>
                    <a:pt x="504668" y="253682"/>
                    <a:pt x="566304" y="285407"/>
                  </a:cubicBezTo>
                  <a:cubicBezTo>
                    <a:pt x="627940" y="317132"/>
                    <a:pt x="729221" y="228418"/>
                    <a:pt x="728320" y="186111"/>
                  </a:cubicBezTo>
                  <a:cubicBezTo>
                    <a:pt x="727419" y="143804"/>
                    <a:pt x="651047" y="57322"/>
                    <a:pt x="560895" y="31564"/>
                  </a:cubicBezTo>
                  <a:cubicBezTo>
                    <a:pt x="470743" y="5806"/>
                    <a:pt x="266828" y="-24245"/>
                    <a:pt x="187408" y="31564"/>
                  </a:cubicBezTo>
                  <a:cubicBezTo>
                    <a:pt x="107988" y="87373"/>
                    <a:pt x="110135" y="235480"/>
                    <a:pt x="84377" y="340657"/>
                  </a:cubicBezTo>
                  <a:close/>
                </a:path>
              </a:pathLst>
            </a:custGeom>
            <a:gradFill>
              <a:gsLst>
                <a:gs pos="0">
                  <a:srgbClr val="00FFFF"/>
                </a:gs>
                <a:gs pos="44000">
                  <a:srgbClr val="00B0F0"/>
                </a:gs>
                <a:gs pos="100000">
                  <a:srgbClr val="0070C0"/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203" name="Picture 5"/>
            <p:cNvPicPr>
              <a:picLocks noChangeAspect="1" noChangeArrowheads="1" noCrop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2411352" y="3156726"/>
              <a:ext cx="801343" cy="68361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04" name="Freeform 203"/>
            <p:cNvSpPr/>
            <p:nvPr/>
          </p:nvSpPr>
          <p:spPr>
            <a:xfrm>
              <a:off x="3584079" y="3589242"/>
              <a:ext cx="730866" cy="413991"/>
            </a:xfrm>
            <a:custGeom>
              <a:avLst/>
              <a:gdLst>
                <a:gd name="connsiteX0" fmla="*/ 84377 w 729336"/>
                <a:gd name="connsiteY0" fmla="*/ 340657 h 688387"/>
                <a:gd name="connsiteX1" fmla="*/ 32861 w 729336"/>
                <a:gd name="connsiteY1" fmla="*/ 662629 h 688387"/>
                <a:gd name="connsiteX2" fmla="*/ 612411 w 729336"/>
                <a:gd name="connsiteY2" fmla="*/ 688387 h 688387"/>
                <a:gd name="connsiteX3" fmla="*/ 728320 w 729336"/>
                <a:gd name="connsiteY3" fmla="*/ 417930 h 688387"/>
                <a:gd name="connsiteX4" fmla="*/ 586653 w 729336"/>
                <a:gd name="connsiteY4" fmla="*/ 405051 h 688387"/>
                <a:gd name="connsiteX5" fmla="*/ 548016 w 729336"/>
                <a:gd name="connsiteY5" fmla="*/ 546719 h 688387"/>
                <a:gd name="connsiteX6" fmla="*/ 380591 w 729336"/>
                <a:gd name="connsiteY6" fmla="*/ 314899 h 688387"/>
                <a:gd name="connsiteX7" fmla="*/ 509380 w 729336"/>
                <a:gd name="connsiteY7" fmla="*/ 160353 h 688387"/>
                <a:gd name="connsiteX8" fmla="*/ 548016 w 729336"/>
                <a:gd name="connsiteY8" fmla="*/ 276263 h 688387"/>
                <a:gd name="connsiteX9" fmla="*/ 728320 w 729336"/>
                <a:gd name="connsiteY9" fmla="*/ 186111 h 688387"/>
                <a:gd name="connsiteX10" fmla="*/ 560895 w 729336"/>
                <a:gd name="connsiteY10" fmla="*/ 31564 h 688387"/>
                <a:gd name="connsiteX11" fmla="*/ 187408 w 729336"/>
                <a:gd name="connsiteY11" fmla="*/ 31564 h 688387"/>
                <a:gd name="connsiteX12" fmla="*/ 84377 w 729336"/>
                <a:gd name="connsiteY12" fmla="*/ 340657 h 688387"/>
                <a:gd name="connsiteX0" fmla="*/ 84377 w 729336"/>
                <a:gd name="connsiteY0" fmla="*/ 340657 h 688387"/>
                <a:gd name="connsiteX1" fmla="*/ 32861 w 729336"/>
                <a:gd name="connsiteY1" fmla="*/ 662629 h 688387"/>
                <a:gd name="connsiteX2" fmla="*/ 612411 w 729336"/>
                <a:gd name="connsiteY2" fmla="*/ 688387 h 688387"/>
                <a:gd name="connsiteX3" fmla="*/ 728320 w 729336"/>
                <a:gd name="connsiteY3" fmla="*/ 417930 h 688387"/>
                <a:gd name="connsiteX4" fmla="*/ 586653 w 729336"/>
                <a:gd name="connsiteY4" fmla="*/ 405051 h 688387"/>
                <a:gd name="connsiteX5" fmla="*/ 548016 w 729336"/>
                <a:gd name="connsiteY5" fmla="*/ 546719 h 688387"/>
                <a:gd name="connsiteX6" fmla="*/ 357731 w 729336"/>
                <a:gd name="connsiteY6" fmla="*/ 342331 h 688387"/>
                <a:gd name="connsiteX7" fmla="*/ 509380 w 729336"/>
                <a:gd name="connsiteY7" fmla="*/ 160353 h 688387"/>
                <a:gd name="connsiteX8" fmla="*/ 548016 w 729336"/>
                <a:gd name="connsiteY8" fmla="*/ 276263 h 688387"/>
                <a:gd name="connsiteX9" fmla="*/ 728320 w 729336"/>
                <a:gd name="connsiteY9" fmla="*/ 186111 h 688387"/>
                <a:gd name="connsiteX10" fmla="*/ 560895 w 729336"/>
                <a:gd name="connsiteY10" fmla="*/ 31564 h 688387"/>
                <a:gd name="connsiteX11" fmla="*/ 187408 w 729336"/>
                <a:gd name="connsiteY11" fmla="*/ 31564 h 688387"/>
                <a:gd name="connsiteX12" fmla="*/ 84377 w 729336"/>
                <a:gd name="connsiteY12" fmla="*/ 340657 h 688387"/>
                <a:gd name="connsiteX0" fmla="*/ 84377 w 729336"/>
                <a:gd name="connsiteY0" fmla="*/ 340657 h 688387"/>
                <a:gd name="connsiteX1" fmla="*/ 32861 w 729336"/>
                <a:gd name="connsiteY1" fmla="*/ 662629 h 688387"/>
                <a:gd name="connsiteX2" fmla="*/ 612411 w 729336"/>
                <a:gd name="connsiteY2" fmla="*/ 688387 h 688387"/>
                <a:gd name="connsiteX3" fmla="*/ 728320 w 729336"/>
                <a:gd name="connsiteY3" fmla="*/ 417930 h 688387"/>
                <a:gd name="connsiteX4" fmla="*/ 586653 w 729336"/>
                <a:gd name="connsiteY4" fmla="*/ 405051 h 688387"/>
                <a:gd name="connsiteX5" fmla="*/ 548016 w 729336"/>
                <a:gd name="connsiteY5" fmla="*/ 546719 h 688387"/>
                <a:gd name="connsiteX6" fmla="*/ 357731 w 729336"/>
                <a:gd name="connsiteY6" fmla="*/ 342331 h 688387"/>
                <a:gd name="connsiteX7" fmla="*/ 509380 w 729336"/>
                <a:gd name="connsiteY7" fmla="*/ 160353 h 688387"/>
                <a:gd name="connsiteX8" fmla="*/ 548016 w 729336"/>
                <a:gd name="connsiteY8" fmla="*/ 276263 h 688387"/>
                <a:gd name="connsiteX9" fmla="*/ 728320 w 729336"/>
                <a:gd name="connsiteY9" fmla="*/ 186111 h 688387"/>
                <a:gd name="connsiteX10" fmla="*/ 560895 w 729336"/>
                <a:gd name="connsiteY10" fmla="*/ 31564 h 688387"/>
                <a:gd name="connsiteX11" fmla="*/ 187408 w 729336"/>
                <a:gd name="connsiteY11" fmla="*/ 31564 h 688387"/>
                <a:gd name="connsiteX12" fmla="*/ 84377 w 729336"/>
                <a:gd name="connsiteY12" fmla="*/ 340657 h 688387"/>
                <a:gd name="connsiteX0" fmla="*/ 84377 w 729336"/>
                <a:gd name="connsiteY0" fmla="*/ 340657 h 688387"/>
                <a:gd name="connsiteX1" fmla="*/ 32861 w 729336"/>
                <a:gd name="connsiteY1" fmla="*/ 662629 h 688387"/>
                <a:gd name="connsiteX2" fmla="*/ 612411 w 729336"/>
                <a:gd name="connsiteY2" fmla="*/ 688387 h 688387"/>
                <a:gd name="connsiteX3" fmla="*/ 728320 w 729336"/>
                <a:gd name="connsiteY3" fmla="*/ 417930 h 688387"/>
                <a:gd name="connsiteX4" fmla="*/ 586653 w 729336"/>
                <a:gd name="connsiteY4" fmla="*/ 405051 h 688387"/>
                <a:gd name="connsiteX5" fmla="*/ 548016 w 729336"/>
                <a:gd name="connsiteY5" fmla="*/ 546719 h 688387"/>
                <a:gd name="connsiteX6" fmla="*/ 357731 w 729336"/>
                <a:gd name="connsiteY6" fmla="*/ 356047 h 688387"/>
                <a:gd name="connsiteX7" fmla="*/ 509380 w 729336"/>
                <a:gd name="connsiteY7" fmla="*/ 160353 h 688387"/>
                <a:gd name="connsiteX8" fmla="*/ 548016 w 729336"/>
                <a:gd name="connsiteY8" fmla="*/ 276263 h 688387"/>
                <a:gd name="connsiteX9" fmla="*/ 728320 w 729336"/>
                <a:gd name="connsiteY9" fmla="*/ 186111 h 688387"/>
                <a:gd name="connsiteX10" fmla="*/ 560895 w 729336"/>
                <a:gd name="connsiteY10" fmla="*/ 31564 h 688387"/>
                <a:gd name="connsiteX11" fmla="*/ 187408 w 729336"/>
                <a:gd name="connsiteY11" fmla="*/ 31564 h 688387"/>
                <a:gd name="connsiteX12" fmla="*/ 84377 w 729336"/>
                <a:gd name="connsiteY12" fmla="*/ 340657 h 688387"/>
                <a:gd name="connsiteX0" fmla="*/ 84377 w 729336"/>
                <a:gd name="connsiteY0" fmla="*/ 340657 h 688387"/>
                <a:gd name="connsiteX1" fmla="*/ 32861 w 729336"/>
                <a:gd name="connsiteY1" fmla="*/ 662629 h 688387"/>
                <a:gd name="connsiteX2" fmla="*/ 612411 w 729336"/>
                <a:gd name="connsiteY2" fmla="*/ 688387 h 688387"/>
                <a:gd name="connsiteX3" fmla="*/ 728320 w 729336"/>
                <a:gd name="connsiteY3" fmla="*/ 417930 h 688387"/>
                <a:gd name="connsiteX4" fmla="*/ 586653 w 729336"/>
                <a:gd name="connsiteY4" fmla="*/ 405051 h 688387"/>
                <a:gd name="connsiteX5" fmla="*/ 548016 w 729336"/>
                <a:gd name="connsiteY5" fmla="*/ 546719 h 688387"/>
                <a:gd name="connsiteX6" fmla="*/ 357731 w 729336"/>
                <a:gd name="connsiteY6" fmla="*/ 356047 h 688387"/>
                <a:gd name="connsiteX7" fmla="*/ 532240 w 729336"/>
                <a:gd name="connsiteY7" fmla="*/ 164925 h 688387"/>
                <a:gd name="connsiteX8" fmla="*/ 548016 w 729336"/>
                <a:gd name="connsiteY8" fmla="*/ 276263 h 688387"/>
                <a:gd name="connsiteX9" fmla="*/ 728320 w 729336"/>
                <a:gd name="connsiteY9" fmla="*/ 186111 h 688387"/>
                <a:gd name="connsiteX10" fmla="*/ 560895 w 729336"/>
                <a:gd name="connsiteY10" fmla="*/ 31564 h 688387"/>
                <a:gd name="connsiteX11" fmla="*/ 187408 w 729336"/>
                <a:gd name="connsiteY11" fmla="*/ 31564 h 688387"/>
                <a:gd name="connsiteX12" fmla="*/ 84377 w 729336"/>
                <a:gd name="connsiteY12" fmla="*/ 340657 h 688387"/>
                <a:gd name="connsiteX0" fmla="*/ 84377 w 729336"/>
                <a:gd name="connsiteY0" fmla="*/ 340657 h 688387"/>
                <a:gd name="connsiteX1" fmla="*/ 32861 w 729336"/>
                <a:gd name="connsiteY1" fmla="*/ 662629 h 688387"/>
                <a:gd name="connsiteX2" fmla="*/ 612411 w 729336"/>
                <a:gd name="connsiteY2" fmla="*/ 688387 h 688387"/>
                <a:gd name="connsiteX3" fmla="*/ 728320 w 729336"/>
                <a:gd name="connsiteY3" fmla="*/ 417930 h 688387"/>
                <a:gd name="connsiteX4" fmla="*/ 586653 w 729336"/>
                <a:gd name="connsiteY4" fmla="*/ 405051 h 688387"/>
                <a:gd name="connsiteX5" fmla="*/ 548016 w 729336"/>
                <a:gd name="connsiteY5" fmla="*/ 546719 h 688387"/>
                <a:gd name="connsiteX6" fmla="*/ 357731 w 729336"/>
                <a:gd name="connsiteY6" fmla="*/ 356047 h 688387"/>
                <a:gd name="connsiteX7" fmla="*/ 532240 w 729336"/>
                <a:gd name="connsiteY7" fmla="*/ 164925 h 688387"/>
                <a:gd name="connsiteX8" fmla="*/ 548016 w 729336"/>
                <a:gd name="connsiteY8" fmla="*/ 276263 h 688387"/>
                <a:gd name="connsiteX9" fmla="*/ 728320 w 729336"/>
                <a:gd name="connsiteY9" fmla="*/ 186111 h 688387"/>
                <a:gd name="connsiteX10" fmla="*/ 560895 w 729336"/>
                <a:gd name="connsiteY10" fmla="*/ 31564 h 688387"/>
                <a:gd name="connsiteX11" fmla="*/ 187408 w 729336"/>
                <a:gd name="connsiteY11" fmla="*/ 31564 h 688387"/>
                <a:gd name="connsiteX12" fmla="*/ 84377 w 729336"/>
                <a:gd name="connsiteY12" fmla="*/ 340657 h 688387"/>
                <a:gd name="connsiteX0" fmla="*/ 84377 w 729336"/>
                <a:gd name="connsiteY0" fmla="*/ 340657 h 688387"/>
                <a:gd name="connsiteX1" fmla="*/ 32861 w 729336"/>
                <a:gd name="connsiteY1" fmla="*/ 662629 h 688387"/>
                <a:gd name="connsiteX2" fmla="*/ 612411 w 729336"/>
                <a:gd name="connsiteY2" fmla="*/ 688387 h 688387"/>
                <a:gd name="connsiteX3" fmla="*/ 728320 w 729336"/>
                <a:gd name="connsiteY3" fmla="*/ 417930 h 688387"/>
                <a:gd name="connsiteX4" fmla="*/ 586653 w 729336"/>
                <a:gd name="connsiteY4" fmla="*/ 405051 h 688387"/>
                <a:gd name="connsiteX5" fmla="*/ 529728 w 729336"/>
                <a:gd name="connsiteY5" fmla="*/ 533003 h 688387"/>
                <a:gd name="connsiteX6" fmla="*/ 357731 w 729336"/>
                <a:gd name="connsiteY6" fmla="*/ 356047 h 688387"/>
                <a:gd name="connsiteX7" fmla="*/ 532240 w 729336"/>
                <a:gd name="connsiteY7" fmla="*/ 164925 h 688387"/>
                <a:gd name="connsiteX8" fmla="*/ 548016 w 729336"/>
                <a:gd name="connsiteY8" fmla="*/ 276263 h 688387"/>
                <a:gd name="connsiteX9" fmla="*/ 728320 w 729336"/>
                <a:gd name="connsiteY9" fmla="*/ 186111 h 688387"/>
                <a:gd name="connsiteX10" fmla="*/ 560895 w 729336"/>
                <a:gd name="connsiteY10" fmla="*/ 31564 h 688387"/>
                <a:gd name="connsiteX11" fmla="*/ 187408 w 729336"/>
                <a:gd name="connsiteY11" fmla="*/ 31564 h 688387"/>
                <a:gd name="connsiteX12" fmla="*/ 84377 w 729336"/>
                <a:gd name="connsiteY12" fmla="*/ 340657 h 688387"/>
                <a:gd name="connsiteX0" fmla="*/ 84377 w 729336"/>
                <a:gd name="connsiteY0" fmla="*/ 340657 h 688387"/>
                <a:gd name="connsiteX1" fmla="*/ 32861 w 729336"/>
                <a:gd name="connsiteY1" fmla="*/ 662629 h 688387"/>
                <a:gd name="connsiteX2" fmla="*/ 612411 w 729336"/>
                <a:gd name="connsiteY2" fmla="*/ 688387 h 688387"/>
                <a:gd name="connsiteX3" fmla="*/ 728320 w 729336"/>
                <a:gd name="connsiteY3" fmla="*/ 417930 h 688387"/>
                <a:gd name="connsiteX4" fmla="*/ 586653 w 729336"/>
                <a:gd name="connsiteY4" fmla="*/ 405051 h 688387"/>
                <a:gd name="connsiteX5" fmla="*/ 529728 w 729336"/>
                <a:gd name="connsiteY5" fmla="*/ 533003 h 688387"/>
                <a:gd name="connsiteX6" fmla="*/ 357731 w 729336"/>
                <a:gd name="connsiteY6" fmla="*/ 356047 h 688387"/>
                <a:gd name="connsiteX7" fmla="*/ 532240 w 729336"/>
                <a:gd name="connsiteY7" fmla="*/ 164925 h 688387"/>
                <a:gd name="connsiteX8" fmla="*/ 548016 w 729336"/>
                <a:gd name="connsiteY8" fmla="*/ 276263 h 688387"/>
                <a:gd name="connsiteX9" fmla="*/ 728320 w 729336"/>
                <a:gd name="connsiteY9" fmla="*/ 186111 h 688387"/>
                <a:gd name="connsiteX10" fmla="*/ 560895 w 729336"/>
                <a:gd name="connsiteY10" fmla="*/ 31564 h 688387"/>
                <a:gd name="connsiteX11" fmla="*/ 187408 w 729336"/>
                <a:gd name="connsiteY11" fmla="*/ 31564 h 688387"/>
                <a:gd name="connsiteX12" fmla="*/ 84377 w 729336"/>
                <a:gd name="connsiteY12" fmla="*/ 340657 h 688387"/>
                <a:gd name="connsiteX0" fmla="*/ 84377 w 730333"/>
                <a:gd name="connsiteY0" fmla="*/ 340657 h 688387"/>
                <a:gd name="connsiteX1" fmla="*/ 32861 w 730333"/>
                <a:gd name="connsiteY1" fmla="*/ 662629 h 688387"/>
                <a:gd name="connsiteX2" fmla="*/ 612411 w 730333"/>
                <a:gd name="connsiteY2" fmla="*/ 688387 h 688387"/>
                <a:gd name="connsiteX3" fmla="*/ 728320 w 730333"/>
                <a:gd name="connsiteY3" fmla="*/ 417930 h 688387"/>
                <a:gd name="connsiteX4" fmla="*/ 568365 w 730333"/>
                <a:gd name="connsiteY4" fmla="*/ 405051 h 688387"/>
                <a:gd name="connsiteX5" fmla="*/ 529728 w 730333"/>
                <a:gd name="connsiteY5" fmla="*/ 533003 h 688387"/>
                <a:gd name="connsiteX6" fmla="*/ 357731 w 730333"/>
                <a:gd name="connsiteY6" fmla="*/ 356047 h 688387"/>
                <a:gd name="connsiteX7" fmla="*/ 532240 w 730333"/>
                <a:gd name="connsiteY7" fmla="*/ 164925 h 688387"/>
                <a:gd name="connsiteX8" fmla="*/ 548016 w 730333"/>
                <a:gd name="connsiteY8" fmla="*/ 276263 h 688387"/>
                <a:gd name="connsiteX9" fmla="*/ 728320 w 730333"/>
                <a:gd name="connsiteY9" fmla="*/ 186111 h 688387"/>
                <a:gd name="connsiteX10" fmla="*/ 560895 w 730333"/>
                <a:gd name="connsiteY10" fmla="*/ 31564 h 688387"/>
                <a:gd name="connsiteX11" fmla="*/ 187408 w 730333"/>
                <a:gd name="connsiteY11" fmla="*/ 31564 h 688387"/>
                <a:gd name="connsiteX12" fmla="*/ 84377 w 730333"/>
                <a:gd name="connsiteY12" fmla="*/ 340657 h 688387"/>
                <a:gd name="connsiteX0" fmla="*/ 84377 w 730333"/>
                <a:gd name="connsiteY0" fmla="*/ 340657 h 688387"/>
                <a:gd name="connsiteX1" fmla="*/ 32861 w 730333"/>
                <a:gd name="connsiteY1" fmla="*/ 662629 h 688387"/>
                <a:gd name="connsiteX2" fmla="*/ 612411 w 730333"/>
                <a:gd name="connsiteY2" fmla="*/ 688387 h 688387"/>
                <a:gd name="connsiteX3" fmla="*/ 728320 w 730333"/>
                <a:gd name="connsiteY3" fmla="*/ 417930 h 688387"/>
                <a:gd name="connsiteX4" fmla="*/ 568365 w 730333"/>
                <a:gd name="connsiteY4" fmla="*/ 405051 h 688387"/>
                <a:gd name="connsiteX5" fmla="*/ 529728 w 730333"/>
                <a:gd name="connsiteY5" fmla="*/ 533003 h 688387"/>
                <a:gd name="connsiteX6" fmla="*/ 357731 w 730333"/>
                <a:gd name="connsiteY6" fmla="*/ 356047 h 688387"/>
                <a:gd name="connsiteX7" fmla="*/ 518524 w 730333"/>
                <a:gd name="connsiteY7" fmla="*/ 155781 h 688387"/>
                <a:gd name="connsiteX8" fmla="*/ 548016 w 730333"/>
                <a:gd name="connsiteY8" fmla="*/ 276263 h 688387"/>
                <a:gd name="connsiteX9" fmla="*/ 728320 w 730333"/>
                <a:gd name="connsiteY9" fmla="*/ 186111 h 688387"/>
                <a:gd name="connsiteX10" fmla="*/ 560895 w 730333"/>
                <a:gd name="connsiteY10" fmla="*/ 31564 h 688387"/>
                <a:gd name="connsiteX11" fmla="*/ 187408 w 730333"/>
                <a:gd name="connsiteY11" fmla="*/ 31564 h 688387"/>
                <a:gd name="connsiteX12" fmla="*/ 84377 w 730333"/>
                <a:gd name="connsiteY12" fmla="*/ 340657 h 688387"/>
                <a:gd name="connsiteX0" fmla="*/ 84377 w 730333"/>
                <a:gd name="connsiteY0" fmla="*/ 340657 h 688387"/>
                <a:gd name="connsiteX1" fmla="*/ 32861 w 730333"/>
                <a:gd name="connsiteY1" fmla="*/ 662629 h 688387"/>
                <a:gd name="connsiteX2" fmla="*/ 612411 w 730333"/>
                <a:gd name="connsiteY2" fmla="*/ 688387 h 688387"/>
                <a:gd name="connsiteX3" fmla="*/ 728320 w 730333"/>
                <a:gd name="connsiteY3" fmla="*/ 417930 h 688387"/>
                <a:gd name="connsiteX4" fmla="*/ 568365 w 730333"/>
                <a:gd name="connsiteY4" fmla="*/ 405051 h 688387"/>
                <a:gd name="connsiteX5" fmla="*/ 488580 w 730333"/>
                <a:gd name="connsiteY5" fmla="*/ 523859 h 688387"/>
                <a:gd name="connsiteX6" fmla="*/ 357731 w 730333"/>
                <a:gd name="connsiteY6" fmla="*/ 356047 h 688387"/>
                <a:gd name="connsiteX7" fmla="*/ 518524 w 730333"/>
                <a:gd name="connsiteY7" fmla="*/ 155781 h 688387"/>
                <a:gd name="connsiteX8" fmla="*/ 548016 w 730333"/>
                <a:gd name="connsiteY8" fmla="*/ 276263 h 688387"/>
                <a:gd name="connsiteX9" fmla="*/ 728320 w 730333"/>
                <a:gd name="connsiteY9" fmla="*/ 186111 h 688387"/>
                <a:gd name="connsiteX10" fmla="*/ 560895 w 730333"/>
                <a:gd name="connsiteY10" fmla="*/ 31564 h 688387"/>
                <a:gd name="connsiteX11" fmla="*/ 187408 w 730333"/>
                <a:gd name="connsiteY11" fmla="*/ 31564 h 688387"/>
                <a:gd name="connsiteX12" fmla="*/ 84377 w 730333"/>
                <a:gd name="connsiteY12" fmla="*/ 340657 h 688387"/>
                <a:gd name="connsiteX0" fmla="*/ 84377 w 730333"/>
                <a:gd name="connsiteY0" fmla="*/ 340657 h 688387"/>
                <a:gd name="connsiteX1" fmla="*/ 32861 w 730333"/>
                <a:gd name="connsiteY1" fmla="*/ 662629 h 688387"/>
                <a:gd name="connsiteX2" fmla="*/ 612411 w 730333"/>
                <a:gd name="connsiteY2" fmla="*/ 688387 h 688387"/>
                <a:gd name="connsiteX3" fmla="*/ 728320 w 730333"/>
                <a:gd name="connsiteY3" fmla="*/ 417930 h 688387"/>
                <a:gd name="connsiteX4" fmla="*/ 568365 w 730333"/>
                <a:gd name="connsiteY4" fmla="*/ 405051 h 688387"/>
                <a:gd name="connsiteX5" fmla="*/ 488580 w 730333"/>
                <a:gd name="connsiteY5" fmla="*/ 523859 h 688387"/>
                <a:gd name="connsiteX6" fmla="*/ 357731 w 730333"/>
                <a:gd name="connsiteY6" fmla="*/ 356047 h 688387"/>
                <a:gd name="connsiteX7" fmla="*/ 468232 w 730333"/>
                <a:gd name="connsiteY7" fmla="*/ 160353 h 688387"/>
                <a:gd name="connsiteX8" fmla="*/ 548016 w 730333"/>
                <a:gd name="connsiteY8" fmla="*/ 276263 h 688387"/>
                <a:gd name="connsiteX9" fmla="*/ 728320 w 730333"/>
                <a:gd name="connsiteY9" fmla="*/ 186111 h 688387"/>
                <a:gd name="connsiteX10" fmla="*/ 560895 w 730333"/>
                <a:gd name="connsiteY10" fmla="*/ 31564 h 688387"/>
                <a:gd name="connsiteX11" fmla="*/ 187408 w 730333"/>
                <a:gd name="connsiteY11" fmla="*/ 31564 h 688387"/>
                <a:gd name="connsiteX12" fmla="*/ 84377 w 730333"/>
                <a:gd name="connsiteY12" fmla="*/ 340657 h 688387"/>
                <a:gd name="connsiteX0" fmla="*/ 84377 w 730333"/>
                <a:gd name="connsiteY0" fmla="*/ 340657 h 688387"/>
                <a:gd name="connsiteX1" fmla="*/ 32861 w 730333"/>
                <a:gd name="connsiteY1" fmla="*/ 662629 h 688387"/>
                <a:gd name="connsiteX2" fmla="*/ 612411 w 730333"/>
                <a:gd name="connsiteY2" fmla="*/ 688387 h 688387"/>
                <a:gd name="connsiteX3" fmla="*/ 728320 w 730333"/>
                <a:gd name="connsiteY3" fmla="*/ 417930 h 688387"/>
                <a:gd name="connsiteX4" fmla="*/ 568365 w 730333"/>
                <a:gd name="connsiteY4" fmla="*/ 405051 h 688387"/>
                <a:gd name="connsiteX5" fmla="*/ 488580 w 730333"/>
                <a:gd name="connsiteY5" fmla="*/ 523859 h 688387"/>
                <a:gd name="connsiteX6" fmla="*/ 357731 w 730333"/>
                <a:gd name="connsiteY6" fmla="*/ 356047 h 688387"/>
                <a:gd name="connsiteX7" fmla="*/ 468232 w 730333"/>
                <a:gd name="connsiteY7" fmla="*/ 160353 h 688387"/>
                <a:gd name="connsiteX8" fmla="*/ 548016 w 730333"/>
                <a:gd name="connsiteY8" fmla="*/ 276263 h 688387"/>
                <a:gd name="connsiteX9" fmla="*/ 728320 w 730333"/>
                <a:gd name="connsiteY9" fmla="*/ 186111 h 688387"/>
                <a:gd name="connsiteX10" fmla="*/ 560895 w 730333"/>
                <a:gd name="connsiteY10" fmla="*/ 31564 h 688387"/>
                <a:gd name="connsiteX11" fmla="*/ 187408 w 730333"/>
                <a:gd name="connsiteY11" fmla="*/ 31564 h 688387"/>
                <a:gd name="connsiteX12" fmla="*/ 84377 w 730333"/>
                <a:gd name="connsiteY12" fmla="*/ 340657 h 688387"/>
                <a:gd name="connsiteX0" fmla="*/ 84377 w 730333"/>
                <a:gd name="connsiteY0" fmla="*/ 340657 h 688387"/>
                <a:gd name="connsiteX1" fmla="*/ 32861 w 730333"/>
                <a:gd name="connsiteY1" fmla="*/ 662629 h 688387"/>
                <a:gd name="connsiteX2" fmla="*/ 612411 w 730333"/>
                <a:gd name="connsiteY2" fmla="*/ 688387 h 688387"/>
                <a:gd name="connsiteX3" fmla="*/ 728320 w 730333"/>
                <a:gd name="connsiteY3" fmla="*/ 417930 h 688387"/>
                <a:gd name="connsiteX4" fmla="*/ 568365 w 730333"/>
                <a:gd name="connsiteY4" fmla="*/ 405051 h 688387"/>
                <a:gd name="connsiteX5" fmla="*/ 456576 w 730333"/>
                <a:gd name="connsiteY5" fmla="*/ 523859 h 688387"/>
                <a:gd name="connsiteX6" fmla="*/ 357731 w 730333"/>
                <a:gd name="connsiteY6" fmla="*/ 356047 h 688387"/>
                <a:gd name="connsiteX7" fmla="*/ 468232 w 730333"/>
                <a:gd name="connsiteY7" fmla="*/ 160353 h 688387"/>
                <a:gd name="connsiteX8" fmla="*/ 548016 w 730333"/>
                <a:gd name="connsiteY8" fmla="*/ 276263 h 688387"/>
                <a:gd name="connsiteX9" fmla="*/ 728320 w 730333"/>
                <a:gd name="connsiteY9" fmla="*/ 186111 h 688387"/>
                <a:gd name="connsiteX10" fmla="*/ 560895 w 730333"/>
                <a:gd name="connsiteY10" fmla="*/ 31564 h 688387"/>
                <a:gd name="connsiteX11" fmla="*/ 187408 w 730333"/>
                <a:gd name="connsiteY11" fmla="*/ 31564 h 688387"/>
                <a:gd name="connsiteX12" fmla="*/ 84377 w 730333"/>
                <a:gd name="connsiteY12" fmla="*/ 340657 h 688387"/>
                <a:gd name="connsiteX0" fmla="*/ 84377 w 730333"/>
                <a:gd name="connsiteY0" fmla="*/ 340657 h 688387"/>
                <a:gd name="connsiteX1" fmla="*/ 32861 w 730333"/>
                <a:gd name="connsiteY1" fmla="*/ 662629 h 688387"/>
                <a:gd name="connsiteX2" fmla="*/ 612411 w 730333"/>
                <a:gd name="connsiteY2" fmla="*/ 688387 h 688387"/>
                <a:gd name="connsiteX3" fmla="*/ 728320 w 730333"/>
                <a:gd name="connsiteY3" fmla="*/ 417930 h 688387"/>
                <a:gd name="connsiteX4" fmla="*/ 568365 w 730333"/>
                <a:gd name="connsiteY4" fmla="*/ 405051 h 688387"/>
                <a:gd name="connsiteX5" fmla="*/ 456576 w 730333"/>
                <a:gd name="connsiteY5" fmla="*/ 523859 h 688387"/>
                <a:gd name="connsiteX6" fmla="*/ 357731 w 730333"/>
                <a:gd name="connsiteY6" fmla="*/ 356047 h 688387"/>
                <a:gd name="connsiteX7" fmla="*/ 468232 w 730333"/>
                <a:gd name="connsiteY7" fmla="*/ 160353 h 688387"/>
                <a:gd name="connsiteX8" fmla="*/ 548016 w 730333"/>
                <a:gd name="connsiteY8" fmla="*/ 276263 h 688387"/>
                <a:gd name="connsiteX9" fmla="*/ 728320 w 730333"/>
                <a:gd name="connsiteY9" fmla="*/ 186111 h 688387"/>
                <a:gd name="connsiteX10" fmla="*/ 560895 w 730333"/>
                <a:gd name="connsiteY10" fmla="*/ 31564 h 688387"/>
                <a:gd name="connsiteX11" fmla="*/ 187408 w 730333"/>
                <a:gd name="connsiteY11" fmla="*/ 31564 h 688387"/>
                <a:gd name="connsiteX12" fmla="*/ 84377 w 730333"/>
                <a:gd name="connsiteY12" fmla="*/ 340657 h 688387"/>
                <a:gd name="connsiteX0" fmla="*/ 84377 w 730866"/>
                <a:gd name="connsiteY0" fmla="*/ 340657 h 688387"/>
                <a:gd name="connsiteX1" fmla="*/ 32861 w 730866"/>
                <a:gd name="connsiteY1" fmla="*/ 662629 h 688387"/>
                <a:gd name="connsiteX2" fmla="*/ 612411 w 730866"/>
                <a:gd name="connsiteY2" fmla="*/ 688387 h 688387"/>
                <a:gd name="connsiteX3" fmla="*/ 728320 w 730866"/>
                <a:gd name="connsiteY3" fmla="*/ 417930 h 688387"/>
                <a:gd name="connsiteX4" fmla="*/ 559221 w 730866"/>
                <a:gd name="connsiteY4" fmla="*/ 405051 h 688387"/>
                <a:gd name="connsiteX5" fmla="*/ 456576 w 730866"/>
                <a:gd name="connsiteY5" fmla="*/ 523859 h 688387"/>
                <a:gd name="connsiteX6" fmla="*/ 357731 w 730866"/>
                <a:gd name="connsiteY6" fmla="*/ 356047 h 688387"/>
                <a:gd name="connsiteX7" fmla="*/ 468232 w 730866"/>
                <a:gd name="connsiteY7" fmla="*/ 160353 h 688387"/>
                <a:gd name="connsiteX8" fmla="*/ 548016 w 730866"/>
                <a:gd name="connsiteY8" fmla="*/ 276263 h 688387"/>
                <a:gd name="connsiteX9" fmla="*/ 728320 w 730866"/>
                <a:gd name="connsiteY9" fmla="*/ 186111 h 688387"/>
                <a:gd name="connsiteX10" fmla="*/ 560895 w 730866"/>
                <a:gd name="connsiteY10" fmla="*/ 31564 h 688387"/>
                <a:gd name="connsiteX11" fmla="*/ 187408 w 730866"/>
                <a:gd name="connsiteY11" fmla="*/ 31564 h 688387"/>
                <a:gd name="connsiteX12" fmla="*/ 84377 w 730866"/>
                <a:gd name="connsiteY12" fmla="*/ 340657 h 688387"/>
                <a:gd name="connsiteX0" fmla="*/ 84377 w 730866"/>
                <a:gd name="connsiteY0" fmla="*/ 340657 h 688387"/>
                <a:gd name="connsiteX1" fmla="*/ 32861 w 730866"/>
                <a:gd name="connsiteY1" fmla="*/ 662629 h 688387"/>
                <a:gd name="connsiteX2" fmla="*/ 612411 w 730866"/>
                <a:gd name="connsiteY2" fmla="*/ 688387 h 688387"/>
                <a:gd name="connsiteX3" fmla="*/ 728320 w 730866"/>
                <a:gd name="connsiteY3" fmla="*/ 417930 h 688387"/>
                <a:gd name="connsiteX4" fmla="*/ 559221 w 730866"/>
                <a:gd name="connsiteY4" fmla="*/ 405051 h 688387"/>
                <a:gd name="connsiteX5" fmla="*/ 456576 w 730866"/>
                <a:gd name="connsiteY5" fmla="*/ 523859 h 688387"/>
                <a:gd name="connsiteX6" fmla="*/ 357731 w 730866"/>
                <a:gd name="connsiteY6" fmla="*/ 356047 h 688387"/>
                <a:gd name="connsiteX7" fmla="*/ 468232 w 730866"/>
                <a:gd name="connsiteY7" fmla="*/ 160353 h 688387"/>
                <a:gd name="connsiteX8" fmla="*/ 566304 w 730866"/>
                <a:gd name="connsiteY8" fmla="*/ 285407 h 688387"/>
                <a:gd name="connsiteX9" fmla="*/ 728320 w 730866"/>
                <a:gd name="connsiteY9" fmla="*/ 186111 h 688387"/>
                <a:gd name="connsiteX10" fmla="*/ 560895 w 730866"/>
                <a:gd name="connsiteY10" fmla="*/ 31564 h 688387"/>
                <a:gd name="connsiteX11" fmla="*/ 187408 w 730866"/>
                <a:gd name="connsiteY11" fmla="*/ 31564 h 688387"/>
                <a:gd name="connsiteX12" fmla="*/ 84377 w 730866"/>
                <a:gd name="connsiteY12" fmla="*/ 340657 h 688387"/>
                <a:gd name="connsiteX0" fmla="*/ 84377 w 730866"/>
                <a:gd name="connsiteY0" fmla="*/ 340657 h 688387"/>
                <a:gd name="connsiteX1" fmla="*/ 32861 w 730866"/>
                <a:gd name="connsiteY1" fmla="*/ 662629 h 688387"/>
                <a:gd name="connsiteX2" fmla="*/ 612411 w 730866"/>
                <a:gd name="connsiteY2" fmla="*/ 688387 h 688387"/>
                <a:gd name="connsiteX3" fmla="*/ 728320 w 730866"/>
                <a:gd name="connsiteY3" fmla="*/ 417930 h 688387"/>
                <a:gd name="connsiteX4" fmla="*/ 559221 w 730866"/>
                <a:gd name="connsiteY4" fmla="*/ 405051 h 688387"/>
                <a:gd name="connsiteX5" fmla="*/ 456576 w 730866"/>
                <a:gd name="connsiteY5" fmla="*/ 523859 h 688387"/>
                <a:gd name="connsiteX6" fmla="*/ 357731 w 730866"/>
                <a:gd name="connsiteY6" fmla="*/ 356047 h 688387"/>
                <a:gd name="connsiteX7" fmla="*/ 468232 w 730866"/>
                <a:gd name="connsiteY7" fmla="*/ 160353 h 688387"/>
                <a:gd name="connsiteX8" fmla="*/ 566304 w 730866"/>
                <a:gd name="connsiteY8" fmla="*/ 285407 h 688387"/>
                <a:gd name="connsiteX9" fmla="*/ 728320 w 730866"/>
                <a:gd name="connsiteY9" fmla="*/ 186111 h 688387"/>
                <a:gd name="connsiteX10" fmla="*/ 560895 w 730866"/>
                <a:gd name="connsiteY10" fmla="*/ 31564 h 688387"/>
                <a:gd name="connsiteX11" fmla="*/ 187408 w 730866"/>
                <a:gd name="connsiteY11" fmla="*/ 31564 h 688387"/>
                <a:gd name="connsiteX12" fmla="*/ 84377 w 730866"/>
                <a:gd name="connsiteY12" fmla="*/ 340657 h 688387"/>
                <a:gd name="connsiteX0" fmla="*/ 84377 w 730866"/>
                <a:gd name="connsiteY0" fmla="*/ 340657 h 688387"/>
                <a:gd name="connsiteX1" fmla="*/ 32861 w 730866"/>
                <a:gd name="connsiteY1" fmla="*/ 662629 h 688387"/>
                <a:gd name="connsiteX2" fmla="*/ 612411 w 730866"/>
                <a:gd name="connsiteY2" fmla="*/ 688387 h 688387"/>
                <a:gd name="connsiteX3" fmla="*/ 728320 w 730866"/>
                <a:gd name="connsiteY3" fmla="*/ 417930 h 688387"/>
                <a:gd name="connsiteX4" fmla="*/ 559221 w 730866"/>
                <a:gd name="connsiteY4" fmla="*/ 405051 h 688387"/>
                <a:gd name="connsiteX5" fmla="*/ 456576 w 730866"/>
                <a:gd name="connsiteY5" fmla="*/ 523859 h 688387"/>
                <a:gd name="connsiteX6" fmla="*/ 357731 w 730866"/>
                <a:gd name="connsiteY6" fmla="*/ 356047 h 688387"/>
                <a:gd name="connsiteX7" fmla="*/ 468232 w 730866"/>
                <a:gd name="connsiteY7" fmla="*/ 160353 h 688387"/>
                <a:gd name="connsiteX8" fmla="*/ 566304 w 730866"/>
                <a:gd name="connsiteY8" fmla="*/ 285407 h 688387"/>
                <a:gd name="connsiteX9" fmla="*/ 728320 w 730866"/>
                <a:gd name="connsiteY9" fmla="*/ 186111 h 688387"/>
                <a:gd name="connsiteX10" fmla="*/ 560895 w 730866"/>
                <a:gd name="connsiteY10" fmla="*/ 31564 h 688387"/>
                <a:gd name="connsiteX11" fmla="*/ 187408 w 730866"/>
                <a:gd name="connsiteY11" fmla="*/ 31564 h 688387"/>
                <a:gd name="connsiteX12" fmla="*/ 84377 w 730866"/>
                <a:gd name="connsiteY12" fmla="*/ 340657 h 688387"/>
                <a:gd name="connsiteX0" fmla="*/ 84377 w 730866"/>
                <a:gd name="connsiteY0" fmla="*/ 340657 h 688387"/>
                <a:gd name="connsiteX1" fmla="*/ 32861 w 730866"/>
                <a:gd name="connsiteY1" fmla="*/ 662629 h 688387"/>
                <a:gd name="connsiteX2" fmla="*/ 612411 w 730866"/>
                <a:gd name="connsiteY2" fmla="*/ 688387 h 688387"/>
                <a:gd name="connsiteX3" fmla="*/ 728320 w 730866"/>
                <a:gd name="connsiteY3" fmla="*/ 417930 h 688387"/>
                <a:gd name="connsiteX4" fmla="*/ 559221 w 730866"/>
                <a:gd name="connsiteY4" fmla="*/ 405051 h 688387"/>
                <a:gd name="connsiteX5" fmla="*/ 456576 w 730866"/>
                <a:gd name="connsiteY5" fmla="*/ 523859 h 688387"/>
                <a:gd name="connsiteX6" fmla="*/ 353159 w 730866"/>
                <a:gd name="connsiteY6" fmla="*/ 337759 h 688387"/>
                <a:gd name="connsiteX7" fmla="*/ 468232 w 730866"/>
                <a:gd name="connsiteY7" fmla="*/ 160353 h 688387"/>
                <a:gd name="connsiteX8" fmla="*/ 566304 w 730866"/>
                <a:gd name="connsiteY8" fmla="*/ 285407 h 688387"/>
                <a:gd name="connsiteX9" fmla="*/ 728320 w 730866"/>
                <a:gd name="connsiteY9" fmla="*/ 186111 h 688387"/>
                <a:gd name="connsiteX10" fmla="*/ 560895 w 730866"/>
                <a:gd name="connsiteY10" fmla="*/ 31564 h 688387"/>
                <a:gd name="connsiteX11" fmla="*/ 187408 w 730866"/>
                <a:gd name="connsiteY11" fmla="*/ 31564 h 688387"/>
                <a:gd name="connsiteX12" fmla="*/ 84377 w 730866"/>
                <a:gd name="connsiteY12" fmla="*/ 340657 h 688387"/>
                <a:gd name="connsiteX0" fmla="*/ 84377 w 730866"/>
                <a:gd name="connsiteY0" fmla="*/ 340657 h 688387"/>
                <a:gd name="connsiteX1" fmla="*/ 32861 w 730866"/>
                <a:gd name="connsiteY1" fmla="*/ 662629 h 688387"/>
                <a:gd name="connsiteX2" fmla="*/ 612411 w 730866"/>
                <a:gd name="connsiteY2" fmla="*/ 688387 h 688387"/>
                <a:gd name="connsiteX3" fmla="*/ 728320 w 730866"/>
                <a:gd name="connsiteY3" fmla="*/ 417930 h 688387"/>
                <a:gd name="connsiteX4" fmla="*/ 559221 w 730866"/>
                <a:gd name="connsiteY4" fmla="*/ 405051 h 688387"/>
                <a:gd name="connsiteX5" fmla="*/ 456576 w 730866"/>
                <a:gd name="connsiteY5" fmla="*/ 523859 h 688387"/>
                <a:gd name="connsiteX6" fmla="*/ 353159 w 730866"/>
                <a:gd name="connsiteY6" fmla="*/ 337759 h 688387"/>
                <a:gd name="connsiteX7" fmla="*/ 468232 w 730866"/>
                <a:gd name="connsiteY7" fmla="*/ 160353 h 688387"/>
                <a:gd name="connsiteX8" fmla="*/ 566304 w 730866"/>
                <a:gd name="connsiteY8" fmla="*/ 285407 h 688387"/>
                <a:gd name="connsiteX9" fmla="*/ 728320 w 730866"/>
                <a:gd name="connsiteY9" fmla="*/ 186111 h 688387"/>
                <a:gd name="connsiteX10" fmla="*/ 560895 w 730866"/>
                <a:gd name="connsiteY10" fmla="*/ 31564 h 688387"/>
                <a:gd name="connsiteX11" fmla="*/ 187408 w 730866"/>
                <a:gd name="connsiteY11" fmla="*/ 31564 h 688387"/>
                <a:gd name="connsiteX12" fmla="*/ 84377 w 730866"/>
                <a:gd name="connsiteY12" fmla="*/ 340657 h 688387"/>
                <a:gd name="connsiteX0" fmla="*/ 84377 w 730866"/>
                <a:gd name="connsiteY0" fmla="*/ 340657 h 688387"/>
                <a:gd name="connsiteX1" fmla="*/ 32861 w 730866"/>
                <a:gd name="connsiteY1" fmla="*/ 662629 h 688387"/>
                <a:gd name="connsiteX2" fmla="*/ 612411 w 730866"/>
                <a:gd name="connsiteY2" fmla="*/ 688387 h 688387"/>
                <a:gd name="connsiteX3" fmla="*/ 728320 w 730866"/>
                <a:gd name="connsiteY3" fmla="*/ 417930 h 688387"/>
                <a:gd name="connsiteX4" fmla="*/ 559221 w 730866"/>
                <a:gd name="connsiteY4" fmla="*/ 405051 h 688387"/>
                <a:gd name="connsiteX5" fmla="*/ 456576 w 730866"/>
                <a:gd name="connsiteY5" fmla="*/ 523859 h 688387"/>
                <a:gd name="connsiteX6" fmla="*/ 353159 w 730866"/>
                <a:gd name="connsiteY6" fmla="*/ 337759 h 688387"/>
                <a:gd name="connsiteX7" fmla="*/ 468232 w 730866"/>
                <a:gd name="connsiteY7" fmla="*/ 160353 h 688387"/>
                <a:gd name="connsiteX8" fmla="*/ 566304 w 730866"/>
                <a:gd name="connsiteY8" fmla="*/ 285407 h 688387"/>
                <a:gd name="connsiteX9" fmla="*/ 728320 w 730866"/>
                <a:gd name="connsiteY9" fmla="*/ 186111 h 688387"/>
                <a:gd name="connsiteX10" fmla="*/ 560895 w 730866"/>
                <a:gd name="connsiteY10" fmla="*/ 31564 h 688387"/>
                <a:gd name="connsiteX11" fmla="*/ 187408 w 730866"/>
                <a:gd name="connsiteY11" fmla="*/ 31564 h 688387"/>
                <a:gd name="connsiteX12" fmla="*/ 84377 w 730866"/>
                <a:gd name="connsiteY12" fmla="*/ 340657 h 688387"/>
                <a:gd name="connsiteX0" fmla="*/ 84377 w 730866"/>
                <a:gd name="connsiteY0" fmla="*/ 340657 h 688387"/>
                <a:gd name="connsiteX1" fmla="*/ 32861 w 730866"/>
                <a:gd name="connsiteY1" fmla="*/ 662629 h 688387"/>
                <a:gd name="connsiteX2" fmla="*/ 612411 w 730866"/>
                <a:gd name="connsiteY2" fmla="*/ 688387 h 688387"/>
                <a:gd name="connsiteX3" fmla="*/ 728320 w 730866"/>
                <a:gd name="connsiteY3" fmla="*/ 417930 h 688387"/>
                <a:gd name="connsiteX4" fmla="*/ 559221 w 730866"/>
                <a:gd name="connsiteY4" fmla="*/ 405051 h 688387"/>
                <a:gd name="connsiteX5" fmla="*/ 460053 w 730866"/>
                <a:gd name="connsiteY5" fmla="*/ 512296 h 688387"/>
                <a:gd name="connsiteX6" fmla="*/ 353159 w 730866"/>
                <a:gd name="connsiteY6" fmla="*/ 337759 h 688387"/>
                <a:gd name="connsiteX7" fmla="*/ 468232 w 730866"/>
                <a:gd name="connsiteY7" fmla="*/ 160353 h 688387"/>
                <a:gd name="connsiteX8" fmla="*/ 566304 w 730866"/>
                <a:gd name="connsiteY8" fmla="*/ 285407 h 688387"/>
                <a:gd name="connsiteX9" fmla="*/ 728320 w 730866"/>
                <a:gd name="connsiteY9" fmla="*/ 186111 h 688387"/>
                <a:gd name="connsiteX10" fmla="*/ 560895 w 730866"/>
                <a:gd name="connsiteY10" fmla="*/ 31564 h 688387"/>
                <a:gd name="connsiteX11" fmla="*/ 187408 w 730866"/>
                <a:gd name="connsiteY11" fmla="*/ 31564 h 688387"/>
                <a:gd name="connsiteX12" fmla="*/ 84377 w 730866"/>
                <a:gd name="connsiteY12" fmla="*/ 340657 h 6883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730866" h="688387">
                  <a:moveTo>
                    <a:pt x="84377" y="340657"/>
                  </a:moveTo>
                  <a:cubicBezTo>
                    <a:pt x="58619" y="445834"/>
                    <a:pt x="-55145" y="604674"/>
                    <a:pt x="32861" y="662629"/>
                  </a:cubicBezTo>
                  <a:cubicBezTo>
                    <a:pt x="120867" y="720584"/>
                    <a:pt x="496501" y="729170"/>
                    <a:pt x="612411" y="688387"/>
                  </a:cubicBezTo>
                  <a:cubicBezTo>
                    <a:pt x="728321" y="647604"/>
                    <a:pt x="737185" y="465153"/>
                    <a:pt x="728320" y="417930"/>
                  </a:cubicBezTo>
                  <a:cubicBezTo>
                    <a:pt x="719455" y="370707"/>
                    <a:pt x="603932" y="389323"/>
                    <a:pt x="559221" y="405051"/>
                  </a:cubicBezTo>
                  <a:cubicBezTo>
                    <a:pt x="514510" y="420779"/>
                    <a:pt x="526401" y="514367"/>
                    <a:pt x="460053" y="512296"/>
                  </a:cubicBezTo>
                  <a:cubicBezTo>
                    <a:pt x="393705" y="510225"/>
                    <a:pt x="351796" y="396416"/>
                    <a:pt x="353159" y="337759"/>
                  </a:cubicBezTo>
                  <a:cubicBezTo>
                    <a:pt x="354522" y="279102"/>
                    <a:pt x="405276" y="155362"/>
                    <a:pt x="468232" y="160353"/>
                  </a:cubicBezTo>
                  <a:cubicBezTo>
                    <a:pt x="531188" y="165344"/>
                    <a:pt x="504668" y="253682"/>
                    <a:pt x="566304" y="285407"/>
                  </a:cubicBezTo>
                  <a:cubicBezTo>
                    <a:pt x="627940" y="317132"/>
                    <a:pt x="729221" y="228418"/>
                    <a:pt x="728320" y="186111"/>
                  </a:cubicBezTo>
                  <a:cubicBezTo>
                    <a:pt x="727419" y="143804"/>
                    <a:pt x="651047" y="57322"/>
                    <a:pt x="560895" y="31564"/>
                  </a:cubicBezTo>
                  <a:cubicBezTo>
                    <a:pt x="470743" y="5806"/>
                    <a:pt x="266828" y="-24245"/>
                    <a:pt x="187408" y="31564"/>
                  </a:cubicBezTo>
                  <a:cubicBezTo>
                    <a:pt x="107988" y="87373"/>
                    <a:pt x="110135" y="235480"/>
                    <a:pt x="84377" y="340657"/>
                  </a:cubicBezTo>
                  <a:close/>
                </a:path>
              </a:pathLst>
            </a:custGeom>
            <a:gradFill>
              <a:gsLst>
                <a:gs pos="0">
                  <a:srgbClr val="00FFFF"/>
                </a:gs>
                <a:gs pos="44000">
                  <a:srgbClr val="00B0F0"/>
                </a:gs>
                <a:gs pos="100000">
                  <a:srgbClr val="0070C0"/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5" name="Freeform 204"/>
            <p:cNvSpPr/>
            <p:nvPr/>
          </p:nvSpPr>
          <p:spPr>
            <a:xfrm>
              <a:off x="5029200" y="1556973"/>
              <a:ext cx="730866" cy="413991"/>
            </a:xfrm>
            <a:custGeom>
              <a:avLst/>
              <a:gdLst>
                <a:gd name="connsiteX0" fmla="*/ 84377 w 729336"/>
                <a:gd name="connsiteY0" fmla="*/ 340657 h 688387"/>
                <a:gd name="connsiteX1" fmla="*/ 32861 w 729336"/>
                <a:gd name="connsiteY1" fmla="*/ 662629 h 688387"/>
                <a:gd name="connsiteX2" fmla="*/ 612411 w 729336"/>
                <a:gd name="connsiteY2" fmla="*/ 688387 h 688387"/>
                <a:gd name="connsiteX3" fmla="*/ 728320 w 729336"/>
                <a:gd name="connsiteY3" fmla="*/ 417930 h 688387"/>
                <a:gd name="connsiteX4" fmla="*/ 586653 w 729336"/>
                <a:gd name="connsiteY4" fmla="*/ 405051 h 688387"/>
                <a:gd name="connsiteX5" fmla="*/ 548016 w 729336"/>
                <a:gd name="connsiteY5" fmla="*/ 546719 h 688387"/>
                <a:gd name="connsiteX6" fmla="*/ 380591 w 729336"/>
                <a:gd name="connsiteY6" fmla="*/ 314899 h 688387"/>
                <a:gd name="connsiteX7" fmla="*/ 509380 w 729336"/>
                <a:gd name="connsiteY7" fmla="*/ 160353 h 688387"/>
                <a:gd name="connsiteX8" fmla="*/ 548016 w 729336"/>
                <a:gd name="connsiteY8" fmla="*/ 276263 h 688387"/>
                <a:gd name="connsiteX9" fmla="*/ 728320 w 729336"/>
                <a:gd name="connsiteY9" fmla="*/ 186111 h 688387"/>
                <a:gd name="connsiteX10" fmla="*/ 560895 w 729336"/>
                <a:gd name="connsiteY10" fmla="*/ 31564 h 688387"/>
                <a:gd name="connsiteX11" fmla="*/ 187408 w 729336"/>
                <a:gd name="connsiteY11" fmla="*/ 31564 h 688387"/>
                <a:gd name="connsiteX12" fmla="*/ 84377 w 729336"/>
                <a:gd name="connsiteY12" fmla="*/ 340657 h 688387"/>
                <a:gd name="connsiteX0" fmla="*/ 84377 w 729336"/>
                <a:gd name="connsiteY0" fmla="*/ 340657 h 688387"/>
                <a:gd name="connsiteX1" fmla="*/ 32861 w 729336"/>
                <a:gd name="connsiteY1" fmla="*/ 662629 h 688387"/>
                <a:gd name="connsiteX2" fmla="*/ 612411 w 729336"/>
                <a:gd name="connsiteY2" fmla="*/ 688387 h 688387"/>
                <a:gd name="connsiteX3" fmla="*/ 728320 w 729336"/>
                <a:gd name="connsiteY3" fmla="*/ 417930 h 688387"/>
                <a:gd name="connsiteX4" fmla="*/ 586653 w 729336"/>
                <a:gd name="connsiteY4" fmla="*/ 405051 h 688387"/>
                <a:gd name="connsiteX5" fmla="*/ 548016 w 729336"/>
                <a:gd name="connsiteY5" fmla="*/ 546719 h 688387"/>
                <a:gd name="connsiteX6" fmla="*/ 357731 w 729336"/>
                <a:gd name="connsiteY6" fmla="*/ 342331 h 688387"/>
                <a:gd name="connsiteX7" fmla="*/ 509380 w 729336"/>
                <a:gd name="connsiteY7" fmla="*/ 160353 h 688387"/>
                <a:gd name="connsiteX8" fmla="*/ 548016 w 729336"/>
                <a:gd name="connsiteY8" fmla="*/ 276263 h 688387"/>
                <a:gd name="connsiteX9" fmla="*/ 728320 w 729336"/>
                <a:gd name="connsiteY9" fmla="*/ 186111 h 688387"/>
                <a:gd name="connsiteX10" fmla="*/ 560895 w 729336"/>
                <a:gd name="connsiteY10" fmla="*/ 31564 h 688387"/>
                <a:gd name="connsiteX11" fmla="*/ 187408 w 729336"/>
                <a:gd name="connsiteY11" fmla="*/ 31564 h 688387"/>
                <a:gd name="connsiteX12" fmla="*/ 84377 w 729336"/>
                <a:gd name="connsiteY12" fmla="*/ 340657 h 688387"/>
                <a:gd name="connsiteX0" fmla="*/ 84377 w 729336"/>
                <a:gd name="connsiteY0" fmla="*/ 340657 h 688387"/>
                <a:gd name="connsiteX1" fmla="*/ 32861 w 729336"/>
                <a:gd name="connsiteY1" fmla="*/ 662629 h 688387"/>
                <a:gd name="connsiteX2" fmla="*/ 612411 w 729336"/>
                <a:gd name="connsiteY2" fmla="*/ 688387 h 688387"/>
                <a:gd name="connsiteX3" fmla="*/ 728320 w 729336"/>
                <a:gd name="connsiteY3" fmla="*/ 417930 h 688387"/>
                <a:gd name="connsiteX4" fmla="*/ 586653 w 729336"/>
                <a:gd name="connsiteY4" fmla="*/ 405051 h 688387"/>
                <a:gd name="connsiteX5" fmla="*/ 548016 w 729336"/>
                <a:gd name="connsiteY5" fmla="*/ 546719 h 688387"/>
                <a:gd name="connsiteX6" fmla="*/ 357731 w 729336"/>
                <a:gd name="connsiteY6" fmla="*/ 342331 h 688387"/>
                <a:gd name="connsiteX7" fmla="*/ 509380 w 729336"/>
                <a:gd name="connsiteY7" fmla="*/ 160353 h 688387"/>
                <a:gd name="connsiteX8" fmla="*/ 548016 w 729336"/>
                <a:gd name="connsiteY8" fmla="*/ 276263 h 688387"/>
                <a:gd name="connsiteX9" fmla="*/ 728320 w 729336"/>
                <a:gd name="connsiteY9" fmla="*/ 186111 h 688387"/>
                <a:gd name="connsiteX10" fmla="*/ 560895 w 729336"/>
                <a:gd name="connsiteY10" fmla="*/ 31564 h 688387"/>
                <a:gd name="connsiteX11" fmla="*/ 187408 w 729336"/>
                <a:gd name="connsiteY11" fmla="*/ 31564 h 688387"/>
                <a:gd name="connsiteX12" fmla="*/ 84377 w 729336"/>
                <a:gd name="connsiteY12" fmla="*/ 340657 h 688387"/>
                <a:gd name="connsiteX0" fmla="*/ 84377 w 729336"/>
                <a:gd name="connsiteY0" fmla="*/ 340657 h 688387"/>
                <a:gd name="connsiteX1" fmla="*/ 32861 w 729336"/>
                <a:gd name="connsiteY1" fmla="*/ 662629 h 688387"/>
                <a:gd name="connsiteX2" fmla="*/ 612411 w 729336"/>
                <a:gd name="connsiteY2" fmla="*/ 688387 h 688387"/>
                <a:gd name="connsiteX3" fmla="*/ 728320 w 729336"/>
                <a:gd name="connsiteY3" fmla="*/ 417930 h 688387"/>
                <a:gd name="connsiteX4" fmla="*/ 586653 w 729336"/>
                <a:gd name="connsiteY4" fmla="*/ 405051 h 688387"/>
                <a:gd name="connsiteX5" fmla="*/ 548016 w 729336"/>
                <a:gd name="connsiteY5" fmla="*/ 546719 h 688387"/>
                <a:gd name="connsiteX6" fmla="*/ 357731 w 729336"/>
                <a:gd name="connsiteY6" fmla="*/ 356047 h 688387"/>
                <a:gd name="connsiteX7" fmla="*/ 509380 w 729336"/>
                <a:gd name="connsiteY7" fmla="*/ 160353 h 688387"/>
                <a:gd name="connsiteX8" fmla="*/ 548016 w 729336"/>
                <a:gd name="connsiteY8" fmla="*/ 276263 h 688387"/>
                <a:gd name="connsiteX9" fmla="*/ 728320 w 729336"/>
                <a:gd name="connsiteY9" fmla="*/ 186111 h 688387"/>
                <a:gd name="connsiteX10" fmla="*/ 560895 w 729336"/>
                <a:gd name="connsiteY10" fmla="*/ 31564 h 688387"/>
                <a:gd name="connsiteX11" fmla="*/ 187408 w 729336"/>
                <a:gd name="connsiteY11" fmla="*/ 31564 h 688387"/>
                <a:gd name="connsiteX12" fmla="*/ 84377 w 729336"/>
                <a:gd name="connsiteY12" fmla="*/ 340657 h 688387"/>
                <a:gd name="connsiteX0" fmla="*/ 84377 w 729336"/>
                <a:gd name="connsiteY0" fmla="*/ 340657 h 688387"/>
                <a:gd name="connsiteX1" fmla="*/ 32861 w 729336"/>
                <a:gd name="connsiteY1" fmla="*/ 662629 h 688387"/>
                <a:gd name="connsiteX2" fmla="*/ 612411 w 729336"/>
                <a:gd name="connsiteY2" fmla="*/ 688387 h 688387"/>
                <a:gd name="connsiteX3" fmla="*/ 728320 w 729336"/>
                <a:gd name="connsiteY3" fmla="*/ 417930 h 688387"/>
                <a:gd name="connsiteX4" fmla="*/ 586653 w 729336"/>
                <a:gd name="connsiteY4" fmla="*/ 405051 h 688387"/>
                <a:gd name="connsiteX5" fmla="*/ 548016 w 729336"/>
                <a:gd name="connsiteY5" fmla="*/ 546719 h 688387"/>
                <a:gd name="connsiteX6" fmla="*/ 357731 w 729336"/>
                <a:gd name="connsiteY6" fmla="*/ 356047 h 688387"/>
                <a:gd name="connsiteX7" fmla="*/ 532240 w 729336"/>
                <a:gd name="connsiteY7" fmla="*/ 164925 h 688387"/>
                <a:gd name="connsiteX8" fmla="*/ 548016 w 729336"/>
                <a:gd name="connsiteY8" fmla="*/ 276263 h 688387"/>
                <a:gd name="connsiteX9" fmla="*/ 728320 w 729336"/>
                <a:gd name="connsiteY9" fmla="*/ 186111 h 688387"/>
                <a:gd name="connsiteX10" fmla="*/ 560895 w 729336"/>
                <a:gd name="connsiteY10" fmla="*/ 31564 h 688387"/>
                <a:gd name="connsiteX11" fmla="*/ 187408 w 729336"/>
                <a:gd name="connsiteY11" fmla="*/ 31564 h 688387"/>
                <a:gd name="connsiteX12" fmla="*/ 84377 w 729336"/>
                <a:gd name="connsiteY12" fmla="*/ 340657 h 688387"/>
                <a:gd name="connsiteX0" fmla="*/ 84377 w 729336"/>
                <a:gd name="connsiteY0" fmla="*/ 340657 h 688387"/>
                <a:gd name="connsiteX1" fmla="*/ 32861 w 729336"/>
                <a:gd name="connsiteY1" fmla="*/ 662629 h 688387"/>
                <a:gd name="connsiteX2" fmla="*/ 612411 w 729336"/>
                <a:gd name="connsiteY2" fmla="*/ 688387 h 688387"/>
                <a:gd name="connsiteX3" fmla="*/ 728320 w 729336"/>
                <a:gd name="connsiteY3" fmla="*/ 417930 h 688387"/>
                <a:gd name="connsiteX4" fmla="*/ 586653 w 729336"/>
                <a:gd name="connsiteY4" fmla="*/ 405051 h 688387"/>
                <a:gd name="connsiteX5" fmla="*/ 548016 w 729336"/>
                <a:gd name="connsiteY5" fmla="*/ 546719 h 688387"/>
                <a:gd name="connsiteX6" fmla="*/ 357731 w 729336"/>
                <a:gd name="connsiteY6" fmla="*/ 356047 h 688387"/>
                <a:gd name="connsiteX7" fmla="*/ 532240 w 729336"/>
                <a:gd name="connsiteY7" fmla="*/ 164925 h 688387"/>
                <a:gd name="connsiteX8" fmla="*/ 548016 w 729336"/>
                <a:gd name="connsiteY8" fmla="*/ 276263 h 688387"/>
                <a:gd name="connsiteX9" fmla="*/ 728320 w 729336"/>
                <a:gd name="connsiteY9" fmla="*/ 186111 h 688387"/>
                <a:gd name="connsiteX10" fmla="*/ 560895 w 729336"/>
                <a:gd name="connsiteY10" fmla="*/ 31564 h 688387"/>
                <a:gd name="connsiteX11" fmla="*/ 187408 w 729336"/>
                <a:gd name="connsiteY11" fmla="*/ 31564 h 688387"/>
                <a:gd name="connsiteX12" fmla="*/ 84377 w 729336"/>
                <a:gd name="connsiteY12" fmla="*/ 340657 h 688387"/>
                <a:gd name="connsiteX0" fmla="*/ 84377 w 729336"/>
                <a:gd name="connsiteY0" fmla="*/ 340657 h 688387"/>
                <a:gd name="connsiteX1" fmla="*/ 32861 w 729336"/>
                <a:gd name="connsiteY1" fmla="*/ 662629 h 688387"/>
                <a:gd name="connsiteX2" fmla="*/ 612411 w 729336"/>
                <a:gd name="connsiteY2" fmla="*/ 688387 h 688387"/>
                <a:gd name="connsiteX3" fmla="*/ 728320 w 729336"/>
                <a:gd name="connsiteY3" fmla="*/ 417930 h 688387"/>
                <a:gd name="connsiteX4" fmla="*/ 586653 w 729336"/>
                <a:gd name="connsiteY4" fmla="*/ 405051 h 688387"/>
                <a:gd name="connsiteX5" fmla="*/ 529728 w 729336"/>
                <a:gd name="connsiteY5" fmla="*/ 533003 h 688387"/>
                <a:gd name="connsiteX6" fmla="*/ 357731 w 729336"/>
                <a:gd name="connsiteY6" fmla="*/ 356047 h 688387"/>
                <a:gd name="connsiteX7" fmla="*/ 532240 w 729336"/>
                <a:gd name="connsiteY7" fmla="*/ 164925 h 688387"/>
                <a:gd name="connsiteX8" fmla="*/ 548016 w 729336"/>
                <a:gd name="connsiteY8" fmla="*/ 276263 h 688387"/>
                <a:gd name="connsiteX9" fmla="*/ 728320 w 729336"/>
                <a:gd name="connsiteY9" fmla="*/ 186111 h 688387"/>
                <a:gd name="connsiteX10" fmla="*/ 560895 w 729336"/>
                <a:gd name="connsiteY10" fmla="*/ 31564 h 688387"/>
                <a:gd name="connsiteX11" fmla="*/ 187408 w 729336"/>
                <a:gd name="connsiteY11" fmla="*/ 31564 h 688387"/>
                <a:gd name="connsiteX12" fmla="*/ 84377 w 729336"/>
                <a:gd name="connsiteY12" fmla="*/ 340657 h 688387"/>
                <a:gd name="connsiteX0" fmla="*/ 84377 w 729336"/>
                <a:gd name="connsiteY0" fmla="*/ 340657 h 688387"/>
                <a:gd name="connsiteX1" fmla="*/ 32861 w 729336"/>
                <a:gd name="connsiteY1" fmla="*/ 662629 h 688387"/>
                <a:gd name="connsiteX2" fmla="*/ 612411 w 729336"/>
                <a:gd name="connsiteY2" fmla="*/ 688387 h 688387"/>
                <a:gd name="connsiteX3" fmla="*/ 728320 w 729336"/>
                <a:gd name="connsiteY3" fmla="*/ 417930 h 688387"/>
                <a:gd name="connsiteX4" fmla="*/ 586653 w 729336"/>
                <a:gd name="connsiteY4" fmla="*/ 405051 h 688387"/>
                <a:gd name="connsiteX5" fmla="*/ 529728 w 729336"/>
                <a:gd name="connsiteY5" fmla="*/ 533003 h 688387"/>
                <a:gd name="connsiteX6" fmla="*/ 357731 w 729336"/>
                <a:gd name="connsiteY6" fmla="*/ 356047 h 688387"/>
                <a:gd name="connsiteX7" fmla="*/ 532240 w 729336"/>
                <a:gd name="connsiteY7" fmla="*/ 164925 h 688387"/>
                <a:gd name="connsiteX8" fmla="*/ 548016 w 729336"/>
                <a:gd name="connsiteY8" fmla="*/ 276263 h 688387"/>
                <a:gd name="connsiteX9" fmla="*/ 728320 w 729336"/>
                <a:gd name="connsiteY9" fmla="*/ 186111 h 688387"/>
                <a:gd name="connsiteX10" fmla="*/ 560895 w 729336"/>
                <a:gd name="connsiteY10" fmla="*/ 31564 h 688387"/>
                <a:gd name="connsiteX11" fmla="*/ 187408 w 729336"/>
                <a:gd name="connsiteY11" fmla="*/ 31564 h 688387"/>
                <a:gd name="connsiteX12" fmla="*/ 84377 w 729336"/>
                <a:gd name="connsiteY12" fmla="*/ 340657 h 688387"/>
                <a:gd name="connsiteX0" fmla="*/ 84377 w 730333"/>
                <a:gd name="connsiteY0" fmla="*/ 340657 h 688387"/>
                <a:gd name="connsiteX1" fmla="*/ 32861 w 730333"/>
                <a:gd name="connsiteY1" fmla="*/ 662629 h 688387"/>
                <a:gd name="connsiteX2" fmla="*/ 612411 w 730333"/>
                <a:gd name="connsiteY2" fmla="*/ 688387 h 688387"/>
                <a:gd name="connsiteX3" fmla="*/ 728320 w 730333"/>
                <a:gd name="connsiteY3" fmla="*/ 417930 h 688387"/>
                <a:gd name="connsiteX4" fmla="*/ 568365 w 730333"/>
                <a:gd name="connsiteY4" fmla="*/ 405051 h 688387"/>
                <a:gd name="connsiteX5" fmla="*/ 529728 w 730333"/>
                <a:gd name="connsiteY5" fmla="*/ 533003 h 688387"/>
                <a:gd name="connsiteX6" fmla="*/ 357731 w 730333"/>
                <a:gd name="connsiteY6" fmla="*/ 356047 h 688387"/>
                <a:gd name="connsiteX7" fmla="*/ 532240 w 730333"/>
                <a:gd name="connsiteY7" fmla="*/ 164925 h 688387"/>
                <a:gd name="connsiteX8" fmla="*/ 548016 w 730333"/>
                <a:gd name="connsiteY8" fmla="*/ 276263 h 688387"/>
                <a:gd name="connsiteX9" fmla="*/ 728320 w 730333"/>
                <a:gd name="connsiteY9" fmla="*/ 186111 h 688387"/>
                <a:gd name="connsiteX10" fmla="*/ 560895 w 730333"/>
                <a:gd name="connsiteY10" fmla="*/ 31564 h 688387"/>
                <a:gd name="connsiteX11" fmla="*/ 187408 w 730333"/>
                <a:gd name="connsiteY11" fmla="*/ 31564 h 688387"/>
                <a:gd name="connsiteX12" fmla="*/ 84377 w 730333"/>
                <a:gd name="connsiteY12" fmla="*/ 340657 h 688387"/>
                <a:gd name="connsiteX0" fmla="*/ 84377 w 730333"/>
                <a:gd name="connsiteY0" fmla="*/ 340657 h 688387"/>
                <a:gd name="connsiteX1" fmla="*/ 32861 w 730333"/>
                <a:gd name="connsiteY1" fmla="*/ 662629 h 688387"/>
                <a:gd name="connsiteX2" fmla="*/ 612411 w 730333"/>
                <a:gd name="connsiteY2" fmla="*/ 688387 h 688387"/>
                <a:gd name="connsiteX3" fmla="*/ 728320 w 730333"/>
                <a:gd name="connsiteY3" fmla="*/ 417930 h 688387"/>
                <a:gd name="connsiteX4" fmla="*/ 568365 w 730333"/>
                <a:gd name="connsiteY4" fmla="*/ 405051 h 688387"/>
                <a:gd name="connsiteX5" fmla="*/ 529728 w 730333"/>
                <a:gd name="connsiteY5" fmla="*/ 533003 h 688387"/>
                <a:gd name="connsiteX6" fmla="*/ 357731 w 730333"/>
                <a:gd name="connsiteY6" fmla="*/ 356047 h 688387"/>
                <a:gd name="connsiteX7" fmla="*/ 518524 w 730333"/>
                <a:gd name="connsiteY7" fmla="*/ 155781 h 688387"/>
                <a:gd name="connsiteX8" fmla="*/ 548016 w 730333"/>
                <a:gd name="connsiteY8" fmla="*/ 276263 h 688387"/>
                <a:gd name="connsiteX9" fmla="*/ 728320 w 730333"/>
                <a:gd name="connsiteY9" fmla="*/ 186111 h 688387"/>
                <a:gd name="connsiteX10" fmla="*/ 560895 w 730333"/>
                <a:gd name="connsiteY10" fmla="*/ 31564 h 688387"/>
                <a:gd name="connsiteX11" fmla="*/ 187408 w 730333"/>
                <a:gd name="connsiteY11" fmla="*/ 31564 h 688387"/>
                <a:gd name="connsiteX12" fmla="*/ 84377 w 730333"/>
                <a:gd name="connsiteY12" fmla="*/ 340657 h 688387"/>
                <a:gd name="connsiteX0" fmla="*/ 84377 w 730333"/>
                <a:gd name="connsiteY0" fmla="*/ 340657 h 688387"/>
                <a:gd name="connsiteX1" fmla="*/ 32861 w 730333"/>
                <a:gd name="connsiteY1" fmla="*/ 662629 h 688387"/>
                <a:gd name="connsiteX2" fmla="*/ 612411 w 730333"/>
                <a:gd name="connsiteY2" fmla="*/ 688387 h 688387"/>
                <a:gd name="connsiteX3" fmla="*/ 728320 w 730333"/>
                <a:gd name="connsiteY3" fmla="*/ 417930 h 688387"/>
                <a:gd name="connsiteX4" fmla="*/ 568365 w 730333"/>
                <a:gd name="connsiteY4" fmla="*/ 405051 h 688387"/>
                <a:gd name="connsiteX5" fmla="*/ 488580 w 730333"/>
                <a:gd name="connsiteY5" fmla="*/ 523859 h 688387"/>
                <a:gd name="connsiteX6" fmla="*/ 357731 w 730333"/>
                <a:gd name="connsiteY6" fmla="*/ 356047 h 688387"/>
                <a:gd name="connsiteX7" fmla="*/ 518524 w 730333"/>
                <a:gd name="connsiteY7" fmla="*/ 155781 h 688387"/>
                <a:gd name="connsiteX8" fmla="*/ 548016 w 730333"/>
                <a:gd name="connsiteY8" fmla="*/ 276263 h 688387"/>
                <a:gd name="connsiteX9" fmla="*/ 728320 w 730333"/>
                <a:gd name="connsiteY9" fmla="*/ 186111 h 688387"/>
                <a:gd name="connsiteX10" fmla="*/ 560895 w 730333"/>
                <a:gd name="connsiteY10" fmla="*/ 31564 h 688387"/>
                <a:gd name="connsiteX11" fmla="*/ 187408 w 730333"/>
                <a:gd name="connsiteY11" fmla="*/ 31564 h 688387"/>
                <a:gd name="connsiteX12" fmla="*/ 84377 w 730333"/>
                <a:gd name="connsiteY12" fmla="*/ 340657 h 688387"/>
                <a:gd name="connsiteX0" fmla="*/ 84377 w 730333"/>
                <a:gd name="connsiteY0" fmla="*/ 340657 h 688387"/>
                <a:gd name="connsiteX1" fmla="*/ 32861 w 730333"/>
                <a:gd name="connsiteY1" fmla="*/ 662629 h 688387"/>
                <a:gd name="connsiteX2" fmla="*/ 612411 w 730333"/>
                <a:gd name="connsiteY2" fmla="*/ 688387 h 688387"/>
                <a:gd name="connsiteX3" fmla="*/ 728320 w 730333"/>
                <a:gd name="connsiteY3" fmla="*/ 417930 h 688387"/>
                <a:gd name="connsiteX4" fmla="*/ 568365 w 730333"/>
                <a:gd name="connsiteY4" fmla="*/ 405051 h 688387"/>
                <a:gd name="connsiteX5" fmla="*/ 488580 w 730333"/>
                <a:gd name="connsiteY5" fmla="*/ 523859 h 688387"/>
                <a:gd name="connsiteX6" fmla="*/ 357731 w 730333"/>
                <a:gd name="connsiteY6" fmla="*/ 356047 h 688387"/>
                <a:gd name="connsiteX7" fmla="*/ 468232 w 730333"/>
                <a:gd name="connsiteY7" fmla="*/ 160353 h 688387"/>
                <a:gd name="connsiteX8" fmla="*/ 548016 w 730333"/>
                <a:gd name="connsiteY8" fmla="*/ 276263 h 688387"/>
                <a:gd name="connsiteX9" fmla="*/ 728320 w 730333"/>
                <a:gd name="connsiteY9" fmla="*/ 186111 h 688387"/>
                <a:gd name="connsiteX10" fmla="*/ 560895 w 730333"/>
                <a:gd name="connsiteY10" fmla="*/ 31564 h 688387"/>
                <a:gd name="connsiteX11" fmla="*/ 187408 w 730333"/>
                <a:gd name="connsiteY11" fmla="*/ 31564 h 688387"/>
                <a:gd name="connsiteX12" fmla="*/ 84377 w 730333"/>
                <a:gd name="connsiteY12" fmla="*/ 340657 h 688387"/>
                <a:gd name="connsiteX0" fmla="*/ 84377 w 730333"/>
                <a:gd name="connsiteY0" fmla="*/ 340657 h 688387"/>
                <a:gd name="connsiteX1" fmla="*/ 32861 w 730333"/>
                <a:gd name="connsiteY1" fmla="*/ 662629 h 688387"/>
                <a:gd name="connsiteX2" fmla="*/ 612411 w 730333"/>
                <a:gd name="connsiteY2" fmla="*/ 688387 h 688387"/>
                <a:gd name="connsiteX3" fmla="*/ 728320 w 730333"/>
                <a:gd name="connsiteY3" fmla="*/ 417930 h 688387"/>
                <a:gd name="connsiteX4" fmla="*/ 568365 w 730333"/>
                <a:gd name="connsiteY4" fmla="*/ 405051 h 688387"/>
                <a:gd name="connsiteX5" fmla="*/ 488580 w 730333"/>
                <a:gd name="connsiteY5" fmla="*/ 523859 h 688387"/>
                <a:gd name="connsiteX6" fmla="*/ 357731 w 730333"/>
                <a:gd name="connsiteY6" fmla="*/ 356047 h 688387"/>
                <a:gd name="connsiteX7" fmla="*/ 468232 w 730333"/>
                <a:gd name="connsiteY7" fmla="*/ 160353 h 688387"/>
                <a:gd name="connsiteX8" fmla="*/ 548016 w 730333"/>
                <a:gd name="connsiteY8" fmla="*/ 276263 h 688387"/>
                <a:gd name="connsiteX9" fmla="*/ 728320 w 730333"/>
                <a:gd name="connsiteY9" fmla="*/ 186111 h 688387"/>
                <a:gd name="connsiteX10" fmla="*/ 560895 w 730333"/>
                <a:gd name="connsiteY10" fmla="*/ 31564 h 688387"/>
                <a:gd name="connsiteX11" fmla="*/ 187408 w 730333"/>
                <a:gd name="connsiteY11" fmla="*/ 31564 h 688387"/>
                <a:gd name="connsiteX12" fmla="*/ 84377 w 730333"/>
                <a:gd name="connsiteY12" fmla="*/ 340657 h 688387"/>
                <a:gd name="connsiteX0" fmla="*/ 84377 w 730333"/>
                <a:gd name="connsiteY0" fmla="*/ 340657 h 688387"/>
                <a:gd name="connsiteX1" fmla="*/ 32861 w 730333"/>
                <a:gd name="connsiteY1" fmla="*/ 662629 h 688387"/>
                <a:gd name="connsiteX2" fmla="*/ 612411 w 730333"/>
                <a:gd name="connsiteY2" fmla="*/ 688387 h 688387"/>
                <a:gd name="connsiteX3" fmla="*/ 728320 w 730333"/>
                <a:gd name="connsiteY3" fmla="*/ 417930 h 688387"/>
                <a:gd name="connsiteX4" fmla="*/ 568365 w 730333"/>
                <a:gd name="connsiteY4" fmla="*/ 405051 h 688387"/>
                <a:gd name="connsiteX5" fmla="*/ 456576 w 730333"/>
                <a:gd name="connsiteY5" fmla="*/ 523859 h 688387"/>
                <a:gd name="connsiteX6" fmla="*/ 357731 w 730333"/>
                <a:gd name="connsiteY6" fmla="*/ 356047 h 688387"/>
                <a:gd name="connsiteX7" fmla="*/ 468232 w 730333"/>
                <a:gd name="connsiteY7" fmla="*/ 160353 h 688387"/>
                <a:gd name="connsiteX8" fmla="*/ 548016 w 730333"/>
                <a:gd name="connsiteY8" fmla="*/ 276263 h 688387"/>
                <a:gd name="connsiteX9" fmla="*/ 728320 w 730333"/>
                <a:gd name="connsiteY9" fmla="*/ 186111 h 688387"/>
                <a:gd name="connsiteX10" fmla="*/ 560895 w 730333"/>
                <a:gd name="connsiteY10" fmla="*/ 31564 h 688387"/>
                <a:gd name="connsiteX11" fmla="*/ 187408 w 730333"/>
                <a:gd name="connsiteY11" fmla="*/ 31564 h 688387"/>
                <a:gd name="connsiteX12" fmla="*/ 84377 w 730333"/>
                <a:gd name="connsiteY12" fmla="*/ 340657 h 688387"/>
                <a:gd name="connsiteX0" fmla="*/ 84377 w 730333"/>
                <a:gd name="connsiteY0" fmla="*/ 340657 h 688387"/>
                <a:gd name="connsiteX1" fmla="*/ 32861 w 730333"/>
                <a:gd name="connsiteY1" fmla="*/ 662629 h 688387"/>
                <a:gd name="connsiteX2" fmla="*/ 612411 w 730333"/>
                <a:gd name="connsiteY2" fmla="*/ 688387 h 688387"/>
                <a:gd name="connsiteX3" fmla="*/ 728320 w 730333"/>
                <a:gd name="connsiteY3" fmla="*/ 417930 h 688387"/>
                <a:gd name="connsiteX4" fmla="*/ 568365 w 730333"/>
                <a:gd name="connsiteY4" fmla="*/ 405051 h 688387"/>
                <a:gd name="connsiteX5" fmla="*/ 456576 w 730333"/>
                <a:gd name="connsiteY5" fmla="*/ 523859 h 688387"/>
                <a:gd name="connsiteX6" fmla="*/ 357731 w 730333"/>
                <a:gd name="connsiteY6" fmla="*/ 356047 h 688387"/>
                <a:gd name="connsiteX7" fmla="*/ 468232 w 730333"/>
                <a:gd name="connsiteY7" fmla="*/ 160353 h 688387"/>
                <a:gd name="connsiteX8" fmla="*/ 548016 w 730333"/>
                <a:gd name="connsiteY8" fmla="*/ 276263 h 688387"/>
                <a:gd name="connsiteX9" fmla="*/ 728320 w 730333"/>
                <a:gd name="connsiteY9" fmla="*/ 186111 h 688387"/>
                <a:gd name="connsiteX10" fmla="*/ 560895 w 730333"/>
                <a:gd name="connsiteY10" fmla="*/ 31564 h 688387"/>
                <a:gd name="connsiteX11" fmla="*/ 187408 w 730333"/>
                <a:gd name="connsiteY11" fmla="*/ 31564 h 688387"/>
                <a:gd name="connsiteX12" fmla="*/ 84377 w 730333"/>
                <a:gd name="connsiteY12" fmla="*/ 340657 h 688387"/>
                <a:gd name="connsiteX0" fmla="*/ 84377 w 730866"/>
                <a:gd name="connsiteY0" fmla="*/ 340657 h 688387"/>
                <a:gd name="connsiteX1" fmla="*/ 32861 w 730866"/>
                <a:gd name="connsiteY1" fmla="*/ 662629 h 688387"/>
                <a:gd name="connsiteX2" fmla="*/ 612411 w 730866"/>
                <a:gd name="connsiteY2" fmla="*/ 688387 h 688387"/>
                <a:gd name="connsiteX3" fmla="*/ 728320 w 730866"/>
                <a:gd name="connsiteY3" fmla="*/ 417930 h 688387"/>
                <a:gd name="connsiteX4" fmla="*/ 559221 w 730866"/>
                <a:gd name="connsiteY4" fmla="*/ 405051 h 688387"/>
                <a:gd name="connsiteX5" fmla="*/ 456576 w 730866"/>
                <a:gd name="connsiteY5" fmla="*/ 523859 h 688387"/>
                <a:gd name="connsiteX6" fmla="*/ 357731 w 730866"/>
                <a:gd name="connsiteY6" fmla="*/ 356047 h 688387"/>
                <a:gd name="connsiteX7" fmla="*/ 468232 w 730866"/>
                <a:gd name="connsiteY7" fmla="*/ 160353 h 688387"/>
                <a:gd name="connsiteX8" fmla="*/ 548016 w 730866"/>
                <a:gd name="connsiteY8" fmla="*/ 276263 h 688387"/>
                <a:gd name="connsiteX9" fmla="*/ 728320 w 730866"/>
                <a:gd name="connsiteY9" fmla="*/ 186111 h 688387"/>
                <a:gd name="connsiteX10" fmla="*/ 560895 w 730866"/>
                <a:gd name="connsiteY10" fmla="*/ 31564 h 688387"/>
                <a:gd name="connsiteX11" fmla="*/ 187408 w 730866"/>
                <a:gd name="connsiteY11" fmla="*/ 31564 h 688387"/>
                <a:gd name="connsiteX12" fmla="*/ 84377 w 730866"/>
                <a:gd name="connsiteY12" fmla="*/ 340657 h 688387"/>
                <a:gd name="connsiteX0" fmla="*/ 84377 w 730866"/>
                <a:gd name="connsiteY0" fmla="*/ 340657 h 688387"/>
                <a:gd name="connsiteX1" fmla="*/ 32861 w 730866"/>
                <a:gd name="connsiteY1" fmla="*/ 662629 h 688387"/>
                <a:gd name="connsiteX2" fmla="*/ 612411 w 730866"/>
                <a:gd name="connsiteY2" fmla="*/ 688387 h 688387"/>
                <a:gd name="connsiteX3" fmla="*/ 728320 w 730866"/>
                <a:gd name="connsiteY3" fmla="*/ 417930 h 688387"/>
                <a:gd name="connsiteX4" fmla="*/ 559221 w 730866"/>
                <a:gd name="connsiteY4" fmla="*/ 405051 h 688387"/>
                <a:gd name="connsiteX5" fmla="*/ 456576 w 730866"/>
                <a:gd name="connsiteY5" fmla="*/ 523859 h 688387"/>
                <a:gd name="connsiteX6" fmla="*/ 357731 w 730866"/>
                <a:gd name="connsiteY6" fmla="*/ 356047 h 688387"/>
                <a:gd name="connsiteX7" fmla="*/ 468232 w 730866"/>
                <a:gd name="connsiteY7" fmla="*/ 160353 h 688387"/>
                <a:gd name="connsiteX8" fmla="*/ 566304 w 730866"/>
                <a:gd name="connsiteY8" fmla="*/ 285407 h 688387"/>
                <a:gd name="connsiteX9" fmla="*/ 728320 w 730866"/>
                <a:gd name="connsiteY9" fmla="*/ 186111 h 688387"/>
                <a:gd name="connsiteX10" fmla="*/ 560895 w 730866"/>
                <a:gd name="connsiteY10" fmla="*/ 31564 h 688387"/>
                <a:gd name="connsiteX11" fmla="*/ 187408 w 730866"/>
                <a:gd name="connsiteY11" fmla="*/ 31564 h 688387"/>
                <a:gd name="connsiteX12" fmla="*/ 84377 w 730866"/>
                <a:gd name="connsiteY12" fmla="*/ 340657 h 688387"/>
                <a:gd name="connsiteX0" fmla="*/ 84377 w 730866"/>
                <a:gd name="connsiteY0" fmla="*/ 340657 h 688387"/>
                <a:gd name="connsiteX1" fmla="*/ 32861 w 730866"/>
                <a:gd name="connsiteY1" fmla="*/ 662629 h 688387"/>
                <a:gd name="connsiteX2" fmla="*/ 612411 w 730866"/>
                <a:gd name="connsiteY2" fmla="*/ 688387 h 688387"/>
                <a:gd name="connsiteX3" fmla="*/ 728320 w 730866"/>
                <a:gd name="connsiteY3" fmla="*/ 417930 h 688387"/>
                <a:gd name="connsiteX4" fmla="*/ 559221 w 730866"/>
                <a:gd name="connsiteY4" fmla="*/ 405051 h 688387"/>
                <a:gd name="connsiteX5" fmla="*/ 456576 w 730866"/>
                <a:gd name="connsiteY5" fmla="*/ 523859 h 688387"/>
                <a:gd name="connsiteX6" fmla="*/ 357731 w 730866"/>
                <a:gd name="connsiteY6" fmla="*/ 356047 h 688387"/>
                <a:gd name="connsiteX7" fmla="*/ 468232 w 730866"/>
                <a:gd name="connsiteY7" fmla="*/ 160353 h 688387"/>
                <a:gd name="connsiteX8" fmla="*/ 566304 w 730866"/>
                <a:gd name="connsiteY8" fmla="*/ 285407 h 688387"/>
                <a:gd name="connsiteX9" fmla="*/ 728320 w 730866"/>
                <a:gd name="connsiteY9" fmla="*/ 186111 h 688387"/>
                <a:gd name="connsiteX10" fmla="*/ 560895 w 730866"/>
                <a:gd name="connsiteY10" fmla="*/ 31564 h 688387"/>
                <a:gd name="connsiteX11" fmla="*/ 187408 w 730866"/>
                <a:gd name="connsiteY11" fmla="*/ 31564 h 688387"/>
                <a:gd name="connsiteX12" fmla="*/ 84377 w 730866"/>
                <a:gd name="connsiteY12" fmla="*/ 340657 h 688387"/>
                <a:gd name="connsiteX0" fmla="*/ 84377 w 730866"/>
                <a:gd name="connsiteY0" fmla="*/ 340657 h 688387"/>
                <a:gd name="connsiteX1" fmla="*/ 32861 w 730866"/>
                <a:gd name="connsiteY1" fmla="*/ 662629 h 688387"/>
                <a:gd name="connsiteX2" fmla="*/ 612411 w 730866"/>
                <a:gd name="connsiteY2" fmla="*/ 688387 h 688387"/>
                <a:gd name="connsiteX3" fmla="*/ 728320 w 730866"/>
                <a:gd name="connsiteY3" fmla="*/ 417930 h 688387"/>
                <a:gd name="connsiteX4" fmla="*/ 559221 w 730866"/>
                <a:gd name="connsiteY4" fmla="*/ 405051 h 688387"/>
                <a:gd name="connsiteX5" fmla="*/ 456576 w 730866"/>
                <a:gd name="connsiteY5" fmla="*/ 523859 h 688387"/>
                <a:gd name="connsiteX6" fmla="*/ 357731 w 730866"/>
                <a:gd name="connsiteY6" fmla="*/ 356047 h 688387"/>
                <a:gd name="connsiteX7" fmla="*/ 468232 w 730866"/>
                <a:gd name="connsiteY7" fmla="*/ 160353 h 688387"/>
                <a:gd name="connsiteX8" fmla="*/ 566304 w 730866"/>
                <a:gd name="connsiteY8" fmla="*/ 285407 h 688387"/>
                <a:gd name="connsiteX9" fmla="*/ 728320 w 730866"/>
                <a:gd name="connsiteY9" fmla="*/ 186111 h 688387"/>
                <a:gd name="connsiteX10" fmla="*/ 560895 w 730866"/>
                <a:gd name="connsiteY10" fmla="*/ 31564 h 688387"/>
                <a:gd name="connsiteX11" fmla="*/ 187408 w 730866"/>
                <a:gd name="connsiteY11" fmla="*/ 31564 h 688387"/>
                <a:gd name="connsiteX12" fmla="*/ 84377 w 730866"/>
                <a:gd name="connsiteY12" fmla="*/ 340657 h 688387"/>
                <a:gd name="connsiteX0" fmla="*/ 84377 w 730866"/>
                <a:gd name="connsiteY0" fmla="*/ 340657 h 688387"/>
                <a:gd name="connsiteX1" fmla="*/ 32861 w 730866"/>
                <a:gd name="connsiteY1" fmla="*/ 662629 h 688387"/>
                <a:gd name="connsiteX2" fmla="*/ 612411 w 730866"/>
                <a:gd name="connsiteY2" fmla="*/ 688387 h 688387"/>
                <a:gd name="connsiteX3" fmla="*/ 728320 w 730866"/>
                <a:gd name="connsiteY3" fmla="*/ 417930 h 688387"/>
                <a:gd name="connsiteX4" fmla="*/ 559221 w 730866"/>
                <a:gd name="connsiteY4" fmla="*/ 405051 h 688387"/>
                <a:gd name="connsiteX5" fmla="*/ 456576 w 730866"/>
                <a:gd name="connsiteY5" fmla="*/ 523859 h 688387"/>
                <a:gd name="connsiteX6" fmla="*/ 353159 w 730866"/>
                <a:gd name="connsiteY6" fmla="*/ 337759 h 688387"/>
                <a:gd name="connsiteX7" fmla="*/ 468232 w 730866"/>
                <a:gd name="connsiteY7" fmla="*/ 160353 h 688387"/>
                <a:gd name="connsiteX8" fmla="*/ 566304 w 730866"/>
                <a:gd name="connsiteY8" fmla="*/ 285407 h 688387"/>
                <a:gd name="connsiteX9" fmla="*/ 728320 w 730866"/>
                <a:gd name="connsiteY9" fmla="*/ 186111 h 688387"/>
                <a:gd name="connsiteX10" fmla="*/ 560895 w 730866"/>
                <a:gd name="connsiteY10" fmla="*/ 31564 h 688387"/>
                <a:gd name="connsiteX11" fmla="*/ 187408 w 730866"/>
                <a:gd name="connsiteY11" fmla="*/ 31564 h 688387"/>
                <a:gd name="connsiteX12" fmla="*/ 84377 w 730866"/>
                <a:gd name="connsiteY12" fmla="*/ 340657 h 688387"/>
                <a:gd name="connsiteX0" fmla="*/ 84377 w 730866"/>
                <a:gd name="connsiteY0" fmla="*/ 340657 h 688387"/>
                <a:gd name="connsiteX1" fmla="*/ 32861 w 730866"/>
                <a:gd name="connsiteY1" fmla="*/ 662629 h 688387"/>
                <a:gd name="connsiteX2" fmla="*/ 612411 w 730866"/>
                <a:gd name="connsiteY2" fmla="*/ 688387 h 688387"/>
                <a:gd name="connsiteX3" fmla="*/ 728320 w 730866"/>
                <a:gd name="connsiteY3" fmla="*/ 417930 h 688387"/>
                <a:gd name="connsiteX4" fmla="*/ 559221 w 730866"/>
                <a:gd name="connsiteY4" fmla="*/ 405051 h 688387"/>
                <a:gd name="connsiteX5" fmla="*/ 456576 w 730866"/>
                <a:gd name="connsiteY5" fmla="*/ 523859 h 688387"/>
                <a:gd name="connsiteX6" fmla="*/ 353159 w 730866"/>
                <a:gd name="connsiteY6" fmla="*/ 337759 h 688387"/>
                <a:gd name="connsiteX7" fmla="*/ 468232 w 730866"/>
                <a:gd name="connsiteY7" fmla="*/ 160353 h 688387"/>
                <a:gd name="connsiteX8" fmla="*/ 566304 w 730866"/>
                <a:gd name="connsiteY8" fmla="*/ 285407 h 688387"/>
                <a:gd name="connsiteX9" fmla="*/ 728320 w 730866"/>
                <a:gd name="connsiteY9" fmla="*/ 186111 h 688387"/>
                <a:gd name="connsiteX10" fmla="*/ 560895 w 730866"/>
                <a:gd name="connsiteY10" fmla="*/ 31564 h 688387"/>
                <a:gd name="connsiteX11" fmla="*/ 187408 w 730866"/>
                <a:gd name="connsiteY11" fmla="*/ 31564 h 688387"/>
                <a:gd name="connsiteX12" fmla="*/ 84377 w 730866"/>
                <a:gd name="connsiteY12" fmla="*/ 340657 h 688387"/>
                <a:gd name="connsiteX0" fmla="*/ 84377 w 730866"/>
                <a:gd name="connsiteY0" fmla="*/ 340657 h 688387"/>
                <a:gd name="connsiteX1" fmla="*/ 32861 w 730866"/>
                <a:gd name="connsiteY1" fmla="*/ 662629 h 688387"/>
                <a:gd name="connsiteX2" fmla="*/ 612411 w 730866"/>
                <a:gd name="connsiteY2" fmla="*/ 688387 h 688387"/>
                <a:gd name="connsiteX3" fmla="*/ 728320 w 730866"/>
                <a:gd name="connsiteY3" fmla="*/ 417930 h 688387"/>
                <a:gd name="connsiteX4" fmla="*/ 559221 w 730866"/>
                <a:gd name="connsiteY4" fmla="*/ 405051 h 688387"/>
                <a:gd name="connsiteX5" fmla="*/ 456576 w 730866"/>
                <a:gd name="connsiteY5" fmla="*/ 523859 h 688387"/>
                <a:gd name="connsiteX6" fmla="*/ 353159 w 730866"/>
                <a:gd name="connsiteY6" fmla="*/ 337759 h 688387"/>
                <a:gd name="connsiteX7" fmla="*/ 468232 w 730866"/>
                <a:gd name="connsiteY7" fmla="*/ 160353 h 688387"/>
                <a:gd name="connsiteX8" fmla="*/ 566304 w 730866"/>
                <a:gd name="connsiteY8" fmla="*/ 285407 h 688387"/>
                <a:gd name="connsiteX9" fmla="*/ 728320 w 730866"/>
                <a:gd name="connsiteY9" fmla="*/ 186111 h 688387"/>
                <a:gd name="connsiteX10" fmla="*/ 560895 w 730866"/>
                <a:gd name="connsiteY10" fmla="*/ 31564 h 688387"/>
                <a:gd name="connsiteX11" fmla="*/ 187408 w 730866"/>
                <a:gd name="connsiteY11" fmla="*/ 31564 h 688387"/>
                <a:gd name="connsiteX12" fmla="*/ 84377 w 730866"/>
                <a:gd name="connsiteY12" fmla="*/ 340657 h 688387"/>
                <a:gd name="connsiteX0" fmla="*/ 84377 w 730866"/>
                <a:gd name="connsiteY0" fmla="*/ 340657 h 688387"/>
                <a:gd name="connsiteX1" fmla="*/ 32861 w 730866"/>
                <a:gd name="connsiteY1" fmla="*/ 662629 h 688387"/>
                <a:gd name="connsiteX2" fmla="*/ 612411 w 730866"/>
                <a:gd name="connsiteY2" fmla="*/ 688387 h 688387"/>
                <a:gd name="connsiteX3" fmla="*/ 728320 w 730866"/>
                <a:gd name="connsiteY3" fmla="*/ 417930 h 688387"/>
                <a:gd name="connsiteX4" fmla="*/ 559221 w 730866"/>
                <a:gd name="connsiteY4" fmla="*/ 405051 h 688387"/>
                <a:gd name="connsiteX5" fmla="*/ 460053 w 730866"/>
                <a:gd name="connsiteY5" fmla="*/ 512296 h 688387"/>
                <a:gd name="connsiteX6" fmla="*/ 353159 w 730866"/>
                <a:gd name="connsiteY6" fmla="*/ 337759 h 688387"/>
                <a:gd name="connsiteX7" fmla="*/ 468232 w 730866"/>
                <a:gd name="connsiteY7" fmla="*/ 160353 h 688387"/>
                <a:gd name="connsiteX8" fmla="*/ 566304 w 730866"/>
                <a:gd name="connsiteY8" fmla="*/ 285407 h 688387"/>
                <a:gd name="connsiteX9" fmla="*/ 728320 w 730866"/>
                <a:gd name="connsiteY9" fmla="*/ 186111 h 688387"/>
                <a:gd name="connsiteX10" fmla="*/ 560895 w 730866"/>
                <a:gd name="connsiteY10" fmla="*/ 31564 h 688387"/>
                <a:gd name="connsiteX11" fmla="*/ 187408 w 730866"/>
                <a:gd name="connsiteY11" fmla="*/ 31564 h 688387"/>
                <a:gd name="connsiteX12" fmla="*/ 84377 w 730866"/>
                <a:gd name="connsiteY12" fmla="*/ 340657 h 6883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730866" h="688387">
                  <a:moveTo>
                    <a:pt x="84377" y="340657"/>
                  </a:moveTo>
                  <a:cubicBezTo>
                    <a:pt x="58619" y="445834"/>
                    <a:pt x="-55145" y="604674"/>
                    <a:pt x="32861" y="662629"/>
                  </a:cubicBezTo>
                  <a:cubicBezTo>
                    <a:pt x="120867" y="720584"/>
                    <a:pt x="496501" y="729170"/>
                    <a:pt x="612411" y="688387"/>
                  </a:cubicBezTo>
                  <a:cubicBezTo>
                    <a:pt x="728321" y="647604"/>
                    <a:pt x="737185" y="465153"/>
                    <a:pt x="728320" y="417930"/>
                  </a:cubicBezTo>
                  <a:cubicBezTo>
                    <a:pt x="719455" y="370707"/>
                    <a:pt x="603932" y="389323"/>
                    <a:pt x="559221" y="405051"/>
                  </a:cubicBezTo>
                  <a:cubicBezTo>
                    <a:pt x="514510" y="420779"/>
                    <a:pt x="526401" y="514367"/>
                    <a:pt x="460053" y="512296"/>
                  </a:cubicBezTo>
                  <a:cubicBezTo>
                    <a:pt x="393705" y="510225"/>
                    <a:pt x="351796" y="396416"/>
                    <a:pt x="353159" y="337759"/>
                  </a:cubicBezTo>
                  <a:cubicBezTo>
                    <a:pt x="354522" y="279102"/>
                    <a:pt x="405276" y="155362"/>
                    <a:pt x="468232" y="160353"/>
                  </a:cubicBezTo>
                  <a:cubicBezTo>
                    <a:pt x="531188" y="165344"/>
                    <a:pt x="504668" y="253682"/>
                    <a:pt x="566304" y="285407"/>
                  </a:cubicBezTo>
                  <a:cubicBezTo>
                    <a:pt x="627940" y="317132"/>
                    <a:pt x="729221" y="228418"/>
                    <a:pt x="728320" y="186111"/>
                  </a:cubicBezTo>
                  <a:cubicBezTo>
                    <a:pt x="727419" y="143804"/>
                    <a:pt x="651047" y="57322"/>
                    <a:pt x="560895" y="31564"/>
                  </a:cubicBezTo>
                  <a:cubicBezTo>
                    <a:pt x="470743" y="5806"/>
                    <a:pt x="266828" y="-24245"/>
                    <a:pt x="187408" y="31564"/>
                  </a:cubicBezTo>
                  <a:cubicBezTo>
                    <a:pt x="107988" y="87373"/>
                    <a:pt x="110135" y="235480"/>
                    <a:pt x="84377" y="340657"/>
                  </a:cubicBezTo>
                  <a:close/>
                </a:path>
              </a:pathLst>
            </a:custGeom>
            <a:gradFill>
              <a:gsLst>
                <a:gs pos="0">
                  <a:srgbClr val="00FFFF"/>
                </a:gs>
                <a:gs pos="44000">
                  <a:srgbClr val="00B0F0"/>
                </a:gs>
                <a:gs pos="100000">
                  <a:srgbClr val="0070C0"/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6" name="Freeform 15"/>
          <p:cNvSpPr/>
          <p:nvPr/>
        </p:nvSpPr>
        <p:spPr>
          <a:xfrm>
            <a:off x="3550774" y="2029617"/>
            <a:ext cx="593889" cy="438346"/>
          </a:xfrm>
          <a:custGeom>
            <a:avLst/>
            <a:gdLst>
              <a:gd name="connsiteX0" fmla="*/ 0 w 593889"/>
              <a:gd name="connsiteY0" fmla="*/ 0 h 438346"/>
              <a:gd name="connsiteX1" fmla="*/ 278091 w 593889"/>
              <a:gd name="connsiteY1" fmla="*/ 150829 h 438346"/>
              <a:gd name="connsiteX2" fmla="*/ 593889 w 593889"/>
              <a:gd name="connsiteY2" fmla="*/ 438346 h 4383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93889" h="438346">
                <a:moveTo>
                  <a:pt x="0" y="0"/>
                </a:moveTo>
                <a:lnTo>
                  <a:pt x="278091" y="150829"/>
                </a:lnTo>
                <a:lnTo>
                  <a:pt x="593889" y="438346"/>
                </a:lnTo>
              </a:path>
            </a:pathLst>
          </a:custGeom>
          <a:noFill/>
          <a:ln>
            <a:solidFill>
              <a:srgbClr val="00FF00"/>
            </a:solidFill>
            <a:prstDash val="sysDash"/>
            <a:headEnd type="none" w="med" len="med"/>
            <a:tailEnd type="triangl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Freeform 22"/>
          <p:cNvSpPr/>
          <p:nvPr/>
        </p:nvSpPr>
        <p:spPr>
          <a:xfrm>
            <a:off x="3423513" y="1049229"/>
            <a:ext cx="579748" cy="1027522"/>
          </a:xfrm>
          <a:custGeom>
            <a:avLst/>
            <a:gdLst>
              <a:gd name="connsiteX0" fmla="*/ 579748 w 579748"/>
              <a:gd name="connsiteY0" fmla="*/ 1027522 h 1027522"/>
              <a:gd name="connsiteX1" fmla="*/ 414779 w 579748"/>
              <a:gd name="connsiteY1" fmla="*/ 1003955 h 1027522"/>
              <a:gd name="connsiteX2" fmla="*/ 329938 w 579748"/>
              <a:gd name="connsiteY2" fmla="*/ 405353 h 1027522"/>
              <a:gd name="connsiteX3" fmla="*/ 0 w 579748"/>
              <a:gd name="connsiteY3" fmla="*/ 0 h 1027522"/>
              <a:gd name="connsiteX0" fmla="*/ 579748 w 579748"/>
              <a:gd name="connsiteY0" fmla="*/ 1027522 h 1027522"/>
              <a:gd name="connsiteX1" fmla="*/ 414779 w 579748"/>
              <a:gd name="connsiteY1" fmla="*/ 1003955 h 1027522"/>
              <a:gd name="connsiteX2" fmla="*/ 509008 w 579748"/>
              <a:gd name="connsiteY2" fmla="*/ 401543 h 1027522"/>
              <a:gd name="connsiteX3" fmla="*/ 0 w 579748"/>
              <a:gd name="connsiteY3" fmla="*/ 0 h 10275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79748" h="1027522">
                <a:moveTo>
                  <a:pt x="579748" y="1027522"/>
                </a:moveTo>
                <a:lnTo>
                  <a:pt x="414779" y="1003955"/>
                </a:lnTo>
                <a:lnTo>
                  <a:pt x="509008" y="401543"/>
                </a:lnTo>
                <a:lnTo>
                  <a:pt x="0" y="0"/>
                </a:lnTo>
              </a:path>
            </a:pathLst>
          </a:custGeom>
          <a:noFill/>
          <a:ln>
            <a:solidFill>
              <a:srgbClr val="FF0066"/>
            </a:solidFill>
            <a:prstDash val="sysDash"/>
            <a:headEnd type="none" w="med" len="med"/>
            <a:tailEnd type="triangl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Freeform 26"/>
          <p:cNvSpPr/>
          <p:nvPr/>
        </p:nvSpPr>
        <p:spPr>
          <a:xfrm>
            <a:off x="4036255" y="1138784"/>
            <a:ext cx="1126503" cy="598602"/>
          </a:xfrm>
          <a:custGeom>
            <a:avLst/>
            <a:gdLst>
              <a:gd name="connsiteX0" fmla="*/ 174396 w 1300899"/>
              <a:gd name="connsiteY0" fmla="*/ 0 h 598602"/>
              <a:gd name="connsiteX1" fmla="*/ 0 w 1300899"/>
              <a:gd name="connsiteY1" fmla="*/ 282804 h 598602"/>
              <a:gd name="connsiteX2" fmla="*/ 598602 w 1300899"/>
              <a:gd name="connsiteY2" fmla="*/ 179109 h 598602"/>
              <a:gd name="connsiteX3" fmla="*/ 1074656 w 1300899"/>
              <a:gd name="connsiteY3" fmla="*/ 598602 h 598602"/>
              <a:gd name="connsiteX4" fmla="*/ 1300899 w 1300899"/>
              <a:gd name="connsiteY4" fmla="*/ 202676 h 598602"/>
              <a:gd name="connsiteX0" fmla="*/ 0 w 1126503"/>
              <a:gd name="connsiteY0" fmla="*/ 0 h 598602"/>
              <a:gd name="connsiteX1" fmla="*/ 65634 w 1126503"/>
              <a:gd name="connsiteY1" fmla="*/ 271374 h 598602"/>
              <a:gd name="connsiteX2" fmla="*/ 424206 w 1126503"/>
              <a:gd name="connsiteY2" fmla="*/ 179109 h 598602"/>
              <a:gd name="connsiteX3" fmla="*/ 900260 w 1126503"/>
              <a:gd name="connsiteY3" fmla="*/ 598602 h 598602"/>
              <a:gd name="connsiteX4" fmla="*/ 1126503 w 1126503"/>
              <a:gd name="connsiteY4" fmla="*/ 202676 h 5986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26503" h="598602">
                <a:moveTo>
                  <a:pt x="0" y="0"/>
                </a:moveTo>
                <a:lnTo>
                  <a:pt x="65634" y="271374"/>
                </a:lnTo>
                <a:lnTo>
                  <a:pt x="424206" y="179109"/>
                </a:lnTo>
                <a:lnTo>
                  <a:pt x="900260" y="598602"/>
                </a:lnTo>
                <a:lnTo>
                  <a:pt x="1126503" y="202676"/>
                </a:lnTo>
              </a:path>
            </a:pathLst>
          </a:custGeom>
          <a:noFill/>
          <a:ln>
            <a:solidFill>
              <a:srgbClr val="FF0066"/>
            </a:solidFill>
            <a:prstDash val="sysDash"/>
            <a:headEnd type="none" w="med" len="med"/>
            <a:tailEnd type="triangl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Freeform 27"/>
          <p:cNvSpPr/>
          <p:nvPr/>
        </p:nvSpPr>
        <p:spPr>
          <a:xfrm>
            <a:off x="4790399" y="945534"/>
            <a:ext cx="740004" cy="221530"/>
          </a:xfrm>
          <a:custGeom>
            <a:avLst/>
            <a:gdLst>
              <a:gd name="connsiteX0" fmla="*/ 0 w 740004"/>
              <a:gd name="connsiteY0" fmla="*/ 221530 h 221530"/>
              <a:gd name="connsiteX1" fmla="*/ 438347 w 740004"/>
              <a:gd name="connsiteY1" fmla="*/ 207390 h 221530"/>
              <a:gd name="connsiteX2" fmla="*/ 740004 w 740004"/>
              <a:gd name="connsiteY2" fmla="*/ 0 h 2215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40004" h="221530">
                <a:moveTo>
                  <a:pt x="0" y="221530"/>
                </a:moveTo>
                <a:lnTo>
                  <a:pt x="438347" y="207390"/>
                </a:lnTo>
                <a:lnTo>
                  <a:pt x="740004" y="0"/>
                </a:lnTo>
              </a:path>
            </a:pathLst>
          </a:custGeom>
          <a:noFill/>
          <a:ln>
            <a:solidFill>
              <a:srgbClr val="00FFFF"/>
            </a:solidFill>
            <a:prstDash val="sysDot"/>
            <a:headEnd type="none" w="med" len="med"/>
            <a:tailEnd type="triangl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Freeform 28"/>
          <p:cNvSpPr/>
          <p:nvPr/>
        </p:nvSpPr>
        <p:spPr>
          <a:xfrm>
            <a:off x="4347339" y="1803373"/>
            <a:ext cx="1055803" cy="570322"/>
          </a:xfrm>
          <a:custGeom>
            <a:avLst/>
            <a:gdLst>
              <a:gd name="connsiteX0" fmla="*/ 1055803 w 1055803"/>
              <a:gd name="connsiteY0" fmla="*/ 14141 h 570322"/>
              <a:gd name="connsiteX1" fmla="*/ 589176 w 1055803"/>
              <a:gd name="connsiteY1" fmla="*/ 0 h 570322"/>
              <a:gd name="connsiteX2" fmla="*/ 0 w 1055803"/>
              <a:gd name="connsiteY2" fmla="*/ 570322 h 5703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55803" h="570322">
                <a:moveTo>
                  <a:pt x="1055803" y="14141"/>
                </a:moveTo>
                <a:lnTo>
                  <a:pt x="589176" y="0"/>
                </a:lnTo>
                <a:lnTo>
                  <a:pt x="0" y="570322"/>
                </a:lnTo>
              </a:path>
            </a:pathLst>
          </a:custGeom>
          <a:noFill/>
          <a:ln>
            <a:solidFill>
              <a:srgbClr val="00FFFF"/>
            </a:solidFill>
            <a:prstDash val="sysDot"/>
            <a:headEnd type="none" w="med" len="med"/>
            <a:tailEnd type="triangl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9" name="Rectangle 208"/>
          <p:cNvSpPr/>
          <p:nvPr/>
        </p:nvSpPr>
        <p:spPr>
          <a:xfrm>
            <a:off x="3114261" y="837126"/>
            <a:ext cx="2658097" cy="1845925"/>
          </a:xfrm>
          <a:prstGeom prst="rect">
            <a:avLst/>
          </a:prstGeom>
          <a:solidFill>
            <a:schemeClr val="bg2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/>
          <p:cNvGrpSpPr/>
          <p:nvPr/>
        </p:nvGrpSpPr>
        <p:grpSpPr>
          <a:xfrm>
            <a:off x="3181558" y="972152"/>
            <a:ext cx="2452195" cy="1427936"/>
            <a:chOff x="457200" y="1351024"/>
            <a:chExt cx="3829132" cy="2229740"/>
          </a:xfrm>
        </p:grpSpPr>
        <p:grpSp>
          <p:nvGrpSpPr>
            <p:cNvPr id="184" name="Group 183"/>
            <p:cNvGrpSpPr/>
            <p:nvPr/>
          </p:nvGrpSpPr>
          <p:grpSpPr>
            <a:xfrm>
              <a:off x="1033181" y="3044469"/>
              <a:ext cx="2558681" cy="536295"/>
              <a:chOff x="3080119" y="3739702"/>
              <a:chExt cx="2558681" cy="536295"/>
            </a:xfrm>
          </p:grpSpPr>
          <p:sp>
            <p:nvSpPr>
              <p:cNvPr id="185" name="Freeform 184"/>
              <p:cNvSpPr/>
              <p:nvPr/>
            </p:nvSpPr>
            <p:spPr>
              <a:xfrm>
                <a:off x="4324093" y="3739702"/>
                <a:ext cx="917136" cy="441101"/>
              </a:xfrm>
              <a:custGeom>
                <a:avLst/>
                <a:gdLst>
                  <a:gd name="connsiteX0" fmla="*/ 0 w 1584101"/>
                  <a:gd name="connsiteY0" fmla="*/ 759854 h 759854"/>
                  <a:gd name="connsiteX1" fmla="*/ 0 w 1584101"/>
                  <a:gd name="connsiteY1" fmla="*/ 0 h 759854"/>
                  <a:gd name="connsiteX2" fmla="*/ 1584101 w 1584101"/>
                  <a:gd name="connsiteY2" fmla="*/ 12879 h 759854"/>
                  <a:gd name="connsiteX0" fmla="*/ 0 w 1579887"/>
                  <a:gd name="connsiteY0" fmla="*/ 759854 h 759854"/>
                  <a:gd name="connsiteX1" fmla="*/ 0 w 1579887"/>
                  <a:gd name="connsiteY1" fmla="*/ 0 h 759854"/>
                  <a:gd name="connsiteX2" fmla="*/ 1579887 w 1579887"/>
                  <a:gd name="connsiteY2" fmla="*/ 238 h 75985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579887" h="759854">
                    <a:moveTo>
                      <a:pt x="0" y="759854"/>
                    </a:moveTo>
                    <a:lnTo>
                      <a:pt x="0" y="0"/>
                    </a:lnTo>
                    <a:lnTo>
                      <a:pt x="1579887" y="238"/>
                    </a:lnTo>
                  </a:path>
                </a:pathLst>
              </a:custGeom>
              <a:noFill/>
              <a:ln w="57150">
                <a:solidFill>
                  <a:schemeClr val="bg2">
                    <a:lumMod val="40000"/>
                    <a:lumOff val="60000"/>
                  </a:schemeClr>
                </a:solidFill>
                <a:headEnd type="none" w="med" len="med"/>
                <a:tailEnd type="triangle" w="med" len="me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pic>
            <p:nvPicPr>
              <p:cNvPr id="186" name="Picture 6" descr="C:\Users\dliao\Documents\My Notebook\Physics\UCSF PostDoc\Tlsty Journal Club\PersisterJournalClub20110131\DNADoubleStrand.png"/>
              <p:cNvPicPr>
                <a:picLocks noChangeAspect="1" noChangeArrowheads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080119" y="4114800"/>
                <a:ext cx="2558681" cy="161197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sp>
          <p:nvSpPr>
            <p:cNvPr id="187" name="Freeform 186"/>
            <p:cNvSpPr/>
            <p:nvPr/>
          </p:nvSpPr>
          <p:spPr>
            <a:xfrm>
              <a:off x="3555466" y="2457809"/>
              <a:ext cx="730866" cy="413991"/>
            </a:xfrm>
            <a:custGeom>
              <a:avLst/>
              <a:gdLst>
                <a:gd name="connsiteX0" fmla="*/ 84377 w 729336"/>
                <a:gd name="connsiteY0" fmla="*/ 340657 h 688387"/>
                <a:gd name="connsiteX1" fmla="*/ 32861 w 729336"/>
                <a:gd name="connsiteY1" fmla="*/ 662629 h 688387"/>
                <a:gd name="connsiteX2" fmla="*/ 612411 w 729336"/>
                <a:gd name="connsiteY2" fmla="*/ 688387 h 688387"/>
                <a:gd name="connsiteX3" fmla="*/ 728320 w 729336"/>
                <a:gd name="connsiteY3" fmla="*/ 417930 h 688387"/>
                <a:gd name="connsiteX4" fmla="*/ 586653 w 729336"/>
                <a:gd name="connsiteY4" fmla="*/ 405051 h 688387"/>
                <a:gd name="connsiteX5" fmla="*/ 548016 w 729336"/>
                <a:gd name="connsiteY5" fmla="*/ 546719 h 688387"/>
                <a:gd name="connsiteX6" fmla="*/ 380591 w 729336"/>
                <a:gd name="connsiteY6" fmla="*/ 314899 h 688387"/>
                <a:gd name="connsiteX7" fmla="*/ 509380 w 729336"/>
                <a:gd name="connsiteY7" fmla="*/ 160353 h 688387"/>
                <a:gd name="connsiteX8" fmla="*/ 548016 w 729336"/>
                <a:gd name="connsiteY8" fmla="*/ 276263 h 688387"/>
                <a:gd name="connsiteX9" fmla="*/ 728320 w 729336"/>
                <a:gd name="connsiteY9" fmla="*/ 186111 h 688387"/>
                <a:gd name="connsiteX10" fmla="*/ 560895 w 729336"/>
                <a:gd name="connsiteY10" fmla="*/ 31564 h 688387"/>
                <a:gd name="connsiteX11" fmla="*/ 187408 w 729336"/>
                <a:gd name="connsiteY11" fmla="*/ 31564 h 688387"/>
                <a:gd name="connsiteX12" fmla="*/ 84377 w 729336"/>
                <a:gd name="connsiteY12" fmla="*/ 340657 h 688387"/>
                <a:gd name="connsiteX0" fmla="*/ 84377 w 729336"/>
                <a:gd name="connsiteY0" fmla="*/ 340657 h 688387"/>
                <a:gd name="connsiteX1" fmla="*/ 32861 w 729336"/>
                <a:gd name="connsiteY1" fmla="*/ 662629 h 688387"/>
                <a:gd name="connsiteX2" fmla="*/ 612411 w 729336"/>
                <a:gd name="connsiteY2" fmla="*/ 688387 h 688387"/>
                <a:gd name="connsiteX3" fmla="*/ 728320 w 729336"/>
                <a:gd name="connsiteY3" fmla="*/ 417930 h 688387"/>
                <a:gd name="connsiteX4" fmla="*/ 586653 w 729336"/>
                <a:gd name="connsiteY4" fmla="*/ 405051 h 688387"/>
                <a:gd name="connsiteX5" fmla="*/ 548016 w 729336"/>
                <a:gd name="connsiteY5" fmla="*/ 546719 h 688387"/>
                <a:gd name="connsiteX6" fmla="*/ 357731 w 729336"/>
                <a:gd name="connsiteY6" fmla="*/ 342331 h 688387"/>
                <a:gd name="connsiteX7" fmla="*/ 509380 w 729336"/>
                <a:gd name="connsiteY7" fmla="*/ 160353 h 688387"/>
                <a:gd name="connsiteX8" fmla="*/ 548016 w 729336"/>
                <a:gd name="connsiteY8" fmla="*/ 276263 h 688387"/>
                <a:gd name="connsiteX9" fmla="*/ 728320 w 729336"/>
                <a:gd name="connsiteY9" fmla="*/ 186111 h 688387"/>
                <a:gd name="connsiteX10" fmla="*/ 560895 w 729336"/>
                <a:gd name="connsiteY10" fmla="*/ 31564 h 688387"/>
                <a:gd name="connsiteX11" fmla="*/ 187408 w 729336"/>
                <a:gd name="connsiteY11" fmla="*/ 31564 h 688387"/>
                <a:gd name="connsiteX12" fmla="*/ 84377 w 729336"/>
                <a:gd name="connsiteY12" fmla="*/ 340657 h 688387"/>
                <a:gd name="connsiteX0" fmla="*/ 84377 w 729336"/>
                <a:gd name="connsiteY0" fmla="*/ 340657 h 688387"/>
                <a:gd name="connsiteX1" fmla="*/ 32861 w 729336"/>
                <a:gd name="connsiteY1" fmla="*/ 662629 h 688387"/>
                <a:gd name="connsiteX2" fmla="*/ 612411 w 729336"/>
                <a:gd name="connsiteY2" fmla="*/ 688387 h 688387"/>
                <a:gd name="connsiteX3" fmla="*/ 728320 w 729336"/>
                <a:gd name="connsiteY3" fmla="*/ 417930 h 688387"/>
                <a:gd name="connsiteX4" fmla="*/ 586653 w 729336"/>
                <a:gd name="connsiteY4" fmla="*/ 405051 h 688387"/>
                <a:gd name="connsiteX5" fmla="*/ 548016 w 729336"/>
                <a:gd name="connsiteY5" fmla="*/ 546719 h 688387"/>
                <a:gd name="connsiteX6" fmla="*/ 357731 w 729336"/>
                <a:gd name="connsiteY6" fmla="*/ 342331 h 688387"/>
                <a:gd name="connsiteX7" fmla="*/ 509380 w 729336"/>
                <a:gd name="connsiteY7" fmla="*/ 160353 h 688387"/>
                <a:gd name="connsiteX8" fmla="*/ 548016 w 729336"/>
                <a:gd name="connsiteY8" fmla="*/ 276263 h 688387"/>
                <a:gd name="connsiteX9" fmla="*/ 728320 w 729336"/>
                <a:gd name="connsiteY9" fmla="*/ 186111 h 688387"/>
                <a:gd name="connsiteX10" fmla="*/ 560895 w 729336"/>
                <a:gd name="connsiteY10" fmla="*/ 31564 h 688387"/>
                <a:gd name="connsiteX11" fmla="*/ 187408 w 729336"/>
                <a:gd name="connsiteY11" fmla="*/ 31564 h 688387"/>
                <a:gd name="connsiteX12" fmla="*/ 84377 w 729336"/>
                <a:gd name="connsiteY12" fmla="*/ 340657 h 688387"/>
                <a:gd name="connsiteX0" fmla="*/ 84377 w 729336"/>
                <a:gd name="connsiteY0" fmla="*/ 340657 h 688387"/>
                <a:gd name="connsiteX1" fmla="*/ 32861 w 729336"/>
                <a:gd name="connsiteY1" fmla="*/ 662629 h 688387"/>
                <a:gd name="connsiteX2" fmla="*/ 612411 w 729336"/>
                <a:gd name="connsiteY2" fmla="*/ 688387 h 688387"/>
                <a:gd name="connsiteX3" fmla="*/ 728320 w 729336"/>
                <a:gd name="connsiteY3" fmla="*/ 417930 h 688387"/>
                <a:gd name="connsiteX4" fmla="*/ 586653 w 729336"/>
                <a:gd name="connsiteY4" fmla="*/ 405051 h 688387"/>
                <a:gd name="connsiteX5" fmla="*/ 548016 w 729336"/>
                <a:gd name="connsiteY5" fmla="*/ 546719 h 688387"/>
                <a:gd name="connsiteX6" fmla="*/ 357731 w 729336"/>
                <a:gd name="connsiteY6" fmla="*/ 356047 h 688387"/>
                <a:gd name="connsiteX7" fmla="*/ 509380 w 729336"/>
                <a:gd name="connsiteY7" fmla="*/ 160353 h 688387"/>
                <a:gd name="connsiteX8" fmla="*/ 548016 w 729336"/>
                <a:gd name="connsiteY8" fmla="*/ 276263 h 688387"/>
                <a:gd name="connsiteX9" fmla="*/ 728320 w 729336"/>
                <a:gd name="connsiteY9" fmla="*/ 186111 h 688387"/>
                <a:gd name="connsiteX10" fmla="*/ 560895 w 729336"/>
                <a:gd name="connsiteY10" fmla="*/ 31564 h 688387"/>
                <a:gd name="connsiteX11" fmla="*/ 187408 w 729336"/>
                <a:gd name="connsiteY11" fmla="*/ 31564 h 688387"/>
                <a:gd name="connsiteX12" fmla="*/ 84377 w 729336"/>
                <a:gd name="connsiteY12" fmla="*/ 340657 h 688387"/>
                <a:gd name="connsiteX0" fmla="*/ 84377 w 729336"/>
                <a:gd name="connsiteY0" fmla="*/ 340657 h 688387"/>
                <a:gd name="connsiteX1" fmla="*/ 32861 w 729336"/>
                <a:gd name="connsiteY1" fmla="*/ 662629 h 688387"/>
                <a:gd name="connsiteX2" fmla="*/ 612411 w 729336"/>
                <a:gd name="connsiteY2" fmla="*/ 688387 h 688387"/>
                <a:gd name="connsiteX3" fmla="*/ 728320 w 729336"/>
                <a:gd name="connsiteY3" fmla="*/ 417930 h 688387"/>
                <a:gd name="connsiteX4" fmla="*/ 586653 w 729336"/>
                <a:gd name="connsiteY4" fmla="*/ 405051 h 688387"/>
                <a:gd name="connsiteX5" fmla="*/ 548016 w 729336"/>
                <a:gd name="connsiteY5" fmla="*/ 546719 h 688387"/>
                <a:gd name="connsiteX6" fmla="*/ 357731 w 729336"/>
                <a:gd name="connsiteY6" fmla="*/ 356047 h 688387"/>
                <a:gd name="connsiteX7" fmla="*/ 532240 w 729336"/>
                <a:gd name="connsiteY7" fmla="*/ 164925 h 688387"/>
                <a:gd name="connsiteX8" fmla="*/ 548016 w 729336"/>
                <a:gd name="connsiteY8" fmla="*/ 276263 h 688387"/>
                <a:gd name="connsiteX9" fmla="*/ 728320 w 729336"/>
                <a:gd name="connsiteY9" fmla="*/ 186111 h 688387"/>
                <a:gd name="connsiteX10" fmla="*/ 560895 w 729336"/>
                <a:gd name="connsiteY10" fmla="*/ 31564 h 688387"/>
                <a:gd name="connsiteX11" fmla="*/ 187408 w 729336"/>
                <a:gd name="connsiteY11" fmla="*/ 31564 h 688387"/>
                <a:gd name="connsiteX12" fmla="*/ 84377 w 729336"/>
                <a:gd name="connsiteY12" fmla="*/ 340657 h 688387"/>
                <a:gd name="connsiteX0" fmla="*/ 84377 w 729336"/>
                <a:gd name="connsiteY0" fmla="*/ 340657 h 688387"/>
                <a:gd name="connsiteX1" fmla="*/ 32861 w 729336"/>
                <a:gd name="connsiteY1" fmla="*/ 662629 h 688387"/>
                <a:gd name="connsiteX2" fmla="*/ 612411 w 729336"/>
                <a:gd name="connsiteY2" fmla="*/ 688387 h 688387"/>
                <a:gd name="connsiteX3" fmla="*/ 728320 w 729336"/>
                <a:gd name="connsiteY3" fmla="*/ 417930 h 688387"/>
                <a:gd name="connsiteX4" fmla="*/ 586653 w 729336"/>
                <a:gd name="connsiteY4" fmla="*/ 405051 h 688387"/>
                <a:gd name="connsiteX5" fmla="*/ 548016 w 729336"/>
                <a:gd name="connsiteY5" fmla="*/ 546719 h 688387"/>
                <a:gd name="connsiteX6" fmla="*/ 357731 w 729336"/>
                <a:gd name="connsiteY6" fmla="*/ 356047 h 688387"/>
                <a:gd name="connsiteX7" fmla="*/ 532240 w 729336"/>
                <a:gd name="connsiteY7" fmla="*/ 164925 h 688387"/>
                <a:gd name="connsiteX8" fmla="*/ 548016 w 729336"/>
                <a:gd name="connsiteY8" fmla="*/ 276263 h 688387"/>
                <a:gd name="connsiteX9" fmla="*/ 728320 w 729336"/>
                <a:gd name="connsiteY9" fmla="*/ 186111 h 688387"/>
                <a:gd name="connsiteX10" fmla="*/ 560895 w 729336"/>
                <a:gd name="connsiteY10" fmla="*/ 31564 h 688387"/>
                <a:gd name="connsiteX11" fmla="*/ 187408 w 729336"/>
                <a:gd name="connsiteY11" fmla="*/ 31564 h 688387"/>
                <a:gd name="connsiteX12" fmla="*/ 84377 w 729336"/>
                <a:gd name="connsiteY12" fmla="*/ 340657 h 688387"/>
                <a:gd name="connsiteX0" fmla="*/ 84377 w 729336"/>
                <a:gd name="connsiteY0" fmla="*/ 340657 h 688387"/>
                <a:gd name="connsiteX1" fmla="*/ 32861 w 729336"/>
                <a:gd name="connsiteY1" fmla="*/ 662629 h 688387"/>
                <a:gd name="connsiteX2" fmla="*/ 612411 w 729336"/>
                <a:gd name="connsiteY2" fmla="*/ 688387 h 688387"/>
                <a:gd name="connsiteX3" fmla="*/ 728320 w 729336"/>
                <a:gd name="connsiteY3" fmla="*/ 417930 h 688387"/>
                <a:gd name="connsiteX4" fmla="*/ 586653 w 729336"/>
                <a:gd name="connsiteY4" fmla="*/ 405051 h 688387"/>
                <a:gd name="connsiteX5" fmla="*/ 529728 w 729336"/>
                <a:gd name="connsiteY5" fmla="*/ 533003 h 688387"/>
                <a:gd name="connsiteX6" fmla="*/ 357731 w 729336"/>
                <a:gd name="connsiteY6" fmla="*/ 356047 h 688387"/>
                <a:gd name="connsiteX7" fmla="*/ 532240 w 729336"/>
                <a:gd name="connsiteY7" fmla="*/ 164925 h 688387"/>
                <a:gd name="connsiteX8" fmla="*/ 548016 w 729336"/>
                <a:gd name="connsiteY8" fmla="*/ 276263 h 688387"/>
                <a:gd name="connsiteX9" fmla="*/ 728320 w 729336"/>
                <a:gd name="connsiteY9" fmla="*/ 186111 h 688387"/>
                <a:gd name="connsiteX10" fmla="*/ 560895 w 729336"/>
                <a:gd name="connsiteY10" fmla="*/ 31564 h 688387"/>
                <a:gd name="connsiteX11" fmla="*/ 187408 w 729336"/>
                <a:gd name="connsiteY11" fmla="*/ 31564 h 688387"/>
                <a:gd name="connsiteX12" fmla="*/ 84377 w 729336"/>
                <a:gd name="connsiteY12" fmla="*/ 340657 h 688387"/>
                <a:gd name="connsiteX0" fmla="*/ 84377 w 729336"/>
                <a:gd name="connsiteY0" fmla="*/ 340657 h 688387"/>
                <a:gd name="connsiteX1" fmla="*/ 32861 w 729336"/>
                <a:gd name="connsiteY1" fmla="*/ 662629 h 688387"/>
                <a:gd name="connsiteX2" fmla="*/ 612411 w 729336"/>
                <a:gd name="connsiteY2" fmla="*/ 688387 h 688387"/>
                <a:gd name="connsiteX3" fmla="*/ 728320 w 729336"/>
                <a:gd name="connsiteY3" fmla="*/ 417930 h 688387"/>
                <a:gd name="connsiteX4" fmla="*/ 586653 w 729336"/>
                <a:gd name="connsiteY4" fmla="*/ 405051 h 688387"/>
                <a:gd name="connsiteX5" fmla="*/ 529728 w 729336"/>
                <a:gd name="connsiteY5" fmla="*/ 533003 h 688387"/>
                <a:gd name="connsiteX6" fmla="*/ 357731 w 729336"/>
                <a:gd name="connsiteY6" fmla="*/ 356047 h 688387"/>
                <a:gd name="connsiteX7" fmla="*/ 532240 w 729336"/>
                <a:gd name="connsiteY7" fmla="*/ 164925 h 688387"/>
                <a:gd name="connsiteX8" fmla="*/ 548016 w 729336"/>
                <a:gd name="connsiteY8" fmla="*/ 276263 h 688387"/>
                <a:gd name="connsiteX9" fmla="*/ 728320 w 729336"/>
                <a:gd name="connsiteY9" fmla="*/ 186111 h 688387"/>
                <a:gd name="connsiteX10" fmla="*/ 560895 w 729336"/>
                <a:gd name="connsiteY10" fmla="*/ 31564 h 688387"/>
                <a:gd name="connsiteX11" fmla="*/ 187408 w 729336"/>
                <a:gd name="connsiteY11" fmla="*/ 31564 h 688387"/>
                <a:gd name="connsiteX12" fmla="*/ 84377 w 729336"/>
                <a:gd name="connsiteY12" fmla="*/ 340657 h 688387"/>
                <a:gd name="connsiteX0" fmla="*/ 84377 w 730333"/>
                <a:gd name="connsiteY0" fmla="*/ 340657 h 688387"/>
                <a:gd name="connsiteX1" fmla="*/ 32861 w 730333"/>
                <a:gd name="connsiteY1" fmla="*/ 662629 h 688387"/>
                <a:gd name="connsiteX2" fmla="*/ 612411 w 730333"/>
                <a:gd name="connsiteY2" fmla="*/ 688387 h 688387"/>
                <a:gd name="connsiteX3" fmla="*/ 728320 w 730333"/>
                <a:gd name="connsiteY3" fmla="*/ 417930 h 688387"/>
                <a:gd name="connsiteX4" fmla="*/ 568365 w 730333"/>
                <a:gd name="connsiteY4" fmla="*/ 405051 h 688387"/>
                <a:gd name="connsiteX5" fmla="*/ 529728 w 730333"/>
                <a:gd name="connsiteY5" fmla="*/ 533003 h 688387"/>
                <a:gd name="connsiteX6" fmla="*/ 357731 w 730333"/>
                <a:gd name="connsiteY6" fmla="*/ 356047 h 688387"/>
                <a:gd name="connsiteX7" fmla="*/ 532240 w 730333"/>
                <a:gd name="connsiteY7" fmla="*/ 164925 h 688387"/>
                <a:gd name="connsiteX8" fmla="*/ 548016 w 730333"/>
                <a:gd name="connsiteY8" fmla="*/ 276263 h 688387"/>
                <a:gd name="connsiteX9" fmla="*/ 728320 w 730333"/>
                <a:gd name="connsiteY9" fmla="*/ 186111 h 688387"/>
                <a:gd name="connsiteX10" fmla="*/ 560895 w 730333"/>
                <a:gd name="connsiteY10" fmla="*/ 31564 h 688387"/>
                <a:gd name="connsiteX11" fmla="*/ 187408 w 730333"/>
                <a:gd name="connsiteY11" fmla="*/ 31564 h 688387"/>
                <a:gd name="connsiteX12" fmla="*/ 84377 w 730333"/>
                <a:gd name="connsiteY12" fmla="*/ 340657 h 688387"/>
                <a:gd name="connsiteX0" fmla="*/ 84377 w 730333"/>
                <a:gd name="connsiteY0" fmla="*/ 340657 h 688387"/>
                <a:gd name="connsiteX1" fmla="*/ 32861 w 730333"/>
                <a:gd name="connsiteY1" fmla="*/ 662629 h 688387"/>
                <a:gd name="connsiteX2" fmla="*/ 612411 w 730333"/>
                <a:gd name="connsiteY2" fmla="*/ 688387 h 688387"/>
                <a:gd name="connsiteX3" fmla="*/ 728320 w 730333"/>
                <a:gd name="connsiteY3" fmla="*/ 417930 h 688387"/>
                <a:gd name="connsiteX4" fmla="*/ 568365 w 730333"/>
                <a:gd name="connsiteY4" fmla="*/ 405051 h 688387"/>
                <a:gd name="connsiteX5" fmla="*/ 529728 w 730333"/>
                <a:gd name="connsiteY5" fmla="*/ 533003 h 688387"/>
                <a:gd name="connsiteX6" fmla="*/ 357731 w 730333"/>
                <a:gd name="connsiteY6" fmla="*/ 356047 h 688387"/>
                <a:gd name="connsiteX7" fmla="*/ 518524 w 730333"/>
                <a:gd name="connsiteY7" fmla="*/ 155781 h 688387"/>
                <a:gd name="connsiteX8" fmla="*/ 548016 w 730333"/>
                <a:gd name="connsiteY8" fmla="*/ 276263 h 688387"/>
                <a:gd name="connsiteX9" fmla="*/ 728320 w 730333"/>
                <a:gd name="connsiteY9" fmla="*/ 186111 h 688387"/>
                <a:gd name="connsiteX10" fmla="*/ 560895 w 730333"/>
                <a:gd name="connsiteY10" fmla="*/ 31564 h 688387"/>
                <a:gd name="connsiteX11" fmla="*/ 187408 w 730333"/>
                <a:gd name="connsiteY11" fmla="*/ 31564 h 688387"/>
                <a:gd name="connsiteX12" fmla="*/ 84377 w 730333"/>
                <a:gd name="connsiteY12" fmla="*/ 340657 h 688387"/>
                <a:gd name="connsiteX0" fmla="*/ 84377 w 730333"/>
                <a:gd name="connsiteY0" fmla="*/ 340657 h 688387"/>
                <a:gd name="connsiteX1" fmla="*/ 32861 w 730333"/>
                <a:gd name="connsiteY1" fmla="*/ 662629 h 688387"/>
                <a:gd name="connsiteX2" fmla="*/ 612411 w 730333"/>
                <a:gd name="connsiteY2" fmla="*/ 688387 h 688387"/>
                <a:gd name="connsiteX3" fmla="*/ 728320 w 730333"/>
                <a:gd name="connsiteY3" fmla="*/ 417930 h 688387"/>
                <a:gd name="connsiteX4" fmla="*/ 568365 w 730333"/>
                <a:gd name="connsiteY4" fmla="*/ 405051 h 688387"/>
                <a:gd name="connsiteX5" fmla="*/ 488580 w 730333"/>
                <a:gd name="connsiteY5" fmla="*/ 523859 h 688387"/>
                <a:gd name="connsiteX6" fmla="*/ 357731 w 730333"/>
                <a:gd name="connsiteY6" fmla="*/ 356047 h 688387"/>
                <a:gd name="connsiteX7" fmla="*/ 518524 w 730333"/>
                <a:gd name="connsiteY7" fmla="*/ 155781 h 688387"/>
                <a:gd name="connsiteX8" fmla="*/ 548016 w 730333"/>
                <a:gd name="connsiteY8" fmla="*/ 276263 h 688387"/>
                <a:gd name="connsiteX9" fmla="*/ 728320 w 730333"/>
                <a:gd name="connsiteY9" fmla="*/ 186111 h 688387"/>
                <a:gd name="connsiteX10" fmla="*/ 560895 w 730333"/>
                <a:gd name="connsiteY10" fmla="*/ 31564 h 688387"/>
                <a:gd name="connsiteX11" fmla="*/ 187408 w 730333"/>
                <a:gd name="connsiteY11" fmla="*/ 31564 h 688387"/>
                <a:gd name="connsiteX12" fmla="*/ 84377 w 730333"/>
                <a:gd name="connsiteY12" fmla="*/ 340657 h 688387"/>
                <a:gd name="connsiteX0" fmla="*/ 84377 w 730333"/>
                <a:gd name="connsiteY0" fmla="*/ 340657 h 688387"/>
                <a:gd name="connsiteX1" fmla="*/ 32861 w 730333"/>
                <a:gd name="connsiteY1" fmla="*/ 662629 h 688387"/>
                <a:gd name="connsiteX2" fmla="*/ 612411 w 730333"/>
                <a:gd name="connsiteY2" fmla="*/ 688387 h 688387"/>
                <a:gd name="connsiteX3" fmla="*/ 728320 w 730333"/>
                <a:gd name="connsiteY3" fmla="*/ 417930 h 688387"/>
                <a:gd name="connsiteX4" fmla="*/ 568365 w 730333"/>
                <a:gd name="connsiteY4" fmla="*/ 405051 h 688387"/>
                <a:gd name="connsiteX5" fmla="*/ 488580 w 730333"/>
                <a:gd name="connsiteY5" fmla="*/ 523859 h 688387"/>
                <a:gd name="connsiteX6" fmla="*/ 357731 w 730333"/>
                <a:gd name="connsiteY6" fmla="*/ 356047 h 688387"/>
                <a:gd name="connsiteX7" fmla="*/ 468232 w 730333"/>
                <a:gd name="connsiteY7" fmla="*/ 160353 h 688387"/>
                <a:gd name="connsiteX8" fmla="*/ 548016 w 730333"/>
                <a:gd name="connsiteY8" fmla="*/ 276263 h 688387"/>
                <a:gd name="connsiteX9" fmla="*/ 728320 w 730333"/>
                <a:gd name="connsiteY9" fmla="*/ 186111 h 688387"/>
                <a:gd name="connsiteX10" fmla="*/ 560895 w 730333"/>
                <a:gd name="connsiteY10" fmla="*/ 31564 h 688387"/>
                <a:gd name="connsiteX11" fmla="*/ 187408 w 730333"/>
                <a:gd name="connsiteY11" fmla="*/ 31564 h 688387"/>
                <a:gd name="connsiteX12" fmla="*/ 84377 w 730333"/>
                <a:gd name="connsiteY12" fmla="*/ 340657 h 688387"/>
                <a:gd name="connsiteX0" fmla="*/ 84377 w 730333"/>
                <a:gd name="connsiteY0" fmla="*/ 340657 h 688387"/>
                <a:gd name="connsiteX1" fmla="*/ 32861 w 730333"/>
                <a:gd name="connsiteY1" fmla="*/ 662629 h 688387"/>
                <a:gd name="connsiteX2" fmla="*/ 612411 w 730333"/>
                <a:gd name="connsiteY2" fmla="*/ 688387 h 688387"/>
                <a:gd name="connsiteX3" fmla="*/ 728320 w 730333"/>
                <a:gd name="connsiteY3" fmla="*/ 417930 h 688387"/>
                <a:gd name="connsiteX4" fmla="*/ 568365 w 730333"/>
                <a:gd name="connsiteY4" fmla="*/ 405051 h 688387"/>
                <a:gd name="connsiteX5" fmla="*/ 488580 w 730333"/>
                <a:gd name="connsiteY5" fmla="*/ 523859 h 688387"/>
                <a:gd name="connsiteX6" fmla="*/ 357731 w 730333"/>
                <a:gd name="connsiteY6" fmla="*/ 356047 h 688387"/>
                <a:gd name="connsiteX7" fmla="*/ 468232 w 730333"/>
                <a:gd name="connsiteY7" fmla="*/ 160353 h 688387"/>
                <a:gd name="connsiteX8" fmla="*/ 548016 w 730333"/>
                <a:gd name="connsiteY8" fmla="*/ 276263 h 688387"/>
                <a:gd name="connsiteX9" fmla="*/ 728320 w 730333"/>
                <a:gd name="connsiteY9" fmla="*/ 186111 h 688387"/>
                <a:gd name="connsiteX10" fmla="*/ 560895 w 730333"/>
                <a:gd name="connsiteY10" fmla="*/ 31564 h 688387"/>
                <a:gd name="connsiteX11" fmla="*/ 187408 w 730333"/>
                <a:gd name="connsiteY11" fmla="*/ 31564 h 688387"/>
                <a:gd name="connsiteX12" fmla="*/ 84377 w 730333"/>
                <a:gd name="connsiteY12" fmla="*/ 340657 h 688387"/>
                <a:gd name="connsiteX0" fmla="*/ 84377 w 730333"/>
                <a:gd name="connsiteY0" fmla="*/ 340657 h 688387"/>
                <a:gd name="connsiteX1" fmla="*/ 32861 w 730333"/>
                <a:gd name="connsiteY1" fmla="*/ 662629 h 688387"/>
                <a:gd name="connsiteX2" fmla="*/ 612411 w 730333"/>
                <a:gd name="connsiteY2" fmla="*/ 688387 h 688387"/>
                <a:gd name="connsiteX3" fmla="*/ 728320 w 730333"/>
                <a:gd name="connsiteY3" fmla="*/ 417930 h 688387"/>
                <a:gd name="connsiteX4" fmla="*/ 568365 w 730333"/>
                <a:gd name="connsiteY4" fmla="*/ 405051 h 688387"/>
                <a:gd name="connsiteX5" fmla="*/ 456576 w 730333"/>
                <a:gd name="connsiteY5" fmla="*/ 523859 h 688387"/>
                <a:gd name="connsiteX6" fmla="*/ 357731 w 730333"/>
                <a:gd name="connsiteY6" fmla="*/ 356047 h 688387"/>
                <a:gd name="connsiteX7" fmla="*/ 468232 w 730333"/>
                <a:gd name="connsiteY7" fmla="*/ 160353 h 688387"/>
                <a:gd name="connsiteX8" fmla="*/ 548016 w 730333"/>
                <a:gd name="connsiteY8" fmla="*/ 276263 h 688387"/>
                <a:gd name="connsiteX9" fmla="*/ 728320 w 730333"/>
                <a:gd name="connsiteY9" fmla="*/ 186111 h 688387"/>
                <a:gd name="connsiteX10" fmla="*/ 560895 w 730333"/>
                <a:gd name="connsiteY10" fmla="*/ 31564 h 688387"/>
                <a:gd name="connsiteX11" fmla="*/ 187408 w 730333"/>
                <a:gd name="connsiteY11" fmla="*/ 31564 h 688387"/>
                <a:gd name="connsiteX12" fmla="*/ 84377 w 730333"/>
                <a:gd name="connsiteY12" fmla="*/ 340657 h 688387"/>
                <a:gd name="connsiteX0" fmla="*/ 84377 w 730333"/>
                <a:gd name="connsiteY0" fmla="*/ 340657 h 688387"/>
                <a:gd name="connsiteX1" fmla="*/ 32861 w 730333"/>
                <a:gd name="connsiteY1" fmla="*/ 662629 h 688387"/>
                <a:gd name="connsiteX2" fmla="*/ 612411 w 730333"/>
                <a:gd name="connsiteY2" fmla="*/ 688387 h 688387"/>
                <a:gd name="connsiteX3" fmla="*/ 728320 w 730333"/>
                <a:gd name="connsiteY3" fmla="*/ 417930 h 688387"/>
                <a:gd name="connsiteX4" fmla="*/ 568365 w 730333"/>
                <a:gd name="connsiteY4" fmla="*/ 405051 h 688387"/>
                <a:gd name="connsiteX5" fmla="*/ 456576 w 730333"/>
                <a:gd name="connsiteY5" fmla="*/ 523859 h 688387"/>
                <a:gd name="connsiteX6" fmla="*/ 357731 w 730333"/>
                <a:gd name="connsiteY6" fmla="*/ 356047 h 688387"/>
                <a:gd name="connsiteX7" fmla="*/ 468232 w 730333"/>
                <a:gd name="connsiteY7" fmla="*/ 160353 h 688387"/>
                <a:gd name="connsiteX8" fmla="*/ 548016 w 730333"/>
                <a:gd name="connsiteY8" fmla="*/ 276263 h 688387"/>
                <a:gd name="connsiteX9" fmla="*/ 728320 w 730333"/>
                <a:gd name="connsiteY9" fmla="*/ 186111 h 688387"/>
                <a:gd name="connsiteX10" fmla="*/ 560895 w 730333"/>
                <a:gd name="connsiteY10" fmla="*/ 31564 h 688387"/>
                <a:gd name="connsiteX11" fmla="*/ 187408 w 730333"/>
                <a:gd name="connsiteY11" fmla="*/ 31564 h 688387"/>
                <a:gd name="connsiteX12" fmla="*/ 84377 w 730333"/>
                <a:gd name="connsiteY12" fmla="*/ 340657 h 688387"/>
                <a:gd name="connsiteX0" fmla="*/ 84377 w 730866"/>
                <a:gd name="connsiteY0" fmla="*/ 340657 h 688387"/>
                <a:gd name="connsiteX1" fmla="*/ 32861 w 730866"/>
                <a:gd name="connsiteY1" fmla="*/ 662629 h 688387"/>
                <a:gd name="connsiteX2" fmla="*/ 612411 w 730866"/>
                <a:gd name="connsiteY2" fmla="*/ 688387 h 688387"/>
                <a:gd name="connsiteX3" fmla="*/ 728320 w 730866"/>
                <a:gd name="connsiteY3" fmla="*/ 417930 h 688387"/>
                <a:gd name="connsiteX4" fmla="*/ 559221 w 730866"/>
                <a:gd name="connsiteY4" fmla="*/ 405051 h 688387"/>
                <a:gd name="connsiteX5" fmla="*/ 456576 w 730866"/>
                <a:gd name="connsiteY5" fmla="*/ 523859 h 688387"/>
                <a:gd name="connsiteX6" fmla="*/ 357731 w 730866"/>
                <a:gd name="connsiteY6" fmla="*/ 356047 h 688387"/>
                <a:gd name="connsiteX7" fmla="*/ 468232 w 730866"/>
                <a:gd name="connsiteY7" fmla="*/ 160353 h 688387"/>
                <a:gd name="connsiteX8" fmla="*/ 548016 w 730866"/>
                <a:gd name="connsiteY8" fmla="*/ 276263 h 688387"/>
                <a:gd name="connsiteX9" fmla="*/ 728320 w 730866"/>
                <a:gd name="connsiteY9" fmla="*/ 186111 h 688387"/>
                <a:gd name="connsiteX10" fmla="*/ 560895 w 730866"/>
                <a:gd name="connsiteY10" fmla="*/ 31564 h 688387"/>
                <a:gd name="connsiteX11" fmla="*/ 187408 w 730866"/>
                <a:gd name="connsiteY11" fmla="*/ 31564 h 688387"/>
                <a:gd name="connsiteX12" fmla="*/ 84377 w 730866"/>
                <a:gd name="connsiteY12" fmla="*/ 340657 h 688387"/>
                <a:gd name="connsiteX0" fmla="*/ 84377 w 730866"/>
                <a:gd name="connsiteY0" fmla="*/ 340657 h 688387"/>
                <a:gd name="connsiteX1" fmla="*/ 32861 w 730866"/>
                <a:gd name="connsiteY1" fmla="*/ 662629 h 688387"/>
                <a:gd name="connsiteX2" fmla="*/ 612411 w 730866"/>
                <a:gd name="connsiteY2" fmla="*/ 688387 h 688387"/>
                <a:gd name="connsiteX3" fmla="*/ 728320 w 730866"/>
                <a:gd name="connsiteY3" fmla="*/ 417930 h 688387"/>
                <a:gd name="connsiteX4" fmla="*/ 559221 w 730866"/>
                <a:gd name="connsiteY4" fmla="*/ 405051 h 688387"/>
                <a:gd name="connsiteX5" fmla="*/ 456576 w 730866"/>
                <a:gd name="connsiteY5" fmla="*/ 523859 h 688387"/>
                <a:gd name="connsiteX6" fmla="*/ 357731 w 730866"/>
                <a:gd name="connsiteY6" fmla="*/ 356047 h 688387"/>
                <a:gd name="connsiteX7" fmla="*/ 468232 w 730866"/>
                <a:gd name="connsiteY7" fmla="*/ 160353 h 688387"/>
                <a:gd name="connsiteX8" fmla="*/ 566304 w 730866"/>
                <a:gd name="connsiteY8" fmla="*/ 285407 h 688387"/>
                <a:gd name="connsiteX9" fmla="*/ 728320 w 730866"/>
                <a:gd name="connsiteY9" fmla="*/ 186111 h 688387"/>
                <a:gd name="connsiteX10" fmla="*/ 560895 w 730866"/>
                <a:gd name="connsiteY10" fmla="*/ 31564 h 688387"/>
                <a:gd name="connsiteX11" fmla="*/ 187408 w 730866"/>
                <a:gd name="connsiteY11" fmla="*/ 31564 h 688387"/>
                <a:gd name="connsiteX12" fmla="*/ 84377 w 730866"/>
                <a:gd name="connsiteY12" fmla="*/ 340657 h 688387"/>
                <a:gd name="connsiteX0" fmla="*/ 84377 w 730866"/>
                <a:gd name="connsiteY0" fmla="*/ 340657 h 688387"/>
                <a:gd name="connsiteX1" fmla="*/ 32861 w 730866"/>
                <a:gd name="connsiteY1" fmla="*/ 662629 h 688387"/>
                <a:gd name="connsiteX2" fmla="*/ 612411 w 730866"/>
                <a:gd name="connsiteY2" fmla="*/ 688387 h 688387"/>
                <a:gd name="connsiteX3" fmla="*/ 728320 w 730866"/>
                <a:gd name="connsiteY3" fmla="*/ 417930 h 688387"/>
                <a:gd name="connsiteX4" fmla="*/ 559221 w 730866"/>
                <a:gd name="connsiteY4" fmla="*/ 405051 h 688387"/>
                <a:gd name="connsiteX5" fmla="*/ 456576 w 730866"/>
                <a:gd name="connsiteY5" fmla="*/ 523859 h 688387"/>
                <a:gd name="connsiteX6" fmla="*/ 357731 w 730866"/>
                <a:gd name="connsiteY6" fmla="*/ 356047 h 688387"/>
                <a:gd name="connsiteX7" fmla="*/ 468232 w 730866"/>
                <a:gd name="connsiteY7" fmla="*/ 160353 h 688387"/>
                <a:gd name="connsiteX8" fmla="*/ 566304 w 730866"/>
                <a:gd name="connsiteY8" fmla="*/ 285407 h 688387"/>
                <a:gd name="connsiteX9" fmla="*/ 728320 w 730866"/>
                <a:gd name="connsiteY9" fmla="*/ 186111 h 688387"/>
                <a:gd name="connsiteX10" fmla="*/ 560895 w 730866"/>
                <a:gd name="connsiteY10" fmla="*/ 31564 h 688387"/>
                <a:gd name="connsiteX11" fmla="*/ 187408 w 730866"/>
                <a:gd name="connsiteY11" fmla="*/ 31564 h 688387"/>
                <a:gd name="connsiteX12" fmla="*/ 84377 w 730866"/>
                <a:gd name="connsiteY12" fmla="*/ 340657 h 688387"/>
                <a:gd name="connsiteX0" fmla="*/ 84377 w 730866"/>
                <a:gd name="connsiteY0" fmla="*/ 340657 h 688387"/>
                <a:gd name="connsiteX1" fmla="*/ 32861 w 730866"/>
                <a:gd name="connsiteY1" fmla="*/ 662629 h 688387"/>
                <a:gd name="connsiteX2" fmla="*/ 612411 w 730866"/>
                <a:gd name="connsiteY2" fmla="*/ 688387 h 688387"/>
                <a:gd name="connsiteX3" fmla="*/ 728320 w 730866"/>
                <a:gd name="connsiteY3" fmla="*/ 417930 h 688387"/>
                <a:gd name="connsiteX4" fmla="*/ 559221 w 730866"/>
                <a:gd name="connsiteY4" fmla="*/ 405051 h 688387"/>
                <a:gd name="connsiteX5" fmla="*/ 456576 w 730866"/>
                <a:gd name="connsiteY5" fmla="*/ 523859 h 688387"/>
                <a:gd name="connsiteX6" fmla="*/ 357731 w 730866"/>
                <a:gd name="connsiteY6" fmla="*/ 356047 h 688387"/>
                <a:gd name="connsiteX7" fmla="*/ 468232 w 730866"/>
                <a:gd name="connsiteY7" fmla="*/ 160353 h 688387"/>
                <a:gd name="connsiteX8" fmla="*/ 566304 w 730866"/>
                <a:gd name="connsiteY8" fmla="*/ 285407 h 688387"/>
                <a:gd name="connsiteX9" fmla="*/ 728320 w 730866"/>
                <a:gd name="connsiteY9" fmla="*/ 186111 h 688387"/>
                <a:gd name="connsiteX10" fmla="*/ 560895 w 730866"/>
                <a:gd name="connsiteY10" fmla="*/ 31564 h 688387"/>
                <a:gd name="connsiteX11" fmla="*/ 187408 w 730866"/>
                <a:gd name="connsiteY11" fmla="*/ 31564 h 688387"/>
                <a:gd name="connsiteX12" fmla="*/ 84377 w 730866"/>
                <a:gd name="connsiteY12" fmla="*/ 340657 h 688387"/>
                <a:gd name="connsiteX0" fmla="*/ 84377 w 730866"/>
                <a:gd name="connsiteY0" fmla="*/ 340657 h 688387"/>
                <a:gd name="connsiteX1" fmla="*/ 32861 w 730866"/>
                <a:gd name="connsiteY1" fmla="*/ 662629 h 688387"/>
                <a:gd name="connsiteX2" fmla="*/ 612411 w 730866"/>
                <a:gd name="connsiteY2" fmla="*/ 688387 h 688387"/>
                <a:gd name="connsiteX3" fmla="*/ 728320 w 730866"/>
                <a:gd name="connsiteY3" fmla="*/ 417930 h 688387"/>
                <a:gd name="connsiteX4" fmla="*/ 559221 w 730866"/>
                <a:gd name="connsiteY4" fmla="*/ 405051 h 688387"/>
                <a:gd name="connsiteX5" fmla="*/ 456576 w 730866"/>
                <a:gd name="connsiteY5" fmla="*/ 523859 h 688387"/>
                <a:gd name="connsiteX6" fmla="*/ 353159 w 730866"/>
                <a:gd name="connsiteY6" fmla="*/ 337759 h 688387"/>
                <a:gd name="connsiteX7" fmla="*/ 468232 w 730866"/>
                <a:gd name="connsiteY7" fmla="*/ 160353 h 688387"/>
                <a:gd name="connsiteX8" fmla="*/ 566304 w 730866"/>
                <a:gd name="connsiteY8" fmla="*/ 285407 h 688387"/>
                <a:gd name="connsiteX9" fmla="*/ 728320 w 730866"/>
                <a:gd name="connsiteY9" fmla="*/ 186111 h 688387"/>
                <a:gd name="connsiteX10" fmla="*/ 560895 w 730866"/>
                <a:gd name="connsiteY10" fmla="*/ 31564 h 688387"/>
                <a:gd name="connsiteX11" fmla="*/ 187408 w 730866"/>
                <a:gd name="connsiteY11" fmla="*/ 31564 h 688387"/>
                <a:gd name="connsiteX12" fmla="*/ 84377 w 730866"/>
                <a:gd name="connsiteY12" fmla="*/ 340657 h 688387"/>
                <a:gd name="connsiteX0" fmla="*/ 84377 w 730866"/>
                <a:gd name="connsiteY0" fmla="*/ 340657 h 688387"/>
                <a:gd name="connsiteX1" fmla="*/ 32861 w 730866"/>
                <a:gd name="connsiteY1" fmla="*/ 662629 h 688387"/>
                <a:gd name="connsiteX2" fmla="*/ 612411 w 730866"/>
                <a:gd name="connsiteY2" fmla="*/ 688387 h 688387"/>
                <a:gd name="connsiteX3" fmla="*/ 728320 w 730866"/>
                <a:gd name="connsiteY3" fmla="*/ 417930 h 688387"/>
                <a:gd name="connsiteX4" fmla="*/ 559221 w 730866"/>
                <a:gd name="connsiteY4" fmla="*/ 405051 h 688387"/>
                <a:gd name="connsiteX5" fmla="*/ 456576 w 730866"/>
                <a:gd name="connsiteY5" fmla="*/ 523859 h 688387"/>
                <a:gd name="connsiteX6" fmla="*/ 353159 w 730866"/>
                <a:gd name="connsiteY6" fmla="*/ 337759 h 688387"/>
                <a:gd name="connsiteX7" fmla="*/ 468232 w 730866"/>
                <a:gd name="connsiteY7" fmla="*/ 160353 h 688387"/>
                <a:gd name="connsiteX8" fmla="*/ 566304 w 730866"/>
                <a:gd name="connsiteY8" fmla="*/ 285407 h 688387"/>
                <a:gd name="connsiteX9" fmla="*/ 728320 w 730866"/>
                <a:gd name="connsiteY9" fmla="*/ 186111 h 688387"/>
                <a:gd name="connsiteX10" fmla="*/ 560895 w 730866"/>
                <a:gd name="connsiteY10" fmla="*/ 31564 h 688387"/>
                <a:gd name="connsiteX11" fmla="*/ 187408 w 730866"/>
                <a:gd name="connsiteY11" fmla="*/ 31564 h 688387"/>
                <a:gd name="connsiteX12" fmla="*/ 84377 w 730866"/>
                <a:gd name="connsiteY12" fmla="*/ 340657 h 688387"/>
                <a:gd name="connsiteX0" fmla="*/ 84377 w 730866"/>
                <a:gd name="connsiteY0" fmla="*/ 340657 h 688387"/>
                <a:gd name="connsiteX1" fmla="*/ 32861 w 730866"/>
                <a:gd name="connsiteY1" fmla="*/ 662629 h 688387"/>
                <a:gd name="connsiteX2" fmla="*/ 612411 w 730866"/>
                <a:gd name="connsiteY2" fmla="*/ 688387 h 688387"/>
                <a:gd name="connsiteX3" fmla="*/ 728320 w 730866"/>
                <a:gd name="connsiteY3" fmla="*/ 417930 h 688387"/>
                <a:gd name="connsiteX4" fmla="*/ 559221 w 730866"/>
                <a:gd name="connsiteY4" fmla="*/ 405051 h 688387"/>
                <a:gd name="connsiteX5" fmla="*/ 456576 w 730866"/>
                <a:gd name="connsiteY5" fmla="*/ 523859 h 688387"/>
                <a:gd name="connsiteX6" fmla="*/ 353159 w 730866"/>
                <a:gd name="connsiteY6" fmla="*/ 337759 h 688387"/>
                <a:gd name="connsiteX7" fmla="*/ 468232 w 730866"/>
                <a:gd name="connsiteY7" fmla="*/ 160353 h 688387"/>
                <a:gd name="connsiteX8" fmla="*/ 566304 w 730866"/>
                <a:gd name="connsiteY8" fmla="*/ 285407 h 688387"/>
                <a:gd name="connsiteX9" fmla="*/ 728320 w 730866"/>
                <a:gd name="connsiteY9" fmla="*/ 186111 h 688387"/>
                <a:gd name="connsiteX10" fmla="*/ 560895 w 730866"/>
                <a:gd name="connsiteY10" fmla="*/ 31564 h 688387"/>
                <a:gd name="connsiteX11" fmla="*/ 187408 w 730866"/>
                <a:gd name="connsiteY11" fmla="*/ 31564 h 688387"/>
                <a:gd name="connsiteX12" fmla="*/ 84377 w 730866"/>
                <a:gd name="connsiteY12" fmla="*/ 340657 h 688387"/>
                <a:gd name="connsiteX0" fmla="*/ 84377 w 730866"/>
                <a:gd name="connsiteY0" fmla="*/ 340657 h 688387"/>
                <a:gd name="connsiteX1" fmla="*/ 32861 w 730866"/>
                <a:gd name="connsiteY1" fmla="*/ 662629 h 688387"/>
                <a:gd name="connsiteX2" fmla="*/ 612411 w 730866"/>
                <a:gd name="connsiteY2" fmla="*/ 688387 h 688387"/>
                <a:gd name="connsiteX3" fmla="*/ 728320 w 730866"/>
                <a:gd name="connsiteY3" fmla="*/ 417930 h 688387"/>
                <a:gd name="connsiteX4" fmla="*/ 559221 w 730866"/>
                <a:gd name="connsiteY4" fmla="*/ 405051 h 688387"/>
                <a:gd name="connsiteX5" fmla="*/ 460053 w 730866"/>
                <a:gd name="connsiteY5" fmla="*/ 512296 h 688387"/>
                <a:gd name="connsiteX6" fmla="*/ 353159 w 730866"/>
                <a:gd name="connsiteY6" fmla="*/ 337759 h 688387"/>
                <a:gd name="connsiteX7" fmla="*/ 468232 w 730866"/>
                <a:gd name="connsiteY7" fmla="*/ 160353 h 688387"/>
                <a:gd name="connsiteX8" fmla="*/ 566304 w 730866"/>
                <a:gd name="connsiteY8" fmla="*/ 285407 h 688387"/>
                <a:gd name="connsiteX9" fmla="*/ 728320 w 730866"/>
                <a:gd name="connsiteY9" fmla="*/ 186111 h 688387"/>
                <a:gd name="connsiteX10" fmla="*/ 560895 w 730866"/>
                <a:gd name="connsiteY10" fmla="*/ 31564 h 688387"/>
                <a:gd name="connsiteX11" fmla="*/ 187408 w 730866"/>
                <a:gd name="connsiteY11" fmla="*/ 31564 h 688387"/>
                <a:gd name="connsiteX12" fmla="*/ 84377 w 730866"/>
                <a:gd name="connsiteY12" fmla="*/ 340657 h 6883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730866" h="688387">
                  <a:moveTo>
                    <a:pt x="84377" y="340657"/>
                  </a:moveTo>
                  <a:cubicBezTo>
                    <a:pt x="58619" y="445834"/>
                    <a:pt x="-55145" y="604674"/>
                    <a:pt x="32861" y="662629"/>
                  </a:cubicBezTo>
                  <a:cubicBezTo>
                    <a:pt x="120867" y="720584"/>
                    <a:pt x="496501" y="729170"/>
                    <a:pt x="612411" y="688387"/>
                  </a:cubicBezTo>
                  <a:cubicBezTo>
                    <a:pt x="728321" y="647604"/>
                    <a:pt x="737185" y="465153"/>
                    <a:pt x="728320" y="417930"/>
                  </a:cubicBezTo>
                  <a:cubicBezTo>
                    <a:pt x="719455" y="370707"/>
                    <a:pt x="603932" y="389323"/>
                    <a:pt x="559221" y="405051"/>
                  </a:cubicBezTo>
                  <a:cubicBezTo>
                    <a:pt x="514510" y="420779"/>
                    <a:pt x="526401" y="514367"/>
                    <a:pt x="460053" y="512296"/>
                  </a:cubicBezTo>
                  <a:cubicBezTo>
                    <a:pt x="393705" y="510225"/>
                    <a:pt x="351796" y="396416"/>
                    <a:pt x="353159" y="337759"/>
                  </a:cubicBezTo>
                  <a:cubicBezTo>
                    <a:pt x="354522" y="279102"/>
                    <a:pt x="405276" y="155362"/>
                    <a:pt x="468232" y="160353"/>
                  </a:cubicBezTo>
                  <a:cubicBezTo>
                    <a:pt x="531188" y="165344"/>
                    <a:pt x="504668" y="253682"/>
                    <a:pt x="566304" y="285407"/>
                  </a:cubicBezTo>
                  <a:cubicBezTo>
                    <a:pt x="627940" y="317132"/>
                    <a:pt x="729221" y="228418"/>
                    <a:pt x="728320" y="186111"/>
                  </a:cubicBezTo>
                  <a:cubicBezTo>
                    <a:pt x="727419" y="143804"/>
                    <a:pt x="651047" y="57322"/>
                    <a:pt x="560895" y="31564"/>
                  </a:cubicBezTo>
                  <a:cubicBezTo>
                    <a:pt x="470743" y="5806"/>
                    <a:pt x="266828" y="-24245"/>
                    <a:pt x="187408" y="31564"/>
                  </a:cubicBezTo>
                  <a:cubicBezTo>
                    <a:pt x="107988" y="87373"/>
                    <a:pt x="110135" y="235480"/>
                    <a:pt x="84377" y="340657"/>
                  </a:cubicBezTo>
                  <a:close/>
                </a:path>
              </a:pathLst>
            </a:custGeom>
            <a:gradFill>
              <a:gsLst>
                <a:gs pos="0">
                  <a:srgbClr val="00FFFF"/>
                </a:gs>
                <a:gs pos="44000">
                  <a:srgbClr val="00B0F0"/>
                </a:gs>
                <a:gs pos="100000">
                  <a:srgbClr val="0070C0"/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88" name="Picture 5"/>
            <p:cNvPicPr>
              <a:picLocks noChangeAspect="1" noChangeArrowheads="1" noCrop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457200" y="2555737"/>
              <a:ext cx="801343" cy="68361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89" name="Freeform 188"/>
            <p:cNvSpPr/>
            <p:nvPr/>
          </p:nvSpPr>
          <p:spPr>
            <a:xfrm>
              <a:off x="2543962" y="1459407"/>
              <a:ext cx="730866" cy="413991"/>
            </a:xfrm>
            <a:custGeom>
              <a:avLst/>
              <a:gdLst>
                <a:gd name="connsiteX0" fmla="*/ 84377 w 729336"/>
                <a:gd name="connsiteY0" fmla="*/ 340657 h 688387"/>
                <a:gd name="connsiteX1" fmla="*/ 32861 w 729336"/>
                <a:gd name="connsiteY1" fmla="*/ 662629 h 688387"/>
                <a:gd name="connsiteX2" fmla="*/ 612411 w 729336"/>
                <a:gd name="connsiteY2" fmla="*/ 688387 h 688387"/>
                <a:gd name="connsiteX3" fmla="*/ 728320 w 729336"/>
                <a:gd name="connsiteY3" fmla="*/ 417930 h 688387"/>
                <a:gd name="connsiteX4" fmla="*/ 586653 w 729336"/>
                <a:gd name="connsiteY4" fmla="*/ 405051 h 688387"/>
                <a:gd name="connsiteX5" fmla="*/ 548016 w 729336"/>
                <a:gd name="connsiteY5" fmla="*/ 546719 h 688387"/>
                <a:gd name="connsiteX6" fmla="*/ 380591 w 729336"/>
                <a:gd name="connsiteY6" fmla="*/ 314899 h 688387"/>
                <a:gd name="connsiteX7" fmla="*/ 509380 w 729336"/>
                <a:gd name="connsiteY7" fmla="*/ 160353 h 688387"/>
                <a:gd name="connsiteX8" fmla="*/ 548016 w 729336"/>
                <a:gd name="connsiteY8" fmla="*/ 276263 h 688387"/>
                <a:gd name="connsiteX9" fmla="*/ 728320 w 729336"/>
                <a:gd name="connsiteY9" fmla="*/ 186111 h 688387"/>
                <a:gd name="connsiteX10" fmla="*/ 560895 w 729336"/>
                <a:gd name="connsiteY10" fmla="*/ 31564 h 688387"/>
                <a:gd name="connsiteX11" fmla="*/ 187408 w 729336"/>
                <a:gd name="connsiteY11" fmla="*/ 31564 h 688387"/>
                <a:gd name="connsiteX12" fmla="*/ 84377 w 729336"/>
                <a:gd name="connsiteY12" fmla="*/ 340657 h 688387"/>
                <a:gd name="connsiteX0" fmla="*/ 84377 w 729336"/>
                <a:gd name="connsiteY0" fmla="*/ 340657 h 688387"/>
                <a:gd name="connsiteX1" fmla="*/ 32861 w 729336"/>
                <a:gd name="connsiteY1" fmla="*/ 662629 h 688387"/>
                <a:gd name="connsiteX2" fmla="*/ 612411 w 729336"/>
                <a:gd name="connsiteY2" fmla="*/ 688387 h 688387"/>
                <a:gd name="connsiteX3" fmla="*/ 728320 w 729336"/>
                <a:gd name="connsiteY3" fmla="*/ 417930 h 688387"/>
                <a:gd name="connsiteX4" fmla="*/ 586653 w 729336"/>
                <a:gd name="connsiteY4" fmla="*/ 405051 h 688387"/>
                <a:gd name="connsiteX5" fmla="*/ 548016 w 729336"/>
                <a:gd name="connsiteY5" fmla="*/ 546719 h 688387"/>
                <a:gd name="connsiteX6" fmla="*/ 357731 w 729336"/>
                <a:gd name="connsiteY6" fmla="*/ 342331 h 688387"/>
                <a:gd name="connsiteX7" fmla="*/ 509380 w 729336"/>
                <a:gd name="connsiteY7" fmla="*/ 160353 h 688387"/>
                <a:gd name="connsiteX8" fmla="*/ 548016 w 729336"/>
                <a:gd name="connsiteY8" fmla="*/ 276263 h 688387"/>
                <a:gd name="connsiteX9" fmla="*/ 728320 w 729336"/>
                <a:gd name="connsiteY9" fmla="*/ 186111 h 688387"/>
                <a:gd name="connsiteX10" fmla="*/ 560895 w 729336"/>
                <a:gd name="connsiteY10" fmla="*/ 31564 h 688387"/>
                <a:gd name="connsiteX11" fmla="*/ 187408 w 729336"/>
                <a:gd name="connsiteY11" fmla="*/ 31564 h 688387"/>
                <a:gd name="connsiteX12" fmla="*/ 84377 w 729336"/>
                <a:gd name="connsiteY12" fmla="*/ 340657 h 688387"/>
                <a:gd name="connsiteX0" fmla="*/ 84377 w 729336"/>
                <a:gd name="connsiteY0" fmla="*/ 340657 h 688387"/>
                <a:gd name="connsiteX1" fmla="*/ 32861 w 729336"/>
                <a:gd name="connsiteY1" fmla="*/ 662629 h 688387"/>
                <a:gd name="connsiteX2" fmla="*/ 612411 w 729336"/>
                <a:gd name="connsiteY2" fmla="*/ 688387 h 688387"/>
                <a:gd name="connsiteX3" fmla="*/ 728320 w 729336"/>
                <a:gd name="connsiteY3" fmla="*/ 417930 h 688387"/>
                <a:gd name="connsiteX4" fmla="*/ 586653 w 729336"/>
                <a:gd name="connsiteY4" fmla="*/ 405051 h 688387"/>
                <a:gd name="connsiteX5" fmla="*/ 548016 w 729336"/>
                <a:gd name="connsiteY5" fmla="*/ 546719 h 688387"/>
                <a:gd name="connsiteX6" fmla="*/ 357731 w 729336"/>
                <a:gd name="connsiteY6" fmla="*/ 342331 h 688387"/>
                <a:gd name="connsiteX7" fmla="*/ 509380 w 729336"/>
                <a:gd name="connsiteY7" fmla="*/ 160353 h 688387"/>
                <a:gd name="connsiteX8" fmla="*/ 548016 w 729336"/>
                <a:gd name="connsiteY8" fmla="*/ 276263 h 688387"/>
                <a:gd name="connsiteX9" fmla="*/ 728320 w 729336"/>
                <a:gd name="connsiteY9" fmla="*/ 186111 h 688387"/>
                <a:gd name="connsiteX10" fmla="*/ 560895 w 729336"/>
                <a:gd name="connsiteY10" fmla="*/ 31564 h 688387"/>
                <a:gd name="connsiteX11" fmla="*/ 187408 w 729336"/>
                <a:gd name="connsiteY11" fmla="*/ 31564 h 688387"/>
                <a:gd name="connsiteX12" fmla="*/ 84377 w 729336"/>
                <a:gd name="connsiteY12" fmla="*/ 340657 h 688387"/>
                <a:gd name="connsiteX0" fmla="*/ 84377 w 729336"/>
                <a:gd name="connsiteY0" fmla="*/ 340657 h 688387"/>
                <a:gd name="connsiteX1" fmla="*/ 32861 w 729336"/>
                <a:gd name="connsiteY1" fmla="*/ 662629 h 688387"/>
                <a:gd name="connsiteX2" fmla="*/ 612411 w 729336"/>
                <a:gd name="connsiteY2" fmla="*/ 688387 h 688387"/>
                <a:gd name="connsiteX3" fmla="*/ 728320 w 729336"/>
                <a:gd name="connsiteY3" fmla="*/ 417930 h 688387"/>
                <a:gd name="connsiteX4" fmla="*/ 586653 w 729336"/>
                <a:gd name="connsiteY4" fmla="*/ 405051 h 688387"/>
                <a:gd name="connsiteX5" fmla="*/ 548016 w 729336"/>
                <a:gd name="connsiteY5" fmla="*/ 546719 h 688387"/>
                <a:gd name="connsiteX6" fmla="*/ 357731 w 729336"/>
                <a:gd name="connsiteY6" fmla="*/ 356047 h 688387"/>
                <a:gd name="connsiteX7" fmla="*/ 509380 w 729336"/>
                <a:gd name="connsiteY7" fmla="*/ 160353 h 688387"/>
                <a:gd name="connsiteX8" fmla="*/ 548016 w 729336"/>
                <a:gd name="connsiteY8" fmla="*/ 276263 h 688387"/>
                <a:gd name="connsiteX9" fmla="*/ 728320 w 729336"/>
                <a:gd name="connsiteY9" fmla="*/ 186111 h 688387"/>
                <a:gd name="connsiteX10" fmla="*/ 560895 w 729336"/>
                <a:gd name="connsiteY10" fmla="*/ 31564 h 688387"/>
                <a:gd name="connsiteX11" fmla="*/ 187408 w 729336"/>
                <a:gd name="connsiteY11" fmla="*/ 31564 h 688387"/>
                <a:gd name="connsiteX12" fmla="*/ 84377 w 729336"/>
                <a:gd name="connsiteY12" fmla="*/ 340657 h 688387"/>
                <a:gd name="connsiteX0" fmla="*/ 84377 w 729336"/>
                <a:gd name="connsiteY0" fmla="*/ 340657 h 688387"/>
                <a:gd name="connsiteX1" fmla="*/ 32861 w 729336"/>
                <a:gd name="connsiteY1" fmla="*/ 662629 h 688387"/>
                <a:gd name="connsiteX2" fmla="*/ 612411 w 729336"/>
                <a:gd name="connsiteY2" fmla="*/ 688387 h 688387"/>
                <a:gd name="connsiteX3" fmla="*/ 728320 w 729336"/>
                <a:gd name="connsiteY3" fmla="*/ 417930 h 688387"/>
                <a:gd name="connsiteX4" fmla="*/ 586653 w 729336"/>
                <a:gd name="connsiteY4" fmla="*/ 405051 h 688387"/>
                <a:gd name="connsiteX5" fmla="*/ 548016 w 729336"/>
                <a:gd name="connsiteY5" fmla="*/ 546719 h 688387"/>
                <a:gd name="connsiteX6" fmla="*/ 357731 w 729336"/>
                <a:gd name="connsiteY6" fmla="*/ 356047 h 688387"/>
                <a:gd name="connsiteX7" fmla="*/ 532240 w 729336"/>
                <a:gd name="connsiteY7" fmla="*/ 164925 h 688387"/>
                <a:gd name="connsiteX8" fmla="*/ 548016 w 729336"/>
                <a:gd name="connsiteY8" fmla="*/ 276263 h 688387"/>
                <a:gd name="connsiteX9" fmla="*/ 728320 w 729336"/>
                <a:gd name="connsiteY9" fmla="*/ 186111 h 688387"/>
                <a:gd name="connsiteX10" fmla="*/ 560895 w 729336"/>
                <a:gd name="connsiteY10" fmla="*/ 31564 h 688387"/>
                <a:gd name="connsiteX11" fmla="*/ 187408 w 729336"/>
                <a:gd name="connsiteY11" fmla="*/ 31564 h 688387"/>
                <a:gd name="connsiteX12" fmla="*/ 84377 w 729336"/>
                <a:gd name="connsiteY12" fmla="*/ 340657 h 688387"/>
                <a:gd name="connsiteX0" fmla="*/ 84377 w 729336"/>
                <a:gd name="connsiteY0" fmla="*/ 340657 h 688387"/>
                <a:gd name="connsiteX1" fmla="*/ 32861 w 729336"/>
                <a:gd name="connsiteY1" fmla="*/ 662629 h 688387"/>
                <a:gd name="connsiteX2" fmla="*/ 612411 w 729336"/>
                <a:gd name="connsiteY2" fmla="*/ 688387 h 688387"/>
                <a:gd name="connsiteX3" fmla="*/ 728320 w 729336"/>
                <a:gd name="connsiteY3" fmla="*/ 417930 h 688387"/>
                <a:gd name="connsiteX4" fmla="*/ 586653 w 729336"/>
                <a:gd name="connsiteY4" fmla="*/ 405051 h 688387"/>
                <a:gd name="connsiteX5" fmla="*/ 548016 w 729336"/>
                <a:gd name="connsiteY5" fmla="*/ 546719 h 688387"/>
                <a:gd name="connsiteX6" fmla="*/ 357731 w 729336"/>
                <a:gd name="connsiteY6" fmla="*/ 356047 h 688387"/>
                <a:gd name="connsiteX7" fmla="*/ 532240 w 729336"/>
                <a:gd name="connsiteY7" fmla="*/ 164925 h 688387"/>
                <a:gd name="connsiteX8" fmla="*/ 548016 w 729336"/>
                <a:gd name="connsiteY8" fmla="*/ 276263 h 688387"/>
                <a:gd name="connsiteX9" fmla="*/ 728320 w 729336"/>
                <a:gd name="connsiteY9" fmla="*/ 186111 h 688387"/>
                <a:gd name="connsiteX10" fmla="*/ 560895 w 729336"/>
                <a:gd name="connsiteY10" fmla="*/ 31564 h 688387"/>
                <a:gd name="connsiteX11" fmla="*/ 187408 w 729336"/>
                <a:gd name="connsiteY11" fmla="*/ 31564 h 688387"/>
                <a:gd name="connsiteX12" fmla="*/ 84377 w 729336"/>
                <a:gd name="connsiteY12" fmla="*/ 340657 h 688387"/>
                <a:gd name="connsiteX0" fmla="*/ 84377 w 729336"/>
                <a:gd name="connsiteY0" fmla="*/ 340657 h 688387"/>
                <a:gd name="connsiteX1" fmla="*/ 32861 w 729336"/>
                <a:gd name="connsiteY1" fmla="*/ 662629 h 688387"/>
                <a:gd name="connsiteX2" fmla="*/ 612411 w 729336"/>
                <a:gd name="connsiteY2" fmla="*/ 688387 h 688387"/>
                <a:gd name="connsiteX3" fmla="*/ 728320 w 729336"/>
                <a:gd name="connsiteY3" fmla="*/ 417930 h 688387"/>
                <a:gd name="connsiteX4" fmla="*/ 586653 w 729336"/>
                <a:gd name="connsiteY4" fmla="*/ 405051 h 688387"/>
                <a:gd name="connsiteX5" fmla="*/ 529728 w 729336"/>
                <a:gd name="connsiteY5" fmla="*/ 533003 h 688387"/>
                <a:gd name="connsiteX6" fmla="*/ 357731 w 729336"/>
                <a:gd name="connsiteY6" fmla="*/ 356047 h 688387"/>
                <a:gd name="connsiteX7" fmla="*/ 532240 w 729336"/>
                <a:gd name="connsiteY7" fmla="*/ 164925 h 688387"/>
                <a:gd name="connsiteX8" fmla="*/ 548016 w 729336"/>
                <a:gd name="connsiteY8" fmla="*/ 276263 h 688387"/>
                <a:gd name="connsiteX9" fmla="*/ 728320 w 729336"/>
                <a:gd name="connsiteY9" fmla="*/ 186111 h 688387"/>
                <a:gd name="connsiteX10" fmla="*/ 560895 w 729336"/>
                <a:gd name="connsiteY10" fmla="*/ 31564 h 688387"/>
                <a:gd name="connsiteX11" fmla="*/ 187408 w 729336"/>
                <a:gd name="connsiteY11" fmla="*/ 31564 h 688387"/>
                <a:gd name="connsiteX12" fmla="*/ 84377 w 729336"/>
                <a:gd name="connsiteY12" fmla="*/ 340657 h 688387"/>
                <a:gd name="connsiteX0" fmla="*/ 84377 w 729336"/>
                <a:gd name="connsiteY0" fmla="*/ 340657 h 688387"/>
                <a:gd name="connsiteX1" fmla="*/ 32861 w 729336"/>
                <a:gd name="connsiteY1" fmla="*/ 662629 h 688387"/>
                <a:gd name="connsiteX2" fmla="*/ 612411 w 729336"/>
                <a:gd name="connsiteY2" fmla="*/ 688387 h 688387"/>
                <a:gd name="connsiteX3" fmla="*/ 728320 w 729336"/>
                <a:gd name="connsiteY3" fmla="*/ 417930 h 688387"/>
                <a:gd name="connsiteX4" fmla="*/ 586653 w 729336"/>
                <a:gd name="connsiteY4" fmla="*/ 405051 h 688387"/>
                <a:gd name="connsiteX5" fmla="*/ 529728 w 729336"/>
                <a:gd name="connsiteY5" fmla="*/ 533003 h 688387"/>
                <a:gd name="connsiteX6" fmla="*/ 357731 w 729336"/>
                <a:gd name="connsiteY6" fmla="*/ 356047 h 688387"/>
                <a:gd name="connsiteX7" fmla="*/ 532240 w 729336"/>
                <a:gd name="connsiteY7" fmla="*/ 164925 h 688387"/>
                <a:gd name="connsiteX8" fmla="*/ 548016 w 729336"/>
                <a:gd name="connsiteY8" fmla="*/ 276263 h 688387"/>
                <a:gd name="connsiteX9" fmla="*/ 728320 w 729336"/>
                <a:gd name="connsiteY9" fmla="*/ 186111 h 688387"/>
                <a:gd name="connsiteX10" fmla="*/ 560895 w 729336"/>
                <a:gd name="connsiteY10" fmla="*/ 31564 h 688387"/>
                <a:gd name="connsiteX11" fmla="*/ 187408 w 729336"/>
                <a:gd name="connsiteY11" fmla="*/ 31564 h 688387"/>
                <a:gd name="connsiteX12" fmla="*/ 84377 w 729336"/>
                <a:gd name="connsiteY12" fmla="*/ 340657 h 688387"/>
                <a:gd name="connsiteX0" fmla="*/ 84377 w 730333"/>
                <a:gd name="connsiteY0" fmla="*/ 340657 h 688387"/>
                <a:gd name="connsiteX1" fmla="*/ 32861 w 730333"/>
                <a:gd name="connsiteY1" fmla="*/ 662629 h 688387"/>
                <a:gd name="connsiteX2" fmla="*/ 612411 w 730333"/>
                <a:gd name="connsiteY2" fmla="*/ 688387 h 688387"/>
                <a:gd name="connsiteX3" fmla="*/ 728320 w 730333"/>
                <a:gd name="connsiteY3" fmla="*/ 417930 h 688387"/>
                <a:gd name="connsiteX4" fmla="*/ 568365 w 730333"/>
                <a:gd name="connsiteY4" fmla="*/ 405051 h 688387"/>
                <a:gd name="connsiteX5" fmla="*/ 529728 w 730333"/>
                <a:gd name="connsiteY5" fmla="*/ 533003 h 688387"/>
                <a:gd name="connsiteX6" fmla="*/ 357731 w 730333"/>
                <a:gd name="connsiteY6" fmla="*/ 356047 h 688387"/>
                <a:gd name="connsiteX7" fmla="*/ 532240 w 730333"/>
                <a:gd name="connsiteY7" fmla="*/ 164925 h 688387"/>
                <a:gd name="connsiteX8" fmla="*/ 548016 w 730333"/>
                <a:gd name="connsiteY8" fmla="*/ 276263 h 688387"/>
                <a:gd name="connsiteX9" fmla="*/ 728320 w 730333"/>
                <a:gd name="connsiteY9" fmla="*/ 186111 h 688387"/>
                <a:gd name="connsiteX10" fmla="*/ 560895 w 730333"/>
                <a:gd name="connsiteY10" fmla="*/ 31564 h 688387"/>
                <a:gd name="connsiteX11" fmla="*/ 187408 w 730333"/>
                <a:gd name="connsiteY11" fmla="*/ 31564 h 688387"/>
                <a:gd name="connsiteX12" fmla="*/ 84377 w 730333"/>
                <a:gd name="connsiteY12" fmla="*/ 340657 h 688387"/>
                <a:gd name="connsiteX0" fmla="*/ 84377 w 730333"/>
                <a:gd name="connsiteY0" fmla="*/ 340657 h 688387"/>
                <a:gd name="connsiteX1" fmla="*/ 32861 w 730333"/>
                <a:gd name="connsiteY1" fmla="*/ 662629 h 688387"/>
                <a:gd name="connsiteX2" fmla="*/ 612411 w 730333"/>
                <a:gd name="connsiteY2" fmla="*/ 688387 h 688387"/>
                <a:gd name="connsiteX3" fmla="*/ 728320 w 730333"/>
                <a:gd name="connsiteY3" fmla="*/ 417930 h 688387"/>
                <a:gd name="connsiteX4" fmla="*/ 568365 w 730333"/>
                <a:gd name="connsiteY4" fmla="*/ 405051 h 688387"/>
                <a:gd name="connsiteX5" fmla="*/ 529728 w 730333"/>
                <a:gd name="connsiteY5" fmla="*/ 533003 h 688387"/>
                <a:gd name="connsiteX6" fmla="*/ 357731 w 730333"/>
                <a:gd name="connsiteY6" fmla="*/ 356047 h 688387"/>
                <a:gd name="connsiteX7" fmla="*/ 518524 w 730333"/>
                <a:gd name="connsiteY7" fmla="*/ 155781 h 688387"/>
                <a:gd name="connsiteX8" fmla="*/ 548016 w 730333"/>
                <a:gd name="connsiteY8" fmla="*/ 276263 h 688387"/>
                <a:gd name="connsiteX9" fmla="*/ 728320 w 730333"/>
                <a:gd name="connsiteY9" fmla="*/ 186111 h 688387"/>
                <a:gd name="connsiteX10" fmla="*/ 560895 w 730333"/>
                <a:gd name="connsiteY10" fmla="*/ 31564 h 688387"/>
                <a:gd name="connsiteX11" fmla="*/ 187408 w 730333"/>
                <a:gd name="connsiteY11" fmla="*/ 31564 h 688387"/>
                <a:gd name="connsiteX12" fmla="*/ 84377 w 730333"/>
                <a:gd name="connsiteY12" fmla="*/ 340657 h 688387"/>
                <a:gd name="connsiteX0" fmla="*/ 84377 w 730333"/>
                <a:gd name="connsiteY0" fmla="*/ 340657 h 688387"/>
                <a:gd name="connsiteX1" fmla="*/ 32861 w 730333"/>
                <a:gd name="connsiteY1" fmla="*/ 662629 h 688387"/>
                <a:gd name="connsiteX2" fmla="*/ 612411 w 730333"/>
                <a:gd name="connsiteY2" fmla="*/ 688387 h 688387"/>
                <a:gd name="connsiteX3" fmla="*/ 728320 w 730333"/>
                <a:gd name="connsiteY3" fmla="*/ 417930 h 688387"/>
                <a:gd name="connsiteX4" fmla="*/ 568365 w 730333"/>
                <a:gd name="connsiteY4" fmla="*/ 405051 h 688387"/>
                <a:gd name="connsiteX5" fmla="*/ 488580 w 730333"/>
                <a:gd name="connsiteY5" fmla="*/ 523859 h 688387"/>
                <a:gd name="connsiteX6" fmla="*/ 357731 w 730333"/>
                <a:gd name="connsiteY6" fmla="*/ 356047 h 688387"/>
                <a:gd name="connsiteX7" fmla="*/ 518524 w 730333"/>
                <a:gd name="connsiteY7" fmla="*/ 155781 h 688387"/>
                <a:gd name="connsiteX8" fmla="*/ 548016 w 730333"/>
                <a:gd name="connsiteY8" fmla="*/ 276263 h 688387"/>
                <a:gd name="connsiteX9" fmla="*/ 728320 w 730333"/>
                <a:gd name="connsiteY9" fmla="*/ 186111 h 688387"/>
                <a:gd name="connsiteX10" fmla="*/ 560895 w 730333"/>
                <a:gd name="connsiteY10" fmla="*/ 31564 h 688387"/>
                <a:gd name="connsiteX11" fmla="*/ 187408 w 730333"/>
                <a:gd name="connsiteY11" fmla="*/ 31564 h 688387"/>
                <a:gd name="connsiteX12" fmla="*/ 84377 w 730333"/>
                <a:gd name="connsiteY12" fmla="*/ 340657 h 688387"/>
                <a:gd name="connsiteX0" fmla="*/ 84377 w 730333"/>
                <a:gd name="connsiteY0" fmla="*/ 340657 h 688387"/>
                <a:gd name="connsiteX1" fmla="*/ 32861 w 730333"/>
                <a:gd name="connsiteY1" fmla="*/ 662629 h 688387"/>
                <a:gd name="connsiteX2" fmla="*/ 612411 w 730333"/>
                <a:gd name="connsiteY2" fmla="*/ 688387 h 688387"/>
                <a:gd name="connsiteX3" fmla="*/ 728320 w 730333"/>
                <a:gd name="connsiteY3" fmla="*/ 417930 h 688387"/>
                <a:gd name="connsiteX4" fmla="*/ 568365 w 730333"/>
                <a:gd name="connsiteY4" fmla="*/ 405051 h 688387"/>
                <a:gd name="connsiteX5" fmla="*/ 488580 w 730333"/>
                <a:gd name="connsiteY5" fmla="*/ 523859 h 688387"/>
                <a:gd name="connsiteX6" fmla="*/ 357731 w 730333"/>
                <a:gd name="connsiteY6" fmla="*/ 356047 h 688387"/>
                <a:gd name="connsiteX7" fmla="*/ 468232 w 730333"/>
                <a:gd name="connsiteY7" fmla="*/ 160353 h 688387"/>
                <a:gd name="connsiteX8" fmla="*/ 548016 w 730333"/>
                <a:gd name="connsiteY8" fmla="*/ 276263 h 688387"/>
                <a:gd name="connsiteX9" fmla="*/ 728320 w 730333"/>
                <a:gd name="connsiteY9" fmla="*/ 186111 h 688387"/>
                <a:gd name="connsiteX10" fmla="*/ 560895 w 730333"/>
                <a:gd name="connsiteY10" fmla="*/ 31564 h 688387"/>
                <a:gd name="connsiteX11" fmla="*/ 187408 w 730333"/>
                <a:gd name="connsiteY11" fmla="*/ 31564 h 688387"/>
                <a:gd name="connsiteX12" fmla="*/ 84377 w 730333"/>
                <a:gd name="connsiteY12" fmla="*/ 340657 h 688387"/>
                <a:gd name="connsiteX0" fmla="*/ 84377 w 730333"/>
                <a:gd name="connsiteY0" fmla="*/ 340657 h 688387"/>
                <a:gd name="connsiteX1" fmla="*/ 32861 w 730333"/>
                <a:gd name="connsiteY1" fmla="*/ 662629 h 688387"/>
                <a:gd name="connsiteX2" fmla="*/ 612411 w 730333"/>
                <a:gd name="connsiteY2" fmla="*/ 688387 h 688387"/>
                <a:gd name="connsiteX3" fmla="*/ 728320 w 730333"/>
                <a:gd name="connsiteY3" fmla="*/ 417930 h 688387"/>
                <a:gd name="connsiteX4" fmla="*/ 568365 w 730333"/>
                <a:gd name="connsiteY4" fmla="*/ 405051 h 688387"/>
                <a:gd name="connsiteX5" fmla="*/ 488580 w 730333"/>
                <a:gd name="connsiteY5" fmla="*/ 523859 h 688387"/>
                <a:gd name="connsiteX6" fmla="*/ 357731 w 730333"/>
                <a:gd name="connsiteY6" fmla="*/ 356047 h 688387"/>
                <a:gd name="connsiteX7" fmla="*/ 468232 w 730333"/>
                <a:gd name="connsiteY7" fmla="*/ 160353 h 688387"/>
                <a:gd name="connsiteX8" fmla="*/ 548016 w 730333"/>
                <a:gd name="connsiteY8" fmla="*/ 276263 h 688387"/>
                <a:gd name="connsiteX9" fmla="*/ 728320 w 730333"/>
                <a:gd name="connsiteY9" fmla="*/ 186111 h 688387"/>
                <a:gd name="connsiteX10" fmla="*/ 560895 w 730333"/>
                <a:gd name="connsiteY10" fmla="*/ 31564 h 688387"/>
                <a:gd name="connsiteX11" fmla="*/ 187408 w 730333"/>
                <a:gd name="connsiteY11" fmla="*/ 31564 h 688387"/>
                <a:gd name="connsiteX12" fmla="*/ 84377 w 730333"/>
                <a:gd name="connsiteY12" fmla="*/ 340657 h 688387"/>
                <a:gd name="connsiteX0" fmla="*/ 84377 w 730333"/>
                <a:gd name="connsiteY0" fmla="*/ 340657 h 688387"/>
                <a:gd name="connsiteX1" fmla="*/ 32861 w 730333"/>
                <a:gd name="connsiteY1" fmla="*/ 662629 h 688387"/>
                <a:gd name="connsiteX2" fmla="*/ 612411 w 730333"/>
                <a:gd name="connsiteY2" fmla="*/ 688387 h 688387"/>
                <a:gd name="connsiteX3" fmla="*/ 728320 w 730333"/>
                <a:gd name="connsiteY3" fmla="*/ 417930 h 688387"/>
                <a:gd name="connsiteX4" fmla="*/ 568365 w 730333"/>
                <a:gd name="connsiteY4" fmla="*/ 405051 h 688387"/>
                <a:gd name="connsiteX5" fmla="*/ 456576 w 730333"/>
                <a:gd name="connsiteY5" fmla="*/ 523859 h 688387"/>
                <a:gd name="connsiteX6" fmla="*/ 357731 w 730333"/>
                <a:gd name="connsiteY6" fmla="*/ 356047 h 688387"/>
                <a:gd name="connsiteX7" fmla="*/ 468232 w 730333"/>
                <a:gd name="connsiteY7" fmla="*/ 160353 h 688387"/>
                <a:gd name="connsiteX8" fmla="*/ 548016 w 730333"/>
                <a:gd name="connsiteY8" fmla="*/ 276263 h 688387"/>
                <a:gd name="connsiteX9" fmla="*/ 728320 w 730333"/>
                <a:gd name="connsiteY9" fmla="*/ 186111 h 688387"/>
                <a:gd name="connsiteX10" fmla="*/ 560895 w 730333"/>
                <a:gd name="connsiteY10" fmla="*/ 31564 h 688387"/>
                <a:gd name="connsiteX11" fmla="*/ 187408 w 730333"/>
                <a:gd name="connsiteY11" fmla="*/ 31564 h 688387"/>
                <a:gd name="connsiteX12" fmla="*/ 84377 w 730333"/>
                <a:gd name="connsiteY12" fmla="*/ 340657 h 688387"/>
                <a:gd name="connsiteX0" fmla="*/ 84377 w 730333"/>
                <a:gd name="connsiteY0" fmla="*/ 340657 h 688387"/>
                <a:gd name="connsiteX1" fmla="*/ 32861 w 730333"/>
                <a:gd name="connsiteY1" fmla="*/ 662629 h 688387"/>
                <a:gd name="connsiteX2" fmla="*/ 612411 w 730333"/>
                <a:gd name="connsiteY2" fmla="*/ 688387 h 688387"/>
                <a:gd name="connsiteX3" fmla="*/ 728320 w 730333"/>
                <a:gd name="connsiteY3" fmla="*/ 417930 h 688387"/>
                <a:gd name="connsiteX4" fmla="*/ 568365 w 730333"/>
                <a:gd name="connsiteY4" fmla="*/ 405051 h 688387"/>
                <a:gd name="connsiteX5" fmla="*/ 456576 w 730333"/>
                <a:gd name="connsiteY5" fmla="*/ 523859 h 688387"/>
                <a:gd name="connsiteX6" fmla="*/ 357731 w 730333"/>
                <a:gd name="connsiteY6" fmla="*/ 356047 h 688387"/>
                <a:gd name="connsiteX7" fmla="*/ 468232 w 730333"/>
                <a:gd name="connsiteY7" fmla="*/ 160353 h 688387"/>
                <a:gd name="connsiteX8" fmla="*/ 548016 w 730333"/>
                <a:gd name="connsiteY8" fmla="*/ 276263 h 688387"/>
                <a:gd name="connsiteX9" fmla="*/ 728320 w 730333"/>
                <a:gd name="connsiteY9" fmla="*/ 186111 h 688387"/>
                <a:gd name="connsiteX10" fmla="*/ 560895 w 730333"/>
                <a:gd name="connsiteY10" fmla="*/ 31564 h 688387"/>
                <a:gd name="connsiteX11" fmla="*/ 187408 w 730333"/>
                <a:gd name="connsiteY11" fmla="*/ 31564 h 688387"/>
                <a:gd name="connsiteX12" fmla="*/ 84377 w 730333"/>
                <a:gd name="connsiteY12" fmla="*/ 340657 h 688387"/>
                <a:gd name="connsiteX0" fmla="*/ 84377 w 730866"/>
                <a:gd name="connsiteY0" fmla="*/ 340657 h 688387"/>
                <a:gd name="connsiteX1" fmla="*/ 32861 w 730866"/>
                <a:gd name="connsiteY1" fmla="*/ 662629 h 688387"/>
                <a:gd name="connsiteX2" fmla="*/ 612411 w 730866"/>
                <a:gd name="connsiteY2" fmla="*/ 688387 h 688387"/>
                <a:gd name="connsiteX3" fmla="*/ 728320 w 730866"/>
                <a:gd name="connsiteY3" fmla="*/ 417930 h 688387"/>
                <a:gd name="connsiteX4" fmla="*/ 559221 w 730866"/>
                <a:gd name="connsiteY4" fmla="*/ 405051 h 688387"/>
                <a:gd name="connsiteX5" fmla="*/ 456576 w 730866"/>
                <a:gd name="connsiteY5" fmla="*/ 523859 h 688387"/>
                <a:gd name="connsiteX6" fmla="*/ 357731 w 730866"/>
                <a:gd name="connsiteY6" fmla="*/ 356047 h 688387"/>
                <a:gd name="connsiteX7" fmla="*/ 468232 w 730866"/>
                <a:gd name="connsiteY7" fmla="*/ 160353 h 688387"/>
                <a:gd name="connsiteX8" fmla="*/ 548016 w 730866"/>
                <a:gd name="connsiteY8" fmla="*/ 276263 h 688387"/>
                <a:gd name="connsiteX9" fmla="*/ 728320 w 730866"/>
                <a:gd name="connsiteY9" fmla="*/ 186111 h 688387"/>
                <a:gd name="connsiteX10" fmla="*/ 560895 w 730866"/>
                <a:gd name="connsiteY10" fmla="*/ 31564 h 688387"/>
                <a:gd name="connsiteX11" fmla="*/ 187408 w 730866"/>
                <a:gd name="connsiteY11" fmla="*/ 31564 h 688387"/>
                <a:gd name="connsiteX12" fmla="*/ 84377 w 730866"/>
                <a:gd name="connsiteY12" fmla="*/ 340657 h 688387"/>
                <a:gd name="connsiteX0" fmla="*/ 84377 w 730866"/>
                <a:gd name="connsiteY0" fmla="*/ 340657 h 688387"/>
                <a:gd name="connsiteX1" fmla="*/ 32861 w 730866"/>
                <a:gd name="connsiteY1" fmla="*/ 662629 h 688387"/>
                <a:gd name="connsiteX2" fmla="*/ 612411 w 730866"/>
                <a:gd name="connsiteY2" fmla="*/ 688387 h 688387"/>
                <a:gd name="connsiteX3" fmla="*/ 728320 w 730866"/>
                <a:gd name="connsiteY3" fmla="*/ 417930 h 688387"/>
                <a:gd name="connsiteX4" fmla="*/ 559221 w 730866"/>
                <a:gd name="connsiteY4" fmla="*/ 405051 h 688387"/>
                <a:gd name="connsiteX5" fmla="*/ 456576 w 730866"/>
                <a:gd name="connsiteY5" fmla="*/ 523859 h 688387"/>
                <a:gd name="connsiteX6" fmla="*/ 357731 w 730866"/>
                <a:gd name="connsiteY6" fmla="*/ 356047 h 688387"/>
                <a:gd name="connsiteX7" fmla="*/ 468232 w 730866"/>
                <a:gd name="connsiteY7" fmla="*/ 160353 h 688387"/>
                <a:gd name="connsiteX8" fmla="*/ 566304 w 730866"/>
                <a:gd name="connsiteY8" fmla="*/ 285407 h 688387"/>
                <a:gd name="connsiteX9" fmla="*/ 728320 w 730866"/>
                <a:gd name="connsiteY9" fmla="*/ 186111 h 688387"/>
                <a:gd name="connsiteX10" fmla="*/ 560895 w 730866"/>
                <a:gd name="connsiteY10" fmla="*/ 31564 h 688387"/>
                <a:gd name="connsiteX11" fmla="*/ 187408 w 730866"/>
                <a:gd name="connsiteY11" fmla="*/ 31564 h 688387"/>
                <a:gd name="connsiteX12" fmla="*/ 84377 w 730866"/>
                <a:gd name="connsiteY12" fmla="*/ 340657 h 688387"/>
                <a:gd name="connsiteX0" fmla="*/ 84377 w 730866"/>
                <a:gd name="connsiteY0" fmla="*/ 340657 h 688387"/>
                <a:gd name="connsiteX1" fmla="*/ 32861 w 730866"/>
                <a:gd name="connsiteY1" fmla="*/ 662629 h 688387"/>
                <a:gd name="connsiteX2" fmla="*/ 612411 w 730866"/>
                <a:gd name="connsiteY2" fmla="*/ 688387 h 688387"/>
                <a:gd name="connsiteX3" fmla="*/ 728320 w 730866"/>
                <a:gd name="connsiteY3" fmla="*/ 417930 h 688387"/>
                <a:gd name="connsiteX4" fmla="*/ 559221 w 730866"/>
                <a:gd name="connsiteY4" fmla="*/ 405051 h 688387"/>
                <a:gd name="connsiteX5" fmla="*/ 456576 w 730866"/>
                <a:gd name="connsiteY5" fmla="*/ 523859 h 688387"/>
                <a:gd name="connsiteX6" fmla="*/ 357731 w 730866"/>
                <a:gd name="connsiteY6" fmla="*/ 356047 h 688387"/>
                <a:gd name="connsiteX7" fmla="*/ 468232 w 730866"/>
                <a:gd name="connsiteY7" fmla="*/ 160353 h 688387"/>
                <a:gd name="connsiteX8" fmla="*/ 566304 w 730866"/>
                <a:gd name="connsiteY8" fmla="*/ 285407 h 688387"/>
                <a:gd name="connsiteX9" fmla="*/ 728320 w 730866"/>
                <a:gd name="connsiteY9" fmla="*/ 186111 h 688387"/>
                <a:gd name="connsiteX10" fmla="*/ 560895 w 730866"/>
                <a:gd name="connsiteY10" fmla="*/ 31564 h 688387"/>
                <a:gd name="connsiteX11" fmla="*/ 187408 w 730866"/>
                <a:gd name="connsiteY11" fmla="*/ 31564 h 688387"/>
                <a:gd name="connsiteX12" fmla="*/ 84377 w 730866"/>
                <a:gd name="connsiteY12" fmla="*/ 340657 h 688387"/>
                <a:gd name="connsiteX0" fmla="*/ 84377 w 730866"/>
                <a:gd name="connsiteY0" fmla="*/ 340657 h 688387"/>
                <a:gd name="connsiteX1" fmla="*/ 32861 w 730866"/>
                <a:gd name="connsiteY1" fmla="*/ 662629 h 688387"/>
                <a:gd name="connsiteX2" fmla="*/ 612411 w 730866"/>
                <a:gd name="connsiteY2" fmla="*/ 688387 h 688387"/>
                <a:gd name="connsiteX3" fmla="*/ 728320 w 730866"/>
                <a:gd name="connsiteY3" fmla="*/ 417930 h 688387"/>
                <a:gd name="connsiteX4" fmla="*/ 559221 w 730866"/>
                <a:gd name="connsiteY4" fmla="*/ 405051 h 688387"/>
                <a:gd name="connsiteX5" fmla="*/ 456576 w 730866"/>
                <a:gd name="connsiteY5" fmla="*/ 523859 h 688387"/>
                <a:gd name="connsiteX6" fmla="*/ 357731 w 730866"/>
                <a:gd name="connsiteY6" fmla="*/ 356047 h 688387"/>
                <a:gd name="connsiteX7" fmla="*/ 468232 w 730866"/>
                <a:gd name="connsiteY7" fmla="*/ 160353 h 688387"/>
                <a:gd name="connsiteX8" fmla="*/ 566304 w 730866"/>
                <a:gd name="connsiteY8" fmla="*/ 285407 h 688387"/>
                <a:gd name="connsiteX9" fmla="*/ 728320 w 730866"/>
                <a:gd name="connsiteY9" fmla="*/ 186111 h 688387"/>
                <a:gd name="connsiteX10" fmla="*/ 560895 w 730866"/>
                <a:gd name="connsiteY10" fmla="*/ 31564 h 688387"/>
                <a:gd name="connsiteX11" fmla="*/ 187408 w 730866"/>
                <a:gd name="connsiteY11" fmla="*/ 31564 h 688387"/>
                <a:gd name="connsiteX12" fmla="*/ 84377 w 730866"/>
                <a:gd name="connsiteY12" fmla="*/ 340657 h 688387"/>
                <a:gd name="connsiteX0" fmla="*/ 84377 w 730866"/>
                <a:gd name="connsiteY0" fmla="*/ 340657 h 688387"/>
                <a:gd name="connsiteX1" fmla="*/ 32861 w 730866"/>
                <a:gd name="connsiteY1" fmla="*/ 662629 h 688387"/>
                <a:gd name="connsiteX2" fmla="*/ 612411 w 730866"/>
                <a:gd name="connsiteY2" fmla="*/ 688387 h 688387"/>
                <a:gd name="connsiteX3" fmla="*/ 728320 w 730866"/>
                <a:gd name="connsiteY3" fmla="*/ 417930 h 688387"/>
                <a:gd name="connsiteX4" fmla="*/ 559221 w 730866"/>
                <a:gd name="connsiteY4" fmla="*/ 405051 h 688387"/>
                <a:gd name="connsiteX5" fmla="*/ 456576 w 730866"/>
                <a:gd name="connsiteY5" fmla="*/ 523859 h 688387"/>
                <a:gd name="connsiteX6" fmla="*/ 353159 w 730866"/>
                <a:gd name="connsiteY6" fmla="*/ 337759 h 688387"/>
                <a:gd name="connsiteX7" fmla="*/ 468232 w 730866"/>
                <a:gd name="connsiteY7" fmla="*/ 160353 h 688387"/>
                <a:gd name="connsiteX8" fmla="*/ 566304 w 730866"/>
                <a:gd name="connsiteY8" fmla="*/ 285407 h 688387"/>
                <a:gd name="connsiteX9" fmla="*/ 728320 w 730866"/>
                <a:gd name="connsiteY9" fmla="*/ 186111 h 688387"/>
                <a:gd name="connsiteX10" fmla="*/ 560895 w 730866"/>
                <a:gd name="connsiteY10" fmla="*/ 31564 h 688387"/>
                <a:gd name="connsiteX11" fmla="*/ 187408 w 730866"/>
                <a:gd name="connsiteY11" fmla="*/ 31564 h 688387"/>
                <a:gd name="connsiteX12" fmla="*/ 84377 w 730866"/>
                <a:gd name="connsiteY12" fmla="*/ 340657 h 688387"/>
                <a:gd name="connsiteX0" fmla="*/ 84377 w 730866"/>
                <a:gd name="connsiteY0" fmla="*/ 340657 h 688387"/>
                <a:gd name="connsiteX1" fmla="*/ 32861 w 730866"/>
                <a:gd name="connsiteY1" fmla="*/ 662629 h 688387"/>
                <a:gd name="connsiteX2" fmla="*/ 612411 w 730866"/>
                <a:gd name="connsiteY2" fmla="*/ 688387 h 688387"/>
                <a:gd name="connsiteX3" fmla="*/ 728320 w 730866"/>
                <a:gd name="connsiteY3" fmla="*/ 417930 h 688387"/>
                <a:gd name="connsiteX4" fmla="*/ 559221 w 730866"/>
                <a:gd name="connsiteY4" fmla="*/ 405051 h 688387"/>
                <a:gd name="connsiteX5" fmla="*/ 456576 w 730866"/>
                <a:gd name="connsiteY5" fmla="*/ 523859 h 688387"/>
                <a:gd name="connsiteX6" fmla="*/ 353159 w 730866"/>
                <a:gd name="connsiteY6" fmla="*/ 337759 h 688387"/>
                <a:gd name="connsiteX7" fmla="*/ 468232 w 730866"/>
                <a:gd name="connsiteY7" fmla="*/ 160353 h 688387"/>
                <a:gd name="connsiteX8" fmla="*/ 566304 w 730866"/>
                <a:gd name="connsiteY8" fmla="*/ 285407 h 688387"/>
                <a:gd name="connsiteX9" fmla="*/ 728320 w 730866"/>
                <a:gd name="connsiteY9" fmla="*/ 186111 h 688387"/>
                <a:gd name="connsiteX10" fmla="*/ 560895 w 730866"/>
                <a:gd name="connsiteY10" fmla="*/ 31564 h 688387"/>
                <a:gd name="connsiteX11" fmla="*/ 187408 w 730866"/>
                <a:gd name="connsiteY11" fmla="*/ 31564 h 688387"/>
                <a:gd name="connsiteX12" fmla="*/ 84377 w 730866"/>
                <a:gd name="connsiteY12" fmla="*/ 340657 h 688387"/>
                <a:gd name="connsiteX0" fmla="*/ 84377 w 730866"/>
                <a:gd name="connsiteY0" fmla="*/ 340657 h 688387"/>
                <a:gd name="connsiteX1" fmla="*/ 32861 w 730866"/>
                <a:gd name="connsiteY1" fmla="*/ 662629 h 688387"/>
                <a:gd name="connsiteX2" fmla="*/ 612411 w 730866"/>
                <a:gd name="connsiteY2" fmla="*/ 688387 h 688387"/>
                <a:gd name="connsiteX3" fmla="*/ 728320 w 730866"/>
                <a:gd name="connsiteY3" fmla="*/ 417930 h 688387"/>
                <a:gd name="connsiteX4" fmla="*/ 559221 w 730866"/>
                <a:gd name="connsiteY4" fmla="*/ 405051 h 688387"/>
                <a:gd name="connsiteX5" fmla="*/ 456576 w 730866"/>
                <a:gd name="connsiteY5" fmla="*/ 523859 h 688387"/>
                <a:gd name="connsiteX6" fmla="*/ 353159 w 730866"/>
                <a:gd name="connsiteY6" fmla="*/ 337759 h 688387"/>
                <a:gd name="connsiteX7" fmla="*/ 468232 w 730866"/>
                <a:gd name="connsiteY7" fmla="*/ 160353 h 688387"/>
                <a:gd name="connsiteX8" fmla="*/ 566304 w 730866"/>
                <a:gd name="connsiteY8" fmla="*/ 285407 h 688387"/>
                <a:gd name="connsiteX9" fmla="*/ 728320 w 730866"/>
                <a:gd name="connsiteY9" fmla="*/ 186111 h 688387"/>
                <a:gd name="connsiteX10" fmla="*/ 560895 w 730866"/>
                <a:gd name="connsiteY10" fmla="*/ 31564 h 688387"/>
                <a:gd name="connsiteX11" fmla="*/ 187408 w 730866"/>
                <a:gd name="connsiteY11" fmla="*/ 31564 h 688387"/>
                <a:gd name="connsiteX12" fmla="*/ 84377 w 730866"/>
                <a:gd name="connsiteY12" fmla="*/ 340657 h 688387"/>
                <a:gd name="connsiteX0" fmla="*/ 84377 w 730866"/>
                <a:gd name="connsiteY0" fmla="*/ 340657 h 688387"/>
                <a:gd name="connsiteX1" fmla="*/ 32861 w 730866"/>
                <a:gd name="connsiteY1" fmla="*/ 662629 h 688387"/>
                <a:gd name="connsiteX2" fmla="*/ 612411 w 730866"/>
                <a:gd name="connsiteY2" fmla="*/ 688387 h 688387"/>
                <a:gd name="connsiteX3" fmla="*/ 728320 w 730866"/>
                <a:gd name="connsiteY3" fmla="*/ 417930 h 688387"/>
                <a:gd name="connsiteX4" fmla="*/ 559221 w 730866"/>
                <a:gd name="connsiteY4" fmla="*/ 405051 h 688387"/>
                <a:gd name="connsiteX5" fmla="*/ 460053 w 730866"/>
                <a:gd name="connsiteY5" fmla="*/ 512296 h 688387"/>
                <a:gd name="connsiteX6" fmla="*/ 353159 w 730866"/>
                <a:gd name="connsiteY6" fmla="*/ 337759 h 688387"/>
                <a:gd name="connsiteX7" fmla="*/ 468232 w 730866"/>
                <a:gd name="connsiteY7" fmla="*/ 160353 h 688387"/>
                <a:gd name="connsiteX8" fmla="*/ 566304 w 730866"/>
                <a:gd name="connsiteY8" fmla="*/ 285407 h 688387"/>
                <a:gd name="connsiteX9" fmla="*/ 728320 w 730866"/>
                <a:gd name="connsiteY9" fmla="*/ 186111 h 688387"/>
                <a:gd name="connsiteX10" fmla="*/ 560895 w 730866"/>
                <a:gd name="connsiteY10" fmla="*/ 31564 h 688387"/>
                <a:gd name="connsiteX11" fmla="*/ 187408 w 730866"/>
                <a:gd name="connsiteY11" fmla="*/ 31564 h 688387"/>
                <a:gd name="connsiteX12" fmla="*/ 84377 w 730866"/>
                <a:gd name="connsiteY12" fmla="*/ 340657 h 6883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730866" h="688387">
                  <a:moveTo>
                    <a:pt x="84377" y="340657"/>
                  </a:moveTo>
                  <a:cubicBezTo>
                    <a:pt x="58619" y="445834"/>
                    <a:pt x="-55145" y="604674"/>
                    <a:pt x="32861" y="662629"/>
                  </a:cubicBezTo>
                  <a:cubicBezTo>
                    <a:pt x="120867" y="720584"/>
                    <a:pt x="496501" y="729170"/>
                    <a:pt x="612411" y="688387"/>
                  </a:cubicBezTo>
                  <a:cubicBezTo>
                    <a:pt x="728321" y="647604"/>
                    <a:pt x="737185" y="465153"/>
                    <a:pt x="728320" y="417930"/>
                  </a:cubicBezTo>
                  <a:cubicBezTo>
                    <a:pt x="719455" y="370707"/>
                    <a:pt x="603932" y="389323"/>
                    <a:pt x="559221" y="405051"/>
                  </a:cubicBezTo>
                  <a:cubicBezTo>
                    <a:pt x="514510" y="420779"/>
                    <a:pt x="526401" y="514367"/>
                    <a:pt x="460053" y="512296"/>
                  </a:cubicBezTo>
                  <a:cubicBezTo>
                    <a:pt x="393705" y="510225"/>
                    <a:pt x="351796" y="396416"/>
                    <a:pt x="353159" y="337759"/>
                  </a:cubicBezTo>
                  <a:cubicBezTo>
                    <a:pt x="354522" y="279102"/>
                    <a:pt x="405276" y="155362"/>
                    <a:pt x="468232" y="160353"/>
                  </a:cubicBezTo>
                  <a:cubicBezTo>
                    <a:pt x="531188" y="165344"/>
                    <a:pt x="504668" y="253682"/>
                    <a:pt x="566304" y="285407"/>
                  </a:cubicBezTo>
                  <a:cubicBezTo>
                    <a:pt x="627940" y="317132"/>
                    <a:pt x="729221" y="228418"/>
                    <a:pt x="728320" y="186111"/>
                  </a:cubicBezTo>
                  <a:cubicBezTo>
                    <a:pt x="727419" y="143804"/>
                    <a:pt x="651047" y="57322"/>
                    <a:pt x="560895" y="31564"/>
                  </a:cubicBezTo>
                  <a:cubicBezTo>
                    <a:pt x="470743" y="5806"/>
                    <a:pt x="266828" y="-24245"/>
                    <a:pt x="187408" y="31564"/>
                  </a:cubicBezTo>
                  <a:cubicBezTo>
                    <a:pt x="107988" y="87373"/>
                    <a:pt x="110135" y="235480"/>
                    <a:pt x="84377" y="340657"/>
                  </a:cubicBezTo>
                  <a:close/>
                </a:path>
              </a:pathLst>
            </a:custGeom>
            <a:gradFill>
              <a:gsLst>
                <a:gs pos="0">
                  <a:srgbClr val="00FFFF"/>
                </a:gs>
                <a:gs pos="44000">
                  <a:srgbClr val="00B0F0"/>
                </a:gs>
                <a:gs pos="100000">
                  <a:srgbClr val="0070C0"/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91" name="Group 190"/>
            <p:cNvGrpSpPr/>
            <p:nvPr/>
          </p:nvGrpSpPr>
          <p:grpSpPr>
            <a:xfrm>
              <a:off x="1619470" y="2858540"/>
              <a:ext cx="324280" cy="376037"/>
              <a:chOff x="7049785" y="5014702"/>
              <a:chExt cx="324280" cy="376037"/>
            </a:xfrm>
          </p:grpSpPr>
          <p:sp>
            <p:nvSpPr>
              <p:cNvPr id="192" name="Oval 191"/>
              <p:cNvSpPr/>
              <p:nvPr/>
            </p:nvSpPr>
            <p:spPr>
              <a:xfrm>
                <a:off x="7221665" y="5238339"/>
                <a:ext cx="152400" cy="152400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0070C0"/>
                  </a:gs>
                  <a:gs pos="0">
                    <a:schemeClr val="accent1">
                      <a:lumMod val="20000"/>
                      <a:lumOff val="80000"/>
                    </a:schemeClr>
                  </a:gs>
                </a:gsLst>
                <a:path path="circle">
                  <a:fillToRect r="100000" b="100000"/>
                </a:path>
                <a:tileRect l="-100000" t="-100000"/>
              </a:grad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3" name="Oval 192"/>
              <p:cNvSpPr/>
              <p:nvPr/>
            </p:nvSpPr>
            <p:spPr>
              <a:xfrm>
                <a:off x="7049785" y="5151574"/>
                <a:ext cx="202794" cy="202794"/>
              </a:xfrm>
              <a:prstGeom prst="ellipse">
                <a:avLst/>
              </a:prstGeom>
              <a:gradFill flip="none" rotWithShape="1">
                <a:gsLst>
                  <a:gs pos="0">
                    <a:schemeClr val="tx1"/>
                  </a:gs>
                  <a:gs pos="56000">
                    <a:srgbClr val="FF0000"/>
                  </a:gs>
                  <a:gs pos="100000">
                    <a:srgbClr val="800000"/>
                  </a:gs>
                  <a:gs pos="85000">
                    <a:srgbClr val="C00000"/>
                  </a:gs>
                </a:gsLst>
                <a:path path="circle">
                  <a:fillToRect r="100000" b="100000"/>
                </a:path>
                <a:tileRect l="-100000" t="-100000"/>
              </a:grad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4" name="Oval 193"/>
              <p:cNvSpPr/>
              <p:nvPr/>
            </p:nvSpPr>
            <p:spPr>
              <a:xfrm>
                <a:off x="7067170" y="5014702"/>
                <a:ext cx="152400" cy="152400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0070C0"/>
                  </a:gs>
                  <a:gs pos="0">
                    <a:schemeClr val="accent1">
                      <a:lumMod val="20000"/>
                      <a:lumOff val="80000"/>
                    </a:schemeClr>
                  </a:gs>
                </a:gsLst>
                <a:path path="circle">
                  <a:fillToRect r="100000" b="100000"/>
                </a:path>
                <a:tileRect l="-100000" t="-100000"/>
              </a:grad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95" name="Group 194"/>
            <p:cNvGrpSpPr/>
            <p:nvPr/>
          </p:nvGrpSpPr>
          <p:grpSpPr>
            <a:xfrm>
              <a:off x="1699754" y="1351024"/>
              <a:ext cx="218799" cy="343663"/>
              <a:chOff x="7033780" y="5017658"/>
              <a:chExt cx="218799" cy="343663"/>
            </a:xfrm>
          </p:grpSpPr>
          <p:sp>
            <p:nvSpPr>
              <p:cNvPr id="196" name="Oval 195"/>
              <p:cNvSpPr/>
              <p:nvPr/>
            </p:nvSpPr>
            <p:spPr>
              <a:xfrm>
                <a:off x="7033780" y="5208921"/>
                <a:ext cx="152400" cy="152400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0070C0"/>
                  </a:gs>
                  <a:gs pos="0">
                    <a:schemeClr val="accent1">
                      <a:lumMod val="20000"/>
                      <a:lumOff val="80000"/>
                    </a:schemeClr>
                  </a:gs>
                </a:gsLst>
                <a:path path="circle">
                  <a:fillToRect r="100000" b="100000"/>
                </a:path>
                <a:tileRect l="-100000" t="-100000"/>
              </a:grad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7" name="Oval 196"/>
              <p:cNvSpPr/>
              <p:nvPr/>
            </p:nvSpPr>
            <p:spPr>
              <a:xfrm>
                <a:off x="7049785" y="5151574"/>
                <a:ext cx="202794" cy="202794"/>
              </a:xfrm>
              <a:prstGeom prst="ellipse">
                <a:avLst/>
              </a:prstGeom>
              <a:gradFill flip="none" rotWithShape="1">
                <a:gsLst>
                  <a:gs pos="0">
                    <a:schemeClr val="tx1"/>
                  </a:gs>
                  <a:gs pos="56000">
                    <a:srgbClr val="FF0000"/>
                  </a:gs>
                  <a:gs pos="100000">
                    <a:srgbClr val="800000"/>
                  </a:gs>
                  <a:gs pos="85000">
                    <a:srgbClr val="C00000"/>
                  </a:gs>
                </a:gsLst>
                <a:path path="circle">
                  <a:fillToRect r="100000" b="100000"/>
                </a:path>
                <a:tileRect l="-100000" t="-100000"/>
              </a:grad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8" name="Oval 197"/>
              <p:cNvSpPr/>
              <p:nvPr/>
            </p:nvSpPr>
            <p:spPr>
              <a:xfrm>
                <a:off x="7071406" y="5017658"/>
                <a:ext cx="152400" cy="152400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0070C0"/>
                  </a:gs>
                  <a:gs pos="0">
                    <a:schemeClr val="accent1">
                      <a:lumMod val="20000"/>
                      <a:lumOff val="80000"/>
                    </a:schemeClr>
                  </a:gs>
                </a:gsLst>
                <a:path path="circle">
                  <a:fillToRect r="100000" b="100000"/>
                </a:path>
                <a:tileRect l="-100000" t="-100000"/>
              </a:grad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212" name="Freeform 211"/>
          <p:cNvSpPr/>
          <p:nvPr/>
        </p:nvSpPr>
        <p:spPr>
          <a:xfrm>
            <a:off x="3537097" y="4270744"/>
            <a:ext cx="593889" cy="438346"/>
          </a:xfrm>
          <a:custGeom>
            <a:avLst/>
            <a:gdLst>
              <a:gd name="connsiteX0" fmla="*/ 0 w 593889"/>
              <a:gd name="connsiteY0" fmla="*/ 0 h 438346"/>
              <a:gd name="connsiteX1" fmla="*/ 278091 w 593889"/>
              <a:gd name="connsiteY1" fmla="*/ 150829 h 438346"/>
              <a:gd name="connsiteX2" fmla="*/ 593889 w 593889"/>
              <a:gd name="connsiteY2" fmla="*/ 438346 h 4383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93889" h="438346">
                <a:moveTo>
                  <a:pt x="0" y="0"/>
                </a:moveTo>
                <a:lnTo>
                  <a:pt x="278091" y="150829"/>
                </a:lnTo>
                <a:lnTo>
                  <a:pt x="593889" y="438346"/>
                </a:lnTo>
              </a:path>
            </a:pathLst>
          </a:custGeom>
          <a:noFill/>
          <a:ln>
            <a:solidFill>
              <a:srgbClr val="00FF00"/>
            </a:solidFill>
            <a:prstDash val="sysDash"/>
            <a:headEnd type="none" w="med" len="med"/>
            <a:tailEnd type="triangl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3" name="Freeform 212"/>
          <p:cNvSpPr/>
          <p:nvPr/>
        </p:nvSpPr>
        <p:spPr>
          <a:xfrm>
            <a:off x="3054995" y="4071958"/>
            <a:ext cx="934589" cy="149297"/>
          </a:xfrm>
          <a:custGeom>
            <a:avLst/>
            <a:gdLst>
              <a:gd name="connsiteX0" fmla="*/ 579748 w 579748"/>
              <a:gd name="connsiteY0" fmla="*/ 1027522 h 1027522"/>
              <a:gd name="connsiteX1" fmla="*/ 414779 w 579748"/>
              <a:gd name="connsiteY1" fmla="*/ 1003955 h 1027522"/>
              <a:gd name="connsiteX2" fmla="*/ 329938 w 579748"/>
              <a:gd name="connsiteY2" fmla="*/ 405353 h 1027522"/>
              <a:gd name="connsiteX3" fmla="*/ 0 w 579748"/>
              <a:gd name="connsiteY3" fmla="*/ 0 h 1027522"/>
              <a:gd name="connsiteX0" fmla="*/ 579748 w 579748"/>
              <a:gd name="connsiteY0" fmla="*/ 1027522 h 1027522"/>
              <a:gd name="connsiteX1" fmla="*/ 414779 w 579748"/>
              <a:gd name="connsiteY1" fmla="*/ 1003955 h 1027522"/>
              <a:gd name="connsiteX2" fmla="*/ 0 w 579748"/>
              <a:gd name="connsiteY2" fmla="*/ 0 h 1027522"/>
              <a:gd name="connsiteX0" fmla="*/ 164969 w 164969"/>
              <a:gd name="connsiteY0" fmla="*/ 23567 h 23567"/>
              <a:gd name="connsiteX1" fmla="*/ 0 w 164969"/>
              <a:gd name="connsiteY1" fmla="*/ 0 h 23567"/>
              <a:gd name="connsiteX0" fmla="*/ 835529 w 835529"/>
              <a:gd name="connsiteY0" fmla="*/ 130247 h 130247"/>
              <a:gd name="connsiteX1" fmla="*/ 0 w 835529"/>
              <a:gd name="connsiteY1" fmla="*/ 0 h 130247"/>
              <a:gd name="connsiteX0" fmla="*/ 934589 w 934589"/>
              <a:gd name="connsiteY0" fmla="*/ 149297 h 149297"/>
              <a:gd name="connsiteX1" fmla="*/ 0 w 934589"/>
              <a:gd name="connsiteY1" fmla="*/ 0 h 1492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934589" h="149297">
                <a:moveTo>
                  <a:pt x="934589" y="149297"/>
                </a:moveTo>
                <a:lnTo>
                  <a:pt x="0" y="0"/>
                </a:lnTo>
              </a:path>
            </a:pathLst>
          </a:custGeom>
          <a:noFill/>
          <a:ln>
            <a:solidFill>
              <a:srgbClr val="FF0066"/>
            </a:solidFill>
            <a:prstDash val="sysDash"/>
            <a:headEnd type="none" w="med" len="med"/>
            <a:tailEnd type="triangl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4" name="Freeform 213"/>
          <p:cNvSpPr/>
          <p:nvPr/>
        </p:nvSpPr>
        <p:spPr>
          <a:xfrm>
            <a:off x="4022578" y="3379911"/>
            <a:ext cx="435204" cy="1353414"/>
          </a:xfrm>
          <a:custGeom>
            <a:avLst/>
            <a:gdLst>
              <a:gd name="connsiteX0" fmla="*/ 174396 w 1300899"/>
              <a:gd name="connsiteY0" fmla="*/ 0 h 598602"/>
              <a:gd name="connsiteX1" fmla="*/ 0 w 1300899"/>
              <a:gd name="connsiteY1" fmla="*/ 282804 h 598602"/>
              <a:gd name="connsiteX2" fmla="*/ 598602 w 1300899"/>
              <a:gd name="connsiteY2" fmla="*/ 179109 h 598602"/>
              <a:gd name="connsiteX3" fmla="*/ 1074656 w 1300899"/>
              <a:gd name="connsiteY3" fmla="*/ 598602 h 598602"/>
              <a:gd name="connsiteX4" fmla="*/ 1300899 w 1300899"/>
              <a:gd name="connsiteY4" fmla="*/ 202676 h 598602"/>
              <a:gd name="connsiteX0" fmla="*/ 0 w 1126503"/>
              <a:gd name="connsiteY0" fmla="*/ 0 h 598602"/>
              <a:gd name="connsiteX1" fmla="*/ 99924 w 1126503"/>
              <a:gd name="connsiteY1" fmla="*/ 290424 h 598602"/>
              <a:gd name="connsiteX2" fmla="*/ 424206 w 1126503"/>
              <a:gd name="connsiteY2" fmla="*/ 179109 h 598602"/>
              <a:gd name="connsiteX3" fmla="*/ 900260 w 1126503"/>
              <a:gd name="connsiteY3" fmla="*/ 598602 h 598602"/>
              <a:gd name="connsiteX4" fmla="*/ 1126503 w 1126503"/>
              <a:gd name="connsiteY4" fmla="*/ 202676 h 598602"/>
              <a:gd name="connsiteX0" fmla="*/ 0 w 1126503"/>
              <a:gd name="connsiteY0" fmla="*/ 0 h 598602"/>
              <a:gd name="connsiteX1" fmla="*/ 99924 w 1126503"/>
              <a:gd name="connsiteY1" fmla="*/ 290424 h 598602"/>
              <a:gd name="connsiteX2" fmla="*/ 900260 w 1126503"/>
              <a:gd name="connsiteY2" fmla="*/ 598602 h 598602"/>
              <a:gd name="connsiteX3" fmla="*/ 1126503 w 1126503"/>
              <a:gd name="connsiteY3" fmla="*/ 202676 h 598602"/>
              <a:gd name="connsiteX0" fmla="*/ 0 w 1126503"/>
              <a:gd name="connsiteY0" fmla="*/ 0 h 290424"/>
              <a:gd name="connsiteX1" fmla="*/ 99924 w 1126503"/>
              <a:gd name="connsiteY1" fmla="*/ 290424 h 290424"/>
              <a:gd name="connsiteX2" fmla="*/ 1126503 w 1126503"/>
              <a:gd name="connsiteY2" fmla="*/ 202676 h 290424"/>
              <a:gd name="connsiteX0" fmla="*/ 0 w 99924"/>
              <a:gd name="connsiteY0" fmla="*/ 0 h 290424"/>
              <a:gd name="connsiteX1" fmla="*/ 99924 w 99924"/>
              <a:gd name="connsiteY1" fmla="*/ 290424 h 290424"/>
              <a:gd name="connsiteX0" fmla="*/ 0 w 435204"/>
              <a:gd name="connsiteY0" fmla="*/ 0 h 1353414"/>
              <a:gd name="connsiteX1" fmla="*/ 435204 w 435204"/>
              <a:gd name="connsiteY1" fmla="*/ 1353414 h 13534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435204" h="1353414">
                <a:moveTo>
                  <a:pt x="0" y="0"/>
                </a:moveTo>
                <a:lnTo>
                  <a:pt x="435204" y="1353414"/>
                </a:lnTo>
              </a:path>
            </a:pathLst>
          </a:custGeom>
          <a:noFill/>
          <a:ln>
            <a:solidFill>
              <a:srgbClr val="FF0066"/>
            </a:solidFill>
            <a:prstDash val="sysDash"/>
            <a:headEnd type="none" w="med" len="med"/>
            <a:tailEnd type="triangl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6" name="Freeform 215"/>
          <p:cNvSpPr/>
          <p:nvPr/>
        </p:nvSpPr>
        <p:spPr>
          <a:xfrm>
            <a:off x="3833178" y="4029259"/>
            <a:ext cx="1556287" cy="29381"/>
          </a:xfrm>
          <a:custGeom>
            <a:avLst/>
            <a:gdLst>
              <a:gd name="connsiteX0" fmla="*/ 1055803 w 1055803"/>
              <a:gd name="connsiteY0" fmla="*/ 14141 h 570322"/>
              <a:gd name="connsiteX1" fmla="*/ 589176 w 1055803"/>
              <a:gd name="connsiteY1" fmla="*/ 0 h 570322"/>
              <a:gd name="connsiteX2" fmla="*/ 0 w 1055803"/>
              <a:gd name="connsiteY2" fmla="*/ 570322 h 570322"/>
              <a:gd name="connsiteX0" fmla="*/ 911023 w 911023"/>
              <a:gd name="connsiteY0" fmla="*/ 14141 h 33112"/>
              <a:gd name="connsiteX1" fmla="*/ 444396 w 911023"/>
              <a:gd name="connsiteY1" fmla="*/ 0 h 33112"/>
              <a:gd name="connsiteX2" fmla="*/ 0 w 911023"/>
              <a:gd name="connsiteY2" fmla="*/ 33112 h 33112"/>
              <a:gd name="connsiteX0" fmla="*/ 466627 w 466627"/>
              <a:gd name="connsiteY0" fmla="*/ 14141 h 14141"/>
              <a:gd name="connsiteX1" fmla="*/ 0 w 466627"/>
              <a:gd name="connsiteY1" fmla="*/ 0 h 14141"/>
              <a:gd name="connsiteX0" fmla="*/ 1556287 w 1556287"/>
              <a:gd name="connsiteY0" fmla="*/ 29381 h 29381"/>
              <a:gd name="connsiteX1" fmla="*/ 0 w 1556287"/>
              <a:gd name="connsiteY1" fmla="*/ 0 h 293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1556287" h="29381">
                <a:moveTo>
                  <a:pt x="1556287" y="29381"/>
                </a:moveTo>
                <a:lnTo>
                  <a:pt x="0" y="0"/>
                </a:lnTo>
              </a:path>
            </a:pathLst>
          </a:custGeom>
          <a:noFill/>
          <a:ln>
            <a:solidFill>
              <a:srgbClr val="00FFFF"/>
            </a:solidFill>
            <a:prstDash val="sysDot"/>
            <a:headEnd type="none" w="med" len="med"/>
            <a:tailEnd type="triangl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7" name="Rectangle 216"/>
          <p:cNvSpPr/>
          <p:nvPr/>
        </p:nvSpPr>
        <p:spPr>
          <a:xfrm>
            <a:off x="3021496" y="3030875"/>
            <a:ext cx="2737185" cy="1845925"/>
          </a:xfrm>
          <a:prstGeom prst="rect">
            <a:avLst/>
          </a:prstGeom>
          <a:solidFill>
            <a:schemeClr val="bg2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7" name="Group 36"/>
          <p:cNvGrpSpPr/>
          <p:nvPr/>
        </p:nvGrpSpPr>
        <p:grpSpPr>
          <a:xfrm>
            <a:off x="3167881" y="3213279"/>
            <a:ext cx="2452195" cy="1427936"/>
            <a:chOff x="3034323" y="2850376"/>
            <a:chExt cx="2452195" cy="1427936"/>
          </a:xfrm>
        </p:grpSpPr>
        <p:grpSp>
          <p:nvGrpSpPr>
            <p:cNvPr id="219" name="Group 218"/>
            <p:cNvGrpSpPr/>
            <p:nvPr/>
          </p:nvGrpSpPr>
          <p:grpSpPr>
            <a:xfrm>
              <a:off x="3403184" y="3934866"/>
              <a:ext cx="1638592" cy="343446"/>
              <a:chOff x="3080119" y="3739702"/>
              <a:chExt cx="2558681" cy="536295"/>
            </a:xfrm>
          </p:grpSpPr>
          <p:sp>
            <p:nvSpPr>
              <p:cNvPr id="231" name="Freeform 230"/>
              <p:cNvSpPr/>
              <p:nvPr/>
            </p:nvSpPr>
            <p:spPr>
              <a:xfrm>
                <a:off x="4324093" y="3739702"/>
                <a:ext cx="917136" cy="441101"/>
              </a:xfrm>
              <a:custGeom>
                <a:avLst/>
                <a:gdLst>
                  <a:gd name="connsiteX0" fmla="*/ 0 w 1584101"/>
                  <a:gd name="connsiteY0" fmla="*/ 759854 h 759854"/>
                  <a:gd name="connsiteX1" fmla="*/ 0 w 1584101"/>
                  <a:gd name="connsiteY1" fmla="*/ 0 h 759854"/>
                  <a:gd name="connsiteX2" fmla="*/ 1584101 w 1584101"/>
                  <a:gd name="connsiteY2" fmla="*/ 12879 h 759854"/>
                  <a:gd name="connsiteX0" fmla="*/ 0 w 1579887"/>
                  <a:gd name="connsiteY0" fmla="*/ 759854 h 759854"/>
                  <a:gd name="connsiteX1" fmla="*/ 0 w 1579887"/>
                  <a:gd name="connsiteY1" fmla="*/ 0 h 759854"/>
                  <a:gd name="connsiteX2" fmla="*/ 1579887 w 1579887"/>
                  <a:gd name="connsiteY2" fmla="*/ 238 h 75985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579887" h="759854">
                    <a:moveTo>
                      <a:pt x="0" y="759854"/>
                    </a:moveTo>
                    <a:lnTo>
                      <a:pt x="0" y="0"/>
                    </a:lnTo>
                    <a:lnTo>
                      <a:pt x="1579887" y="238"/>
                    </a:lnTo>
                  </a:path>
                </a:pathLst>
              </a:custGeom>
              <a:noFill/>
              <a:ln w="57150">
                <a:solidFill>
                  <a:schemeClr val="bg2">
                    <a:lumMod val="40000"/>
                    <a:lumOff val="60000"/>
                  </a:schemeClr>
                </a:solidFill>
                <a:headEnd type="none" w="med" len="med"/>
                <a:tailEnd type="triangle" w="med" len="me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pic>
            <p:nvPicPr>
              <p:cNvPr id="232" name="Picture 6" descr="C:\Users\dliao\Documents\My Notebook\Physics\UCSF PostDoc\Tlsty Journal Club\PersisterJournalClub20110131\DNADoubleStrand.png"/>
              <p:cNvPicPr>
                <a:picLocks noChangeAspect="1" noChangeArrowheads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080119" y="4114800"/>
                <a:ext cx="2558681" cy="161197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sp>
          <p:nvSpPr>
            <p:cNvPr id="220" name="Freeform 219"/>
            <p:cNvSpPr/>
            <p:nvPr/>
          </p:nvSpPr>
          <p:spPr>
            <a:xfrm>
              <a:off x="5018468" y="3559166"/>
              <a:ext cx="468050" cy="265122"/>
            </a:xfrm>
            <a:custGeom>
              <a:avLst/>
              <a:gdLst>
                <a:gd name="connsiteX0" fmla="*/ 84377 w 729336"/>
                <a:gd name="connsiteY0" fmla="*/ 340657 h 688387"/>
                <a:gd name="connsiteX1" fmla="*/ 32861 w 729336"/>
                <a:gd name="connsiteY1" fmla="*/ 662629 h 688387"/>
                <a:gd name="connsiteX2" fmla="*/ 612411 w 729336"/>
                <a:gd name="connsiteY2" fmla="*/ 688387 h 688387"/>
                <a:gd name="connsiteX3" fmla="*/ 728320 w 729336"/>
                <a:gd name="connsiteY3" fmla="*/ 417930 h 688387"/>
                <a:gd name="connsiteX4" fmla="*/ 586653 w 729336"/>
                <a:gd name="connsiteY4" fmla="*/ 405051 h 688387"/>
                <a:gd name="connsiteX5" fmla="*/ 548016 w 729336"/>
                <a:gd name="connsiteY5" fmla="*/ 546719 h 688387"/>
                <a:gd name="connsiteX6" fmla="*/ 380591 w 729336"/>
                <a:gd name="connsiteY6" fmla="*/ 314899 h 688387"/>
                <a:gd name="connsiteX7" fmla="*/ 509380 w 729336"/>
                <a:gd name="connsiteY7" fmla="*/ 160353 h 688387"/>
                <a:gd name="connsiteX8" fmla="*/ 548016 w 729336"/>
                <a:gd name="connsiteY8" fmla="*/ 276263 h 688387"/>
                <a:gd name="connsiteX9" fmla="*/ 728320 w 729336"/>
                <a:gd name="connsiteY9" fmla="*/ 186111 h 688387"/>
                <a:gd name="connsiteX10" fmla="*/ 560895 w 729336"/>
                <a:gd name="connsiteY10" fmla="*/ 31564 h 688387"/>
                <a:gd name="connsiteX11" fmla="*/ 187408 w 729336"/>
                <a:gd name="connsiteY11" fmla="*/ 31564 h 688387"/>
                <a:gd name="connsiteX12" fmla="*/ 84377 w 729336"/>
                <a:gd name="connsiteY12" fmla="*/ 340657 h 688387"/>
                <a:gd name="connsiteX0" fmla="*/ 84377 w 729336"/>
                <a:gd name="connsiteY0" fmla="*/ 340657 h 688387"/>
                <a:gd name="connsiteX1" fmla="*/ 32861 w 729336"/>
                <a:gd name="connsiteY1" fmla="*/ 662629 h 688387"/>
                <a:gd name="connsiteX2" fmla="*/ 612411 w 729336"/>
                <a:gd name="connsiteY2" fmla="*/ 688387 h 688387"/>
                <a:gd name="connsiteX3" fmla="*/ 728320 w 729336"/>
                <a:gd name="connsiteY3" fmla="*/ 417930 h 688387"/>
                <a:gd name="connsiteX4" fmla="*/ 586653 w 729336"/>
                <a:gd name="connsiteY4" fmla="*/ 405051 h 688387"/>
                <a:gd name="connsiteX5" fmla="*/ 548016 w 729336"/>
                <a:gd name="connsiteY5" fmla="*/ 546719 h 688387"/>
                <a:gd name="connsiteX6" fmla="*/ 357731 w 729336"/>
                <a:gd name="connsiteY6" fmla="*/ 342331 h 688387"/>
                <a:gd name="connsiteX7" fmla="*/ 509380 w 729336"/>
                <a:gd name="connsiteY7" fmla="*/ 160353 h 688387"/>
                <a:gd name="connsiteX8" fmla="*/ 548016 w 729336"/>
                <a:gd name="connsiteY8" fmla="*/ 276263 h 688387"/>
                <a:gd name="connsiteX9" fmla="*/ 728320 w 729336"/>
                <a:gd name="connsiteY9" fmla="*/ 186111 h 688387"/>
                <a:gd name="connsiteX10" fmla="*/ 560895 w 729336"/>
                <a:gd name="connsiteY10" fmla="*/ 31564 h 688387"/>
                <a:gd name="connsiteX11" fmla="*/ 187408 w 729336"/>
                <a:gd name="connsiteY11" fmla="*/ 31564 h 688387"/>
                <a:gd name="connsiteX12" fmla="*/ 84377 w 729336"/>
                <a:gd name="connsiteY12" fmla="*/ 340657 h 688387"/>
                <a:gd name="connsiteX0" fmla="*/ 84377 w 729336"/>
                <a:gd name="connsiteY0" fmla="*/ 340657 h 688387"/>
                <a:gd name="connsiteX1" fmla="*/ 32861 w 729336"/>
                <a:gd name="connsiteY1" fmla="*/ 662629 h 688387"/>
                <a:gd name="connsiteX2" fmla="*/ 612411 w 729336"/>
                <a:gd name="connsiteY2" fmla="*/ 688387 h 688387"/>
                <a:gd name="connsiteX3" fmla="*/ 728320 w 729336"/>
                <a:gd name="connsiteY3" fmla="*/ 417930 h 688387"/>
                <a:gd name="connsiteX4" fmla="*/ 586653 w 729336"/>
                <a:gd name="connsiteY4" fmla="*/ 405051 h 688387"/>
                <a:gd name="connsiteX5" fmla="*/ 548016 w 729336"/>
                <a:gd name="connsiteY5" fmla="*/ 546719 h 688387"/>
                <a:gd name="connsiteX6" fmla="*/ 357731 w 729336"/>
                <a:gd name="connsiteY6" fmla="*/ 342331 h 688387"/>
                <a:gd name="connsiteX7" fmla="*/ 509380 w 729336"/>
                <a:gd name="connsiteY7" fmla="*/ 160353 h 688387"/>
                <a:gd name="connsiteX8" fmla="*/ 548016 w 729336"/>
                <a:gd name="connsiteY8" fmla="*/ 276263 h 688387"/>
                <a:gd name="connsiteX9" fmla="*/ 728320 w 729336"/>
                <a:gd name="connsiteY9" fmla="*/ 186111 h 688387"/>
                <a:gd name="connsiteX10" fmla="*/ 560895 w 729336"/>
                <a:gd name="connsiteY10" fmla="*/ 31564 h 688387"/>
                <a:gd name="connsiteX11" fmla="*/ 187408 w 729336"/>
                <a:gd name="connsiteY11" fmla="*/ 31564 h 688387"/>
                <a:gd name="connsiteX12" fmla="*/ 84377 w 729336"/>
                <a:gd name="connsiteY12" fmla="*/ 340657 h 688387"/>
                <a:gd name="connsiteX0" fmla="*/ 84377 w 729336"/>
                <a:gd name="connsiteY0" fmla="*/ 340657 h 688387"/>
                <a:gd name="connsiteX1" fmla="*/ 32861 w 729336"/>
                <a:gd name="connsiteY1" fmla="*/ 662629 h 688387"/>
                <a:gd name="connsiteX2" fmla="*/ 612411 w 729336"/>
                <a:gd name="connsiteY2" fmla="*/ 688387 h 688387"/>
                <a:gd name="connsiteX3" fmla="*/ 728320 w 729336"/>
                <a:gd name="connsiteY3" fmla="*/ 417930 h 688387"/>
                <a:gd name="connsiteX4" fmla="*/ 586653 w 729336"/>
                <a:gd name="connsiteY4" fmla="*/ 405051 h 688387"/>
                <a:gd name="connsiteX5" fmla="*/ 548016 w 729336"/>
                <a:gd name="connsiteY5" fmla="*/ 546719 h 688387"/>
                <a:gd name="connsiteX6" fmla="*/ 357731 w 729336"/>
                <a:gd name="connsiteY6" fmla="*/ 356047 h 688387"/>
                <a:gd name="connsiteX7" fmla="*/ 509380 w 729336"/>
                <a:gd name="connsiteY7" fmla="*/ 160353 h 688387"/>
                <a:gd name="connsiteX8" fmla="*/ 548016 w 729336"/>
                <a:gd name="connsiteY8" fmla="*/ 276263 h 688387"/>
                <a:gd name="connsiteX9" fmla="*/ 728320 w 729336"/>
                <a:gd name="connsiteY9" fmla="*/ 186111 h 688387"/>
                <a:gd name="connsiteX10" fmla="*/ 560895 w 729336"/>
                <a:gd name="connsiteY10" fmla="*/ 31564 h 688387"/>
                <a:gd name="connsiteX11" fmla="*/ 187408 w 729336"/>
                <a:gd name="connsiteY11" fmla="*/ 31564 h 688387"/>
                <a:gd name="connsiteX12" fmla="*/ 84377 w 729336"/>
                <a:gd name="connsiteY12" fmla="*/ 340657 h 688387"/>
                <a:gd name="connsiteX0" fmla="*/ 84377 w 729336"/>
                <a:gd name="connsiteY0" fmla="*/ 340657 h 688387"/>
                <a:gd name="connsiteX1" fmla="*/ 32861 w 729336"/>
                <a:gd name="connsiteY1" fmla="*/ 662629 h 688387"/>
                <a:gd name="connsiteX2" fmla="*/ 612411 w 729336"/>
                <a:gd name="connsiteY2" fmla="*/ 688387 h 688387"/>
                <a:gd name="connsiteX3" fmla="*/ 728320 w 729336"/>
                <a:gd name="connsiteY3" fmla="*/ 417930 h 688387"/>
                <a:gd name="connsiteX4" fmla="*/ 586653 w 729336"/>
                <a:gd name="connsiteY4" fmla="*/ 405051 h 688387"/>
                <a:gd name="connsiteX5" fmla="*/ 548016 w 729336"/>
                <a:gd name="connsiteY5" fmla="*/ 546719 h 688387"/>
                <a:gd name="connsiteX6" fmla="*/ 357731 w 729336"/>
                <a:gd name="connsiteY6" fmla="*/ 356047 h 688387"/>
                <a:gd name="connsiteX7" fmla="*/ 532240 w 729336"/>
                <a:gd name="connsiteY7" fmla="*/ 164925 h 688387"/>
                <a:gd name="connsiteX8" fmla="*/ 548016 w 729336"/>
                <a:gd name="connsiteY8" fmla="*/ 276263 h 688387"/>
                <a:gd name="connsiteX9" fmla="*/ 728320 w 729336"/>
                <a:gd name="connsiteY9" fmla="*/ 186111 h 688387"/>
                <a:gd name="connsiteX10" fmla="*/ 560895 w 729336"/>
                <a:gd name="connsiteY10" fmla="*/ 31564 h 688387"/>
                <a:gd name="connsiteX11" fmla="*/ 187408 w 729336"/>
                <a:gd name="connsiteY11" fmla="*/ 31564 h 688387"/>
                <a:gd name="connsiteX12" fmla="*/ 84377 w 729336"/>
                <a:gd name="connsiteY12" fmla="*/ 340657 h 688387"/>
                <a:gd name="connsiteX0" fmla="*/ 84377 w 729336"/>
                <a:gd name="connsiteY0" fmla="*/ 340657 h 688387"/>
                <a:gd name="connsiteX1" fmla="*/ 32861 w 729336"/>
                <a:gd name="connsiteY1" fmla="*/ 662629 h 688387"/>
                <a:gd name="connsiteX2" fmla="*/ 612411 w 729336"/>
                <a:gd name="connsiteY2" fmla="*/ 688387 h 688387"/>
                <a:gd name="connsiteX3" fmla="*/ 728320 w 729336"/>
                <a:gd name="connsiteY3" fmla="*/ 417930 h 688387"/>
                <a:gd name="connsiteX4" fmla="*/ 586653 w 729336"/>
                <a:gd name="connsiteY4" fmla="*/ 405051 h 688387"/>
                <a:gd name="connsiteX5" fmla="*/ 548016 w 729336"/>
                <a:gd name="connsiteY5" fmla="*/ 546719 h 688387"/>
                <a:gd name="connsiteX6" fmla="*/ 357731 w 729336"/>
                <a:gd name="connsiteY6" fmla="*/ 356047 h 688387"/>
                <a:gd name="connsiteX7" fmla="*/ 532240 w 729336"/>
                <a:gd name="connsiteY7" fmla="*/ 164925 h 688387"/>
                <a:gd name="connsiteX8" fmla="*/ 548016 w 729336"/>
                <a:gd name="connsiteY8" fmla="*/ 276263 h 688387"/>
                <a:gd name="connsiteX9" fmla="*/ 728320 w 729336"/>
                <a:gd name="connsiteY9" fmla="*/ 186111 h 688387"/>
                <a:gd name="connsiteX10" fmla="*/ 560895 w 729336"/>
                <a:gd name="connsiteY10" fmla="*/ 31564 h 688387"/>
                <a:gd name="connsiteX11" fmla="*/ 187408 w 729336"/>
                <a:gd name="connsiteY11" fmla="*/ 31564 h 688387"/>
                <a:gd name="connsiteX12" fmla="*/ 84377 w 729336"/>
                <a:gd name="connsiteY12" fmla="*/ 340657 h 688387"/>
                <a:gd name="connsiteX0" fmla="*/ 84377 w 729336"/>
                <a:gd name="connsiteY0" fmla="*/ 340657 h 688387"/>
                <a:gd name="connsiteX1" fmla="*/ 32861 w 729336"/>
                <a:gd name="connsiteY1" fmla="*/ 662629 h 688387"/>
                <a:gd name="connsiteX2" fmla="*/ 612411 w 729336"/>
                <a:gd name="connsiteY2" fmla="*/ 688387 h 688387"/>
                <a:gd name="connsiteX3" fmla="*/ 728320 w 729336"/>
                <a:gd name="connsiteY3" fmla="*/ 417930 h 688387"/>
                <a:gd name="connsiteX4" fmla="*/ 586653 w 729336"/>
                <a:gd name="connsiteY4" fmla="*/ 405051 h 688387"/>
                <a:gd name="connsiteX5" fmla="*/ 529728 w 729336"/>
                <a:gd name="connsiteY5" fmla="*/ 533003 h 688387"/>
                <a:gd name="connsiteX6" fmla="*/ 357731 w 729336"/>
                <a:gd name="connsiteY6" fmla="*/ 356047 h 688387"/>
                <a:gd name="connsiteX7" fmla="*/ 532240 w 729336"/>
                <a:gd name="connsiteY7" fmla="*/ 164925 h 688387"/>
                <a:gd name="connsiteX8" fmla="*/ 548016 w 729336"/>
                <a:gd name="connsiteY8" fmla="*/ 276263 h 688387"/>
                <a:gd name="connsiteX9" fmla="*/ 728320 w 729336"/>
                <a:gd name="connsiteY9" fmla="*/ 186111 h 688387"/>
                <a:gd name="connsiteX10" fmla="*/ 560895 w 729336"/>
                <a:gd name="connsiteY10" fmla="*/ 31564 h 688387"/>
                <a:gd name="connsiteX11" fmla="*/ 187408 w 729336"/>
                <a:gd name="connsiteY11" fmla="*/ 31564 h 688387"/>
                <a:gd name="connsiteX12" fmla="*/ 84377 w 729336"/>
                <a:gd name="connsiteY12" fmla="*/ 340657 h 688387"/>
                <a:gd name="connsiteX0" fmla="*/ 84377 w 729336"/>
                <a:gd name="connsiteY0" fmla="*/ 340657 h 688387"/>
                <a:gd name="connsiteX1" fmla="*/ 32861 w 729336"/>
                <a:gd name="connsiteY1" fmla="*/ 662629 h 688387"/>
                <a:gd name="connsiteX2" fmla="*/ 612411 w 729336"/>
                <a:gd name="connsiteY2" fmla="*/ 688387 h 688387"/>
                <a:gd name="connsiteX3" fmla="*/ 728320 w 729336"/>
                <a:gd name="connsiteY3" fmla="*/ 417930 h 688387"/>
                <a:gd name="connsiteX4" fmla="*/ 586653 w 729336"/>
                <a:gd name="connsiteY4" fmla="*/ 405051 h 688387"/>
                <a:gd name="connsiteX5" fmla="*/ 529728 w 729336"/>
                <a:gd name="connsiteY5" fmla="*/ 533003 h 688387"/>
                <a:gd name="connsiteX6" fmla="*/ 357731 w 729336"/>
                <a:gd name="connsiteY6" fmla="*/ 356047 h 688387"/>
                <a:gd name="connsiteX7" fmla="*/ 532240 w 729336"/>
                <a:gd name="connsiteY7" fmla="*/ 164925 h 688387"/>
                <a:gd name="connsiteX8" fmla="*/ 548016 w 729336"/>
                <a:gd name="connsiteY8" fmla="*/ 276263 h 688387"/>
                <a:gd name="connsiteX9" fmla="*/ 728320 w 729336"/>
                <a:gd name="connsiteY9" fmla="*/ 186111 h 688387"/>
                <a:gd name="connsiteX10" fmla="*/ 560895 w 729336"/>
                <a:gd name="connsiteY10" fmla="*/ 31564 h 688387"/>
                <a:gd name="connsiteX11" fmla="*/ 187408 w 729336"/>
                <a:gd name="connsiteY11" fmla="*/ 31564 h 688387"/>
                <a:gd name="connsiteX12" fmla="*/ 84377 w 729336"/>
                <a:gd name="connsiteY12" fmla="*/ 340657 h 688387"/>
                <a:gd name="connsiteX0" fmla="*/ 84377 w 730333"/>
                <a:gd name="connsiteY0" fmla="*/ 340657 h 688387"/>
                <a:gd name="connsiteX1" fmla="*/ 32861 w 730333"/>
                <a:gd name="connsiteY1" fmla="*/ 662629 h 688387"/>
                <a:gd name="connsiteX2" fmla="*/ 612411 w 730333"/>
                <a:gd name="connsiteY2" fmla="*/ 688387 h 688387"/>
                <a:gd name="connsiteX3" fmla="*/ 728320 w 730333"/>
                <a:gd name="connsiteY3" fmla="*/ 417930 h 688387"/>
                <a:gd name="connsiteX4" fmla="*/ 568365 w 730333"/>
                <a:gd name="connsiteY4" fmla="*/ 405051 h 688387"/>
                <a:gd name="connsiteX5" fmla="*/ 529728 w 730333"/>
                <a:gd name="connsiteY5" fmla="*/ 533003 h 688387"/>
                <a:gd name="connsiteX6" fmla="*/ 357731 w 730333"/>
                <a:gd name="connsiteY6" fmla="*/ 356047 h 688387"/>
                <a:gd name="connsiteX7" fmla="*/ 532240 w 730333"/>
                <a:gd name="connsiteY7" fmla="*/ 164925 h 688387"/>
                <a:gd name="connsiteX8" fmla="*/ 548016 w 730333"/>
                <a:gd name="connsiteY8" fmla="*/ 276263 h 688387"/>
                <a:gd name="connsiteX9" fmla="*/ 728320 w 730333"/>
                <a:gd name="connsiteY9" fmla="*/ 186111 h 688387"/>
                <a:gd name="connsiteX10" fmla="*/ 560895 w 730333"/>
                <a:gd name="connsiteY10" fmla="*/ 31564 h 688387"/>
                <a:gd name="connsiteX11" fmla="*/ 187408 w 730333"/>
                <a:gd name="connsiteY11" fmla="*/ 31564 h 688387"/>
                <a:gd name="connsiteX12" fmla="*/ 84377 w 730333"/>
                <a:gd name="connsiteY12" fmla="*/ 340657 h 688387"/>
                <a:gd name="connsiteX0" fmla="*/ 84377 w 730333"/>
                <a:gd name="connsiteY0" fmla="*/ 340657 h 688387"/>
                <a:gd name="connsiteX1" fmla="*/ 32861 w 730333"/>
                <a:gd name="connsiteY1" fmla="*/ 662629 h 688387"/>
                <a:gd name="connsiteX2" fmla="*/ 612411 w 730333"/>
                <a:gd name="connsiteY2" fmla="*/ 688387 h 688387"/>
                <a:gd name="connsiteX3" fmla="*/ 728320 w 730333"/>
                <a:gd name="connsiteY3" fmla="*/ 417930 h 688387"/>
                <a:gd name="connsiteX4" fmla="*/ 568365 w 730333"/>
                <a:gd name="connsiteY4" fmla="*/ 405051 h 688387"/>
                <a:gd name="connsiteX5" fmla="*/ 529728 w 730333"/>
                <a:gd name="connsiteY5" fmla="*/ 533003 h 688387"/>
                <a:gd name="connsiteX6" fmla="*/ 357731 w 730333"/>
                <a:gd name="connsiteY6" fmla="*/ 356047 h 688387"/>
                <a:gd name="connsiteX7" fmla="*/ 518524 w 730333"/>
                <a:gd name="connsiteY7" fmla="*/ 155781 h 688387"/>
                <a:gd name="connsiteX8" fmla="*/ 548016 w 730333"/>
                <a:gd name="connsiteY8" fmla="*/ 276263 h 688387"/>
                <a:gd name="connsiteX9" fmla="*/ 728320 w 730333"/>
                <a:gd name="connsiteY9" fmla="*/ 186111 h 688387"/>
                <a:gd name="connsiteX10" fmla="*/ 560895 w 730333"/>
                <a:gd name="connsiteY10" fmla="*/ 31564 h 688387"/>
                <a:gd name="connsiteX11" fmla="*/ 187408 w 730333"/>
                <a:gd name="connsiteY11" fmla="*/ 31564 h 688387"/>
                <a:gd name="connsiteX12" fmla="*/ 84377 w 730333"/>
                <a:gd name="connsiteY12" fmla="*/ 340657 h 688387"/>
                <a:gd name="connsiteX0" fmla="*/ 84377 w 730333"/>
                <a:gd name="connsiteY0" fmla="*/ 340657 h 688387"/>
                <a:gd name="connsiteX1" fmla="*/ 32861 w 730333"/>
                <a:gd name="connsiteY1" fmla="*/ 662629 h 688387"/>
                <a:gd name="connsiteX2" fmla="*/ 612411 w 730333"/>
                <a:gd name="connsiteY2" fmla="*/ 688387 h 688387"/>
                <a:gd name="connsiteX3" fmla="*/ 728320 w 730333"/>
                <a:gd name="connsiteY3" fmla="*/ 417930 h 688387"/>
                <a:gd name="connsiteX4" fmla="*/ 568365 w 730333"/>
                <a:gd name="connsiteY4" fmla="*/ 405051 h 688387"/>
                <a:gd name="connsiteX5" fmla="*/ 488580 w 730333"/>
                <a:gd name="connsiteY5" fmla="*/ 523859 h 688387"/>
                <a:gd name="connsiteX6" fmla="*/ 357731 w 730333"/>
                <a:gd name="connsiteY6" fmla="*/ 356047 h 688387"/>
                <a:gd name="connsiteX7" fmla="*/ 518524 w 730333"/>
                <a:gd name="connsiteY7" fmla="*/ 155781 h 688387"/>
                <a:gd name="connsiteX8" fmla="*/ 548016 w 730333"/>
                <a:gd name="connsiteY8" fmla="*/ 276263 h 688387"/>
                <a:gd name="connsiteX9" fmla="*/ 728320 w 730333"/>
                <a:gd name="connsiteY9" fmla="*/ 186111 h 688387"/>
                <a:gd name="connsiteX10" fmla="*/ 560895 w 730333"/>
                <a:gd name="connsiteY10" fmla="*/ 31564 h 688387"/>
                <a:gd name="connsiteX11" fmla="*/ 187408 w 730333"/>
                <a:gd name="connsiteY11" fmla="*/ 31564 h 688387"/>
                <a:gd name="connsiteX12" fmla="*/ 84377 w 730333"/>
                <a:gd name="connsiteY12" fmla="*/ 340657 h 688387"/>
                <a:gd name="connsiteX0" fmla="*/ 84377 w 730333"/>
                <a:gd name="connsiteY0" fmla="*/ 340657 h 688387"/>
                <a:gd name="connsiteX1" fmla="*/ 32861 w 730333"/>
                <a:gd name="connsiteY1" fmla="*/ 662629 h 688387"/>
                <a:gd name="connsiteX2" fmla="*/ 612411 w 730333"/>
                <a:gd name="connsiteY2" fmla="*/ 688387 h 688387"/>
                <a:gd name="connsiteX3" fmla="*/ 728320 w 730333"/>
                <a:gd name="connsiteY3" fmla="*/ 417930 h 688387"/>
                <a:gd name="connsiteX4" fmla="*/ 568365 w 730333"/>
                <a:gd name="connsiteY4" fmla="*/ 405051 h 688387"/>
                <a:gd name="connsiteX5" fmla="*/ 488580 w 730333"/>
                <a:gd name="connsiteY5" fmla="*/ 523859 h 688387"/>
                <a:gd name="connsiteX6" fmla="*/ 357731 w 730333"/>
                <a:gd name="connsiteY6" fmla="*/ 356047 h 688387"/>
                <a:gd name="connsiteX7" fmla="*/ 468232 w 730333"/>
                <a:gd name="connsiteY7" fmla="*/ 160353 h 688387"/>
                <a:gd name="connsiteX8" fmla="*/ 548016 w 730333"/>
                <a:gd name="connsiteY8" fmla="*/ 276263 h 688387"/>
                <a:gd name="connsiteX9" fmla="*/ 728320 w 730333"/>
                <a:gd name="connsiteY9" fmla="*/ 186111 h 688387"/>
                <a:gd name="connsiteX10" fmla="*/ 560895 w 730333"/>
                <a:gd name="connsiteY10" fmla="*/ 31564 h 688387"/>
                <a:gd name="connsiteX11" fmla="*/ 187408 w 730333"/>
                <a:gd name="connsiteY11" fmla="*/ 31564 h 688387"/>
                <a:gd name="connsiteX12" fmla="*/ 84377 w 730333"/>
                <a:gd name="connsiteY12" fmla="*/ 340657 h 688387"/>
                <a:gd name="connsiteX0" fmla="*/ 84377 w 730333"/>
                <a:gd name="connsiteY0" fmla="*/ 340657 h 688387"/>
                <a:gd name="connsiteX1" fmla="*/ 32861 w 730333"/>
                <a:gd name="connsiteY1" fmla="*/ 662629 h 688387"/>
                <a:gd name="connsiteX2" fmla="*/ 612411 w 730333"/>
                <a:gd name="connsiteY2" fmla="*/ 688387 h 688387"/>
                <a:gd name="connsiteX3" fmla="*/ 728320 w 730333"/>
                <a:gd name="connsiteY3" fmla="*/ 417930 h 688387"/>
                <a:gd name="connsiteX4" fmla="*/ 568365 w 730333"/>
                <a:gd name="connsiteY4" fmla="*/ 405051 h 688387"/>
                <a:gd name="connsiteX5" fmla="*/ 488580 w 730333"/>
                <a:gd name="connsiteY5" fmla="*/ 523859 h 688387"/>
                <a:gd name="connsiteX6" fmla="*/ 357731 w 730333"/>
                <a:gd name="connsiteY6" fmla="*/ 356047 h 688387"/>
                <a:gd name="connsiteX7" fmla="*/ 468232 w 730333"/>
                <a:gd name="connsiteY7" fmla="*/ 160353 h 688387"/>
                <a:gd name="connsiteX8" fmla="*/ 548016 w 730333"/>
                <a:gd name="connsiteY8" fmla="*/ 276263 h 688387"/>
                <a:gd name="connsiteX9" fmla="*/ 728320 w 730333"/>
                <a:gd name="connsiteY9" fmla="*/ 186111 h 688387"/>
                <a:gd name="connsiteX10" fmla="*/ 560895 w 730333"/>
                <a:gd name="connsiteY10" fmla="*/ 31564 h 688387"/>
                <a:gd name="connsiteX11" fmla="*/ 187408 w 730333"/>
                <a:gd name="connsiteY11" fmla="*/ 31564 h 688387"/>
                <a:gd name="connsiteX12" fmla="*/ 84377 w 730333"/>
                <a:gd name="connsiteY12" fmla="*/ 340657 h 688387"/>
                <a:gd name="connsiteX0" fmla="*/ 84377 w 730333"/>
                <a:gd name="connsiteY0" fmla="*/ 340657 h 688387"/>
                <a:gd name="connsiteX1" fmla="*/ 32861 w 730333"/>
                <a:gd name="connsiteY1" fmla="*/ 662629 h 688387"/>
                <a:gd name="connsiteX2" fmla="*/ 612411 w 730333"/>
                <a:gd name="connsiteY2" fmla="*/ 688387 h 688387"/>
                <a:gd name="connsiteX3" fmla="*/ 728320 w 730333"/>
                <a:gd name="connsiteY3" fmla="*/ 417930 h 688387"/>
                <a:gd name="connsiteX4" fmla="*/ 568365 w 730333"/>
                <a:gd name="connsiteY4" fmla="*/ 405051 h 688387"/>
                <a:gd name="connsiteX5" fmla="*/ 456576 w 730333"/>
                <a:gd name="connsiteY5" fmla="*/ 523859 h 688387"/>
                <a:gd name="connsiteX6" fmla="*/ 357731 w 730333"/>
                <a:gd name="connsiteY6" fmla="*/ 356047 h 688387"/>
                <a:gd name="connsiteX7" fmla="*/ 468232 w 730333"/>
                <a:gd name="connsiteY7" fmla="*/ 160353 h 688387"/>
                <a:gd name="connsiteX8" fmla="*/ 548016 w 730333"/>
                <a:gd name="connsiteY8" fmla="*/ 276263 h 688387"/>
                <a:gd name="connsiteX9" fmla="*/ 728320 w 730333"/>
                <a:gd name="connsiteY9" fmla="*/ 186111 h 688387"/>
                <a:gd name="connsiteX10" fmla="*/ 560895 w 730333"/>
                <a:gd name="connsiteY10" fmla="*/ 31564 h 688387"/>
                <a:gd name="connsiteX11" fmla="*/ 187408 w 730333"/>
                <a:gd name="connsiteY11" fmla="*/ 31564 h 688387"/>
                <a:gd name="connsiteX12" fmla="*/ 84377 w 730333"/>
                <a:gd name="connsiteY12" fmla="*/ 340657 h 688387"/>
                <a:gd name="connsiteX0" fmla="*/ 84377 w 730333"/>
                <a:gd name="connsiteY0" fmla="*/ 340657 h 688387"/>
                <a:gd name="connsiteX1" fmla="*/ 32861 w 730333"/>
                <a:gd name="connsiteY1" fmla="*/ 662629 h 688387"/>
                <a:gd name="connsiteX2" fmla="*/ 612411 w 730333"/>
                <a:gd name="connsiteY2" fmla="*/ 688387 h 688387"/>
                <a:gd name="connsiteX3" fmla="*/ 728320 w 730333"/>
                <a:gd name="connsiteY3" fmla="*/ 417930 h 688387"/>
                <a:gd name="connsiteX4" fmla="*/ 568365 w 730333"/>
                <a:gd name="connsiteY4" fmla="*/ 405051 h 688387"/>
                <a:gd name="connsiteX5" fmla="*/ 456576 w 730333"/>
                <a:gd name="connsiteY5" fmla="*/ 523859 h 688387"/>
                <a:gd name="connsiteX6" fmla="*/ 357731 w 730333"/>
                <a:gd name="connsiteY6" fmla="*/ 356047 h 688387"/>
                <a:gd name="connsiteX7" fmla="*/ 468232 w 730333"/>
                <a:gd name="connsiteY7" fmla="*/ 160353 h 688387"/>
                <a:gd name="connsiteX8" fmla="*/ 548016 w 730333"/>
                <a:gd name="connsiteY8" fmla="*/ 276263 h 688387"/>
                <a:gd name="connsiteX9" fmla="*/ 728320 w 730333"/>
                <a:gd name="connsiteY9" fmla="*/ 186111 h 688387"/>
                <a:gd name="connsiteX10" fmla="*/ 560895 w 730333"/>
                <a:gd name="connsiteY10" fmla="*/ 31564 h 688387"/>
                <a:gd name="connsiteX11" fmla="*/ 187408 w 730333"/>
                <a:gd name="connsiteY11" fmla="*/ 31564 h 688387"/>
                <a:gd name="connsiteX12" fmla="*/ 84377 w 730333"/>
                <a:gd name="connsiteY12" fmla="*/ 340657 h 688387"/>
                <a:gd name="connsiteX0" fmla="*/ 84377 w 730866"/>
                <a:gd name="connsiteY0" fmla="*/ 340657 h 688387"/>
                <a:gd name="connsiteX1" fmla="*/ 32861 w 730866"/>
                <a:gd name="connsiteY1" fmla="*/ 662629 h 688387"/>
                <a:gd name="connsiteX2" fmla="*/ 612411 w 730866"/>
                <a:gd name="connsiteY2" fmla="*/ 688387 h 688387"/>
                <a:gd name="connsiteX3" fmla="*/ 728320 w 730866"/>
                <a:gd name="connsiteY3" fmla="*/ 417930 h 688387"/>
                <a:gd name="connsiteX4" fmla="*/ 559221 w 730866"/>
                <a:gd name="connsiteY4" fmla="*/ 405051 h 688387"/>
                <a:gd name="connsiteX5" fmla="*/ 456576 w 730866"/>
                <a:gd name="connsiteY5" fmla="*/ 523859 h 688387"/>
                <a:gd name="connsiteX6" fmla="*/ 357731 w 730866"/>
                <a:gd name="connsiteY6" fmla="*/ 356047 h 688387"/>
                <a:gd name="connsiteX7" fmla="*/ 468232 w 730866"/>
                <a:gd name="connsiteY7" fmla="*/ 160353 h 688387"/>
                <a:gd name="connsiteX8" fmla="*/ 548016 w 730866"/>
                <a:gd name="connsiteY8" fmla="*/ 276263 h 688387"/>
                <a:gd name="connsiteX9" fmla="*/ 728320 w 730866"/>
                <a:gd name="connsiteY9" fmla="*/ 186111 h 688387"/>
                <a:gd name="connsiteX10" fmla="*/ 560895 w 730866"/>
                <a:gd name="connsiteY10" fmla="*/ 31564 h 688387"/>
                <a:gd name="connsiteX11" fmla="*/ 187408 w 730866"/>
                <a:gd name="connsiteY11" fmla="*/ 31564 h 688387"/>
                <a:gd name="connsiteX12" fmla="*/ 84377 w 730866"/>
                <a:gd name="connsiteY12" fmla="*/ 340657 h 688387"/>
                <a:gd name="connsiteX0" fmla="*/ 84377 w 730866"/>
                <a:gd name="connsiteY0" fmla="*/ 340657 h 688387"/>
                <a:gd name="connsiteX1" fmla="*/ 32861 w 730866"/>
                <a:gd name="connsiteY1" fmla="*/ 662629 h 688387"/>
                <a:gd name="connsiteX2" fmla="*/ 612411 w 730866"/>
                <a:gd name="connsiteY2" fmla="*/ 688387 h 688387"/>
                <a:gd name="connsiteX3" fmla="*/ 728320 w 730866"/>
                <a:gd name="connsiteY3" fmla="*/ 417930 h 688387"/>
                <a:gd name="connsiteX4" fmla="*/ 559221 w 730866"/>
                <a:gd name="connsiteY4" fmla="*/ 405051 h 688387"/>
                <a:gd name="connsiteX5" fmla="*/ 456576 w 730866"/>
                <a:gd name="connsiteY5" fmla="*/ 523859 h 688387"/>
                <a:gd name="connsiteX6" fmla="*/ 357731 w 730866"/>
                <a:gd name="connsiteY6" fmla="*/ 356047 h 688387"/>
                <a:gd name="connsiteX7" fmla="*/ 468232 w 730866"/>
                <a:gd name="connsiteY7" fmla="*/ 160353 h 688387"/>
                <a:gd name="connsiteX8" fmla="*/ 566304 w 730866"/>
                <a:gd name="connsiteY8" fmla="*/ 285407 h 688387"/>
                <a:gd name="connsiteX9" fmla="*/ 728320 w 730866"/>
                <a:gd name="connsiteY9" fmla="*/ 186111 h 688387"/>
                <a:gd name="connsiteX10" fmla="*/ 560895 w 730866"/>
                <a:gd name="connsiteY10" fmla="*/ 31564 h 688387"/>
                <a:gd name="connsiteX11" fmla="*/ 187408 w 730866"/>
                <a:gd name="connsiteY11" fmla="*/ 31564 h 688387"/>
                <a:gd name="connsiteX12" fmla="*/ 84377 w 730866"/>
                <a:gd name="connsiteY12" fmla="*/ 340657 h 688387"/>
                <a:gd name="connsiteX0" fmla="*/ 84377 w 730866"/>
                <a:gd name="connsiteY0" fmla="*/ 340657 h 688387"/>
                <a:gd name="connsiteX1" fmla="*/ 32861 w 730866"/>
                <a:gd name="connsiteY1" fmla="*/ 662629 h 688387"/>
                <a:gd name="connsiteX2" fmla="*/ 612411 w 730866"/>
                <a:gd name="connsiteY2" fmla="*/ 688387 h 688387"/>
                <a:gd name="connsiteX3" fmla="*/ 728320 w 730866"/>
                <a:gd name="connsiteY3" fmla="*/ 417930 h 688387"/>
                <a:gd name="connsiteX4" fmla="*/ 559221 w 730866"/>
                <a:gd name="connsiteY4" fmla="*/ 405051 h 688387"/>
                <a:gd name="connsiteX5" fmla="*/ 456576 w 730866"/>
                <a:gd name="connsiteY5" fmla="*/ 523859 h 688387"/>
                <a:gd name="connsiteX6" fmla="*/ 357731 w 730866"/>
                <a:gd name="connsiteY6" fmla="*/ 356047 h 688387"/>
                <a:gd name="connsiteX7" fmla="*/ 468232 w 730866"/>
                <a:gd name="connsiteY7" fmla="*/ 160353 h 688387"/>
                <a:gd name="connsiteX8" fmla="*/ 566304 w 730866"/>
                <a:gd name="connsiteY8" fmla="*/ 285407 h 688387"/>
                <a:gd name="connsiteX9" fmla="*/ 728320 w 730866"/>
                <a:gd name="connsiteY9" fmla="*/ 186111 h 688387"/>
                <a:gd name="connsiteX10" fmla="*/ 560895 w 730866"/>
                <a:gd name="connsiteY10" fmla="*/ 31564 h 688387"/>
                <a:gd name="connsiteX11" fmla="*/ 187408 w 730866"/>
                <a:gd name="connsiteY11" fmla="*/ 31564 h 688387"/>
                <a:gd name="connsiteX12" fmla="*/ 84377 w 730866"/>
                <a:gd name="connsiteY12" fmla="*/ 340657 h 688387"/>
                <a:gd name="connsiteX0" fmla="*/ 84377 w 730866"/>
                <a:gd name="connsiteY0" fmla="*/ 340657 h 688387"/>
                <a:gd name="connsiteX1" fmla="*/ 32861 w 730866"/>
                <a:gd name="connsiteY1" fmla="*/ 662629 h 688387"/>
                <a:gd name="connsiteX2" fmla="*/ 612411 w 730866"/>
                <a:gd name="connsiteY2" fmla="*/ 688387 h 688387"/>
                <a:gd name="connsiteX3" fmla="*/ 728320 w 730866"/>
                <a:gd name="connsiteY3" fmla="*/ 417930 h 688387"/>
                <a:gd name="connsiteX4" fmla="*/ 559221 w 730866"/>
                <a:gd name="connsiteY4" fmla="*/ 405051 h 688387"/>
                <a:gd name="connsiteX5" fmla="*/ 456576 w 730866"/>
                <a:gd name="connsiteY5" fmla="*/ 523859 h 688387"/>
                <a:gd name="connsiteX6" fmla="*/ 357731 w 730866"/>
                <a:gd name="connsiteY6" fmla="*/ 356047 h 688387"/>
                <a:gd name="connsiteX7" fmla="*/ 468232 w 730866"/>
                <a:gd name="connsiteY7" fmla="*/ 160353 h 688387"/>
                <a:gd name="connsiteX8" fmla="*/ 566304 w 730866"/>
                <a:gd name="connsiteY8" fmla="*/ 285407 h 688387"/>
                <a:gd name="connsiteX9" fmla="*/ 728320 w 730866"/>
                <a:gd name="connsiteY9" fmla="*/ 186111 h 688387"/>
                <a:gd name="connsiteX10" fmla="*/ 560895 w 730866"/>
                <a:gd name="connsiteY10" fmla="*/ 31564 h 688387"/>
                <a:gd name="connsiteX11" fmla="*/ 187408 w 730866"/>
                <a:gd name="connsiteY11" fmla="*/ 31564 h 688387"/>
                <a:gd name="connsiteX12" fmla="*/ 84377 w 730866"/>
                <a:gd name="connsiteY12" fmla="*/ 340657 h 688387"/>
                <a:gd name="connsiteX0" fmla="*/ 84377 w 730866"/>
                <a:gd name="connsiteY0" fmla="*/ 340657 h 688387"/>
                <a:gd name="connsiteX1" fmla="*/ 32861 w 730866"/>
                <a:gd name="connsiteY1" fmla="*/ 662629 h 688387"/>
                <a:gd name="connsiteX2" fmla="*/ 612411 w 730866"/>
                <a:gd name="connsiteY2" fmla="*/ 688387 h 688387"/>
                <a:gd name="connsiteX3" fmla="*/ 728320 w 730866"/>
                <a:gd name="connsiteY3" fmla="*/ 417930 h 688387"/>
                <a:gd name="connsiteX4" fmla="*/ 559221 w 730866"/>
                <a:gd name="connsiteY4" fmla="*/ 405051 h 688387"/>
                <a:gd name="connsiteX5" fmla="*/ 456576 w 730866"/>
                <a:gd name="connsiteY5" fmla="*/ 523859 h 688387"/>
                <a:gd name="connsiteX6" fmla="*/ 353159 w 730866"/>
                <a:gd name="connsiteY6" fmla="*/ 337759 h 688387"/>
                <a:gd name="connsiteX7" fmla="*/ 468232 w 730866"/>
                <a:gd name="connsiteY7" fmla="*/ 160353 h 688387"/>
                <a:gd name="connsiteX8" fmla="*/ 566304 w 730866"/>
                <a:gd name="connsiteY8" fmla="*/ 285407 h 688387"/>
                <a:gd name="connsiteX9" fmla="*/ 728320 w 730866"/>
                <a:gd name="connsiteY9" fmla="*/ 186111 h 688387"/>
                <a:gd name="connsiteX10" fmla="*/ 560895 w 730866"/>
                <a:gd name="connsiteY10" fmla="*/ 31564 h 688387"/>
                <a:gd name="connsiteX11" fmla="*/ 187408 w 730866"/>
                <a:gd name="connsiteY11" fmla="*/ 31564 h 688387"/>
                <a:gd name="connsiteX12" fmla="*/ 84377 w 730866"/>
                <a:gd name="connsiteY12" fmla="*/ 340657 h 688387"/>
                <a:gd name="connsiteX0" fmla="*/ 84377 w 730866"/>
                <a:gd name="connsiteY0" fmla="*/ 340657 h 688387"/>
                <a:gd name="connsiteX1" fmla="*/ 32861 w 730866"/>
                <a:gd name="connsiteY1" fmla="*/ 662629 h 688387"/>
                <a:gd name="connsiteX2" fmla="*/ 612411 w 730866"/>
                <a:gd name="connsiteY2" fmla="*/ 688387 h 688387"/>
                <a:gd name="connsiteX3" fmla="*/ 728320 w 730866"/>
                <a:gd name="connsiteY3" fmla="*/ 417930 h 688387"/>
                <a:gd name="connsiteX4" fmla="*/ 559221 w 730866"/>
                <a:gd name="connsiteY4" fmla="*/ 405051 h 688387"/>
                <a:gd name="connsiteX5" fmla="*/ 456576 w 730866"/>
                <a:gd name="connsiteY5" fmla="*/ 523859 h 688387"/>
                <a:gd name="connsiteX6" fmla="*/ 353159 w 730866"/>
                <a:gd name="connsiteY6" fmla="*/ 337759 h 688387"/>
                <a:gd name="connsiteX7" fmla="*/ 468232 w 730866"/>
                <a:gd name="connsiteY7" fmla="*/ 160353 h 688387"/>
                <a:gd name="connsiteX8" fmla="*/ 566304 w 730866"/>
                <a:gd name="connsiteY8" fmla="*/ 285407 h 688387"/>
                <a:gd name="connsiteX9" fmla="*/ 728320 w 730866"/>
                <a:gd name="connsiteY9" fmla="*/ 186111 h 688387"/>
                <a:gd name="connsiteX10" fmla="*/ 560895 w 730866"/>
                <a:gd name="connsiteY10" fmla="*/ 31564 h 688387"/>
                <a:gd name="connsiteX11" fmla="*/ 187408 w 730866"/>
                <a:gd name="connsiteY11" fmla="*/ 31564 h 688387"/>
                <a:gd name="connsiteX12" fmla="*/ 84377 w 730866"/>
                <a:gd name="connsiteY12" fmla="*/ 340657 h 688387"/>
                <a:gd name="connsiteX0" fmla="*/ 84377 w 730866"/>
                <a:gd name="connsiteY0" fmla="*/ 340657 h 688387"/>
                <a:gd name="connsiteX1" fmla="*/ 32861 w 730866"/>
                <a:gd name="connsiteY1" fmla="*/ 662629 h 688387"/>
                <a:gd name="connsiteX2" fmla="*/ 612411 w 730866"/>
                <a:gd name="connsiteY2" fmla="*/ 688387 h 688387"/>
                <a:gd name="connsiteX3" fmla="*/ 728320 w 730866"/>
                <a:gd name="connsiteY3" fmla="*/ 417930 h 688387"/>
                <a:gd name="connsiteX4" fmla="*/ 559221 w 730866"/>
                <a:gd name="connsiteY4" fmla="*/ 405051 h 688387"/>
                <a:gd name="connsiteX5" fmla="*/ 456576 w 730866"/>
                <a:gd name="connsiteY5" fmla="*/ 523859 h 688387"/>
                <a:gd name="connsiteX6" fmla="*/ 353159 w 730866"/>
                <a:gd name="connsiteY6" fmla="*/ 337759 h 688387"/>
                <a:gd name="connsiteX7" fmla="*/ 468232 w 730866"/>
                <a:gd name="connsiteY7" fmla="*/ 160353 h 688387"/>
                <a:gd name="connsiteX8" fmla="*/ 566304 w 730866"/>
                <a:gd name="connsiteY8" fmla="*/ 285407 h 688387"/>
                <a:gd name="connsiteX9" fmla="*/ 728320 w 730866"/>
                <a:gd name="connsiteY9" fmla="*/ 186111 h 688387"/>
                <a:gd name="connsiteX10" fmla="*/ 560895 w 730866"/>
                <a:gd name="connsiteY10" fmla="*/ 31564 h 688387"/>
                <a:gd name="connsiteX11" fmla="*/ 187408 w 730866"/>
                <a:gd name="connsiteY11" fmla="*/ 31564 h 688387"/>
                <a:gd name="connsiteX12" fmla="*/ 84377 w 730866"/>
                <a:gd name="connsiteY12" fmla="*/ 340657 h 688387"/>
                <a:gd name="connsiteX0" fmla="*/ 84377 w 730866"/>
                <a:gd name="connsiteY0" fmla="*/ 340657 h 688387"/>
                <a:gd name="connsiteX1" fmla="*/ 32861 w 730866"/>
                <a:gd name="connsiteY1" fmla="*/ 662629 h 688387"/>
                <a:gd name="connsiteX2" fmla="*/ 612411 w 730866"/>
                <a:gd name="connsiteY2" fmla="*/ 688387 h 688387"/>
                <a:gd name="connsiteX3" fmla="*/ 728320 w 730866"/>
                <a:gd name="connsiteY3" fmla="*/ 417930 h 688387"/>
                <a:gd name="connsiteX4" fmla="*/ 559221 w 730866"/>
                <a:gd name="connsiteY4" fmla="*/ 405051 h 688387"/>
                <a:gd name="connsiteX5" fmla="*/ 460053 w 730866"/>
                <a:gd name="connsiteY5" fmla="*/ 512296 h 688387"/>
                <a:gd name="connsiteX6" fmla="*/ 353159 w 730866"/>
                <a:gd name="connsiteY6" fmla="*/ 337759 h 688387"/>
                <a:gd name="connsiteX7" fmla="*/ 468232 w 730866"/>
                <a:gd name="connsiteY7" fmla="*/ 160353 h 688387"/>
                <a:gd name="connsiteX8" fmla="*/ 566304 w 730866"/>
                <a:gd name="connsiteY8" fmla="*/ 285407 h 688387"/>
                <a:gd name="connsiteX9" fmla="*/ 728320 w 730866"/>
                <a:gd name="connsiteY9" fmla="*/ 186111 h 688387"/>
                <a:gd name="connsiteX10" fmla="*/ 560895 w 730866"/>
                <a:gd name="connsiteY10" fmla="*/ 31564 h 688387"/>
                <a:gd name="connsiteX11" fmla="*/ 187408 w 730866"/>
                <a:gd name="connsiteY11" fmla="*/ 31564 h 688387"/>
                <a:gd name="connsiteX12" fmla="*/ 84377 w 730866"/>
                <a:gd name="connsiteY12" fmla="*/ 340657 h 6883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730866" h="688387">
                  <a:moveTo>
                    <a:pt x="84377" y="340657"/>
                  </a:moveTo>
                  <a:cubicBezTo>
                    <a:pt x="58619" y="445834"/>
                    <a:pt x="-55145" y="604674"/>
                    <a:pt x="32861" y="662629"/>
                  </a:cubicBezTo>
                  <a:cubicBezTo>
                    <a:pt x="120867" y="720584"/>
                    <a:pt x="496501" y="729170"/>
                    <a:pt x="612411" y="688387"/>
                  </a:cubicBezTo>
                  <a:cubicBezTo>
                    <a:pt x="728321" y="647604"/>
                    <a:pt x="737185" y="465153"/>
                    <a:pt x="728320" y="417930"/>
                  </a:cubicBezTo>
                  <a:cubicBezTo>
                    <a:pt x="719455" y="370707"/>
                    <a:pt x="603932" y="389323"/>
                    <a:pt x="559221" y="405051"/>
                  </a:cubicBezTo>
                  <a:cubicBezTo>
                    <a:pt x="514510" y="420779"/>
                    <a:pt x="526401" y="514367"/>
                    <a:pt x="460053" y="512296"/>
                  </a:cubicBezTo>
                  <a:cubicBezTo>
                    <a:pt x="393705" y="510225"/>
                    <a:pt x="351796" y="396416"/>
                    <a:pt x="353159" y="337759"/>
                  </a:cubicBezTo>
                  <a:cubicBezTo>
                    <a:pt x="354522" y="279102"/>
                    <a:pt x="405276" y="155362"/>
                    <a:pt x="468232" y="160353"/>
                  </a:cubicBezTo>
                  <a:cubicBezTo>
                    <a:pt x="531188" y="165344"/>
                    <a:pt x="504668" y="253682"/>
                    <a:pt x="566304" y="285407"/>
                  </a:cubicBezTo>
                  <a:cubicBezTo>
                    <a:pt x="627940" y="317132"/>
                    <a:pt x="729221" y="228418"/>
                    <a:pt x="728320" y="186111"/>
                  </a:cubicBezTo>
                  <a:cubicBezTo>
                    <a:pt x="727419" y="143804"/>
                    <a:pt x="651047" y="57322"/>
                    <a:pt x="560895" y="31564"/>
                  </a:cubicBezTo>
                  <a:cubicBezTo>
                    <a:pt x="470743" y="5806"/>
                    <a:pt x="266828" y="-24245"/>
                    <a:pt x="187408" y="31564"/>
                  </a:cubicBezTo>
                  <a:cubicBezTo>
                    <a:pt x="107988" y="87373"/>
                    <a:pt x="110135" y="235480"/>
                    <a:pt x="84377" y="340657"/>
                  </a:cubicBezTo>
                  <a:close/>
                </a:path>
              </a:pathLst>
            </a:custGeom>
            <a:gradFill>
              <a:gsLst>
                <a:gs pos="0">
                  <a:srgbClr val="00FFFF"/>
                </a:gs>
                <a:gs pos="44000">
                  <a:srgbClr val="00B0F0"/>
                </a:gs>
                <a:gs pos="100000">
                  <a:srgbClr val="0070C0"/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221" name="Picture 5"/>
            <p:cNvPicPr>
              <a:picLocks noChangeAspect="1" noChangeArrowheads="1" noCrop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3034323" y="3621880"/>
              <a:ext cx="513184" cy="43778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22" name="Freeform 221"/>
            <p:cNvSpPr/>
            <p:nvPr/>
          </p:nvSpPr>
          <p:spPr>
            <a:xfrm>
              <a:off x="4370696" y="2919785"/>
              <a:ext cx="468050" cy="265122"/>
            </a:xfrm>
            <a:custGeom>
              <a:avLst/>
              <a:gdLst>
                <a:gd name="connsiteX0" fmla="*/ 84377 w 729336"/>
                <a:gd name="connsiteY0" fmla="*/ 340657 h 688387"/>
                <a:gd name="connsiteX1" fmla="*/ 32861 w 729336"/>
                <a:gd name="connsiteY1" fmla="*/ 662629 h 688387"/>
                <a:gd name="connsiteX2" fmla="*/ 612411 w 729336"/>
                <a:gd name="connsiteY2" fmla="*/ 688387 h 688387"/>
                <a:gd name="connsiteX3" fmla="*/ 728320 w 729336"/>
                <a:gd name="connsiteY3" fmla="*/ 417930 h 688387"/>
                <a:gd name="connsiteX4" fmla="*/ 586653 w 729336"/>
                <a:gd name="connsiteY4" fmla="*/ 405051 h 688387"/>
                <a:gd name="connsiteX5" fmla="*/ 548016 w 729336"/>
                <a:gd name="connsiteY5" fmla="*/ 546719 h 688387"/>
                <a:gd name="connsiteX6" fmla="*/ 380591 w 729336"/>
                <a:gd name="connsiteY6" fmla="*/ 314899 h 688387"/>
                <a:gd name="connsiteX7" fmla="*/ 509380 w 729336"/>
                <a:gd name="connsiteY7" fmla="*/ 160353 h 688387"/>
                <a:gd name="connsiteX8" fmla="*/ 548016 w 729336"/>
                <a:gd name="connsiteY8" fmla="*/ 276263 h 688387"/>
                <a:gd name="connsiteX9" fmla="*/ 728320 w 729336"/>
                <a:gd name="connsiteY9" fmla="*/ 186111 h 688387"/>
                <a:gd name="connsiteX10" fmla="*/ 560895 w 729336"/>
                <a:gd name="connsiteY10" fmla="*/ 31564 h 688387"/>
                <a:gd name="connsiteX11" fmla="*/ 187408 w 729336"/>
                <a:gd name="connsiteY11" fmla="*/ 31564 h 688387"/>
                <a:gd name="connsiteX12" fmla="*/ 84377 w 729336"/>
                <a:gd name="connsiteY12" fmla="*/ 340657 h 688387"/>
                <a:gd name="connsiteX0" fmla="*/ 84377 w 729336"/>
                <a:gd name="connsiteY0" fmla="*/ 340657 h 688387"/>
                <a:gd name="connsiteX1" fmla="*/ 32861 w 729336"/>
                <a:gd name="connsiteY1" fmla="*/ 662629 h 688387"/>
                <a:gd name="connsiteX2" fmla="*/ 612411 w 729336"/>
                <a:gd name="connsiteY2" fmla="*/ 688387 h 688387"/>
                <a:gd name="connsiteX3" fmla="*/ 728320 w 729336"/>
                <a:gd name="connsiteY3" fmla="*/ 417930 h 688387"/>
                <a:gd name="connsiteX4" fmla="*/ 586653 w 729336"/>
                <a:gd name="connsiteY4" fmla="*/ 405051 h 688387"/>
                <a:gd name="connsiteX5" fmla="*/ 548016 w 729336"/>
                <a:gd name="connsiteY5" fmla="*/ 546719 h 688387"/>
                <a:gd name="connsiteX6" fmla="*/ 357731 w 729336"/>
                <a:gd name="connsiteY6" fmla="*/ 342331 h 688387"/>
                <a:gd name="connsiteX7" fmla="*/ 509380 w 729336"/>
                <a:gd name="connsiteY7" fmla="*/ 160353 h 688387"/>
                <a:gd name="connsiteX8" fmla="*/ 548016 w 729336"/>
                <a:gd name="connsiteY8" fmla="*/ 276263 h 688387"/>
                <a:gd name="connsiteX9" fmla="*/ 728320 w 729336"/>
                <a:gd name="connsiteY9" fmla="*/ 186111 h 688387"/>
                <a:gd name="connsiteX10" fmla="*/ 560895 w 729336"/>
                <a:gd name="connsiteY10" fmla="*/ 31564 h 688387"/>
                <a:gd name="connsiteX11" fmla="*/ 187408 w 729336"/>
                <a:gd name="connsiteY11" fmla="*/ 31564 h 688387"/>
                <a:gd name="connsiteX12" fmla="*/ 84377 w 729336"/>
                <a:gd name="connsiteY12" fmla="*/ 340657 h 688387"/>
                <a:gd name="connsiteX0" fmla="*/ 84377 w 729336"/>
                <a:gd name="connsiteY0" fmla="*/ 340657 h 688387"/>
                <a:gd name="connsiteX1" fmla="*/ 32861 w 729336"/>
                <a:gd name="connsiteY1" fmla="*/ 662629 h 688387"/>
                <a:gd name="connsiteX2" fmla="*/ 612411 w 729336"/>
                <a:gd name="connsiteY2" fmla="*/ 688387 h 688387"/>
                <a:gd name="connsiteX3" fmla="*/ 728320 w 729336"/>
                <a:gd name="connsiteY3" fmla="*/ 417930 h 688387"/>
                <a:gd name="connsiteX4" fmla="*/ 586653 w 729336"/>
                <a:gd name="connsiteY4" fmla="*/ 405051 h 688387"/>
                <a:gd name="connsiteX5" fmla="*/ 548016 w 729336"/>
                <a:gd name="connsiteY5" fmla="*/ 546719 h 688387"/>
                <a:gd name="connsiteX6" fmla="*/ 357731 w 729336"/>
                <a:gd name="connsiteY6" fmla="*/ 342331 h 688387"/>
                <a:gd name="connsiteX7" fmla="*/ 509380 w 729336"/>
                <a:gd name="connsiteY7" fmla="*/ 160353 h 688387"/>
                <a:gd name="connsiteX8" fmla="*/ 548016 w 729336"/>
                <a:gd name="connsiteY8" fmla="*/ 276263 h 688387"/>
                <a:gd name="connsiteX9" fmla="*/ 728320 w 729336"/>
                <a:gd name="connsiteY9" fmla="*/ 186111 h 688387"/>
                <a:gd name="connsiteX10" fmla="*/ 560895 w 729336"/>
                <a:gd name="connsiteY10" fmla="*/ 31564 h 688387"/>
                <a:gd name="connsiteX11" fmla="*/ 187408 w 729336"/>
                <a:gd name="connsiteY11" fmla="*/ 31564 h 688387"/>
                <a:gd name="connsiteX12" fmla="*/ 84377 w 729336"/>
                <a:gd name="connsiteY12" fmla="*/ 340657 h 688387"/>
                <a:gd name="connsiteX0" fmla="*/ 84377 w 729336"/>
                <a:gd name="connsiteY0" fmla="*/ 340657 h 688387"/>
                <a:gd name="connsiteX1" fmla="*/ 32861 w 729336"/>
                <a:gd name="connsiteY1" fmla="*/ 662629 h 688387"/>
                <a:gd name="connsiteX2" fmla="*/ 612411 w 729336"/>
                <a:gd name="connsiteY2" fmla="*/ 688387 h 688387"/>
                <a:gd name="connsiteX3" fmla="*/ 728320 w 729336"/>
                <a:gd name="connsiteY3" fmla="*/ 417930 h 688387"/>
                <a:gd name="connsiteX4" fmla="*/ 586653 w 729336"/>
                <a:gd name="connsiteY4" fmla="*/ 405051 h 688387"/>
                <a:gd name="connsiteX5" fmla="*/ 548016 w 729336"/>
                <a:gd name="connsiteY5" fmla="*/ 546719 h 688387"/>
                <a:gd name="connsiteX6" fmla="*/ 357731 w 729336"/>
                <a:gd name="connsiteY6" fmla="*/ 356047 h 688387"/>
                <a:gd name="connsiteX7" fmla="*/ 509380 w 729336"/>
                <a:gd name="connsiteY7" fmla="*/ 160353 h 688387"/>
                <a:gd name="connsiteX8" fmla="*/ 548016 w 729336"/>
                <a:gd name="connsiteY8" fmla="*/ 276263 h 688387"/>
                <a:gd name="connsiteX9" fmla="*/ 728320 w 729336"/>
                <a:gd name="connsiteY9" fmla="*/ 186111 h 688387"/>
                <a:gd name="connsiteX10" fmla="*/ 560895 w 729336"/>
                <a:gd name="connsiteY10" fmla="*/ 31564 h 688387"/>
                <a:gd name="connsiteX11" fmla="*/ 187408 w 729336"/>
                <a:gd name="connsiteY11" fmla="*/ 31564 h 688387"/>
                <a:gd name="connsiteX12" fmla="*/ 84377 w 729336"/>
                <a:gd name="connsiteY12" fmla="*/ 340657 h 688387"/>
                <a:gd name="connsiteX0" fmla="*/ 84377 w 729336"/>
                <a:gd name="connsiteY0" fmla="*/ 340657 h 688387"/>
                <a:gd name="connsiteX1" fmla="*/ 32861 w 729336"/>
                <a:gd name="connsiteY1" fmla="*/ 662629 h 688387"/>
                <a:gd name="connsiteX2" fmla="*/ 612411 w 729336"/>
                <a:gd name="connsiteY2" fmla="*/ 688387 h 688387"/>
                <a:gd name="connsiteX3" fmla="*/ 728320 w 729336"/>
                <a:gd name="connsiteY3" fmla="*/ 417930 h 688387"/>
                <a:gd name="connsiteX4" fmla="*/ 586653 w 729336"/>
                <a:gd name="connsiteY4" fmla="*/ 405051 h 688387"/>
                <a:gd name="connsiteX5" fmla="*/ 548016 w 729336"/>
                <a:gd name="connsiteY5" fmla="*/ 546719 h 688387"/>
                <a:gd name="connsiteX6" fmla="*/ 357731 w 729336"/>
                <a:gd name="connsiteY6" fmla="*/ 356047 h 688387"/>
                <a:gd name="connsiteX7" fmla="*/ 532240 w 729336"/>
                <a:gd name="connsiteY7" fmla="*/ 164925 h 688387"/>
                <a:gd name="connsiteX8" fmla="*/ 548016 w 729336"/>
                <a:gd name="connsiteY8" fmla="*/ 276263 h 688387"/>
                <a:gd name="connsiteX9" fmla="*/ 728320 w 729336"/>
                <a:gd name="connsiteY9" fmla="*/ 186111 h 688387"/>
                <a:gd name="connsiteX10" fmla="*/ 560895 w 729336"/>
                <a:gd name="connsiteY10" fmla="*/ 31564 h 688387"/>
                <a:gd name="connsiteX11" fmla="*/ 187408 w 729336"/>
                <a:gd name="connsiteY11" fmla="*/ 31564 h 688387"/>
                <a:gd name="connsiteX12" fmla="*/ 84377 w 729336"/>
                <a:gd name="connsiteY12" fmla="*/ 340657 h 688387"/>
                <a:gd name="connsiteX0" fmla="*/ 84377 w 729336"/>
                <a:gd name="connsiteY0" fmla="*/ 340657 h 688387"/>
                <a:gd name="connsiteX1" fmla="*/ 32861 w 729336"/>
                <a:gd name="connsiteY1" fmla="*/ 662629 h 688387"/>
                <a:gd name="connsiteX2" fmla="*/ 612411 w 729336"/>
                <a:gd name="connsiteY2" fmla="*/ 688387 h 688387"/>
                <a:gd name="connsiteX3" fmla="*/ 728320 w 729336"/>
                <a:gd name="connsiteY3" fmla="*/ 417930 h 688387"/>
                <a:gd name="connsiteX4" fmla="*/ 586653 w 729336"/>
                <a:gd name="connsiteY4" fmla="*/ 405051 h 688387"/>
                <a:gd name="connsiteX5" fmla="*/ 548016 w 729336"/>
                <a:gd name="connsiteY5" fmla="*/ 546719 h 688387"/>
                <a:gd name="connsiteX6" fmla="*/ 357731 w 729336"/>
                <a:gd name="connsiteY6" fmla="*/ 356047 h 688387"/>
                <a:gd name="connsiteX7" fmla="*/ 532240 w 729336"/>
                <a:gd name="connsiteY7" fmla="*/ 164925 h 688387"/>
                <a:gd name="connsiteX8" fmla="*/ 548016 w 729336"/>
                <a:gd name="connsiteY8" fmla="*/ 276263 h 688387"/>
                <a:gd name="connsiteX9" fmla="*/ 728320 w 729336"/>
                <a:gd name="connsiteY9" fmla="*/ 186111 h 688387"/>
                <a:gd name="connsiteX10" fmla="*/ 560895 w 729336"/>
                <a:gd name="connsiteY10" fmla="*/ 31564 h 688387"/>
                <a:gd name="connsiteX11" fmla="*/ 187408 w 729336"/>
                <a:gd name="connsiteY11" fmla="*/ 31564 h 688387"/>
                <a:gd name="connsiteX12" fmla="*/ 84377 w 729336"/>
                <a:gd name="connsiteY12" fmla="*/ 340657 h 688387"/>
                <a:gd name="connsiteX0" fmla="*/ 84377 w 729336"/>
                <a:gd name="connsiteY0" fmla="*/ 340657 h 688387"/>
                <a:gd name="connsiteX1" fmla="*/ 32861 w 729336"/>
                <a:gd name="connsiteY1" fmla="*/ 662629 h 688387"/>
                <a:gd name="connsiteX2" fmla="*/ 612411 w 729336"/>
                <a:gd name="connsiteY2" fmla="*/ 688387 h 688387"/>
                <a:gd name="connsiteX3" fmla="*/ 728320 w 729336"/>
                <a:gd name="connsiteY3" fmla="*/ 417930 h 688387"/>
                <a:gd name="connsiteX4" fmla="*/ 586653 w 729336"/>
                <a:gd name="connsiteY4" fmla="*/ 405051 h 688387"/>
                <a:gd name="connsiteX5" fmla="*/ 529728 w 729336"/>
                <a:gd name="connsiteY5" fmla="*/ 533003 h 688387"/>
                <a:gd name="connsiteX6" fmla="*/ 357731 w 729336"/>
                <a:gd name="connsiteY6" fmla="*/ 356047 h 688387"/>
                <a:gd name="connsiteX7" fmla="*/ 532240 w 729336"/>
                <a:gd name="connsiteY7" fmla="*/ 164925 h 688387"/>
                <a:gd name="connsiteX8" fmla="*/ 548016 w 729336"/>
                <a:gd name="connsiteY8" fmla="*/ 276263 h 688387"/>
                <a:gd name="connsiteX9" fmla="*/ 728320 w 729336"/>
                <a:gd name="connsiteY9" fmla="*/ 186111 h 688387"/>
                <a:gd name="connsiteX10" fmla="*/ 560895 w 729336"/>
                <a:gd name="connsiteY10" fmla="*/ 31564 h 688387"/>
                <a:gd name="connsiteX11" fmla="*/ 187408 w 729336"/>
                <a:gd name="connsiteY11" fmla="*/ 31564 h 688387"/>
                <a:gd name="connsiteX12" fmla="*/ 84377 w 729336"/>
                <a:gd name="connsiteY12" fmla="*/ 340657 h 688387"/>
                <a:gd name="connsiteX0" fmla="*/ 84377 w 729336"/>
                <a:gd name="connsiteY0" fmla="*/ 340657 h 688387"/>
                <a:gd name="connsiteX1" fmla="*/ 32861 w 729336"/>
                <a:gd name="connsiteY1" fmla="*/ 662629 h 688387"/>
                <a:gd name="connsiteX2" fmla="*/ 612411 w 729336"/>
                <a:gd name="connsiteY2" fmla="*/ 688387 h 688387"/>
                <a:gd name="connsiteX3" fmla="*/ 728320 w 729336"/>
                <a:gd name="connsiteY3" fmla="*/ 417930 h 688387"/>
                <a:gd name="connsiteX4" fmla="*/ 586653 w 729336"/>
                <a:gd name="connsiteY4" fmla="*/ 405051 h 688387"/>
                <a:gd name="connsiteX5" fmla="*/ 529728 w 729336"/>
                <a:gd name="connsiteY5" fmla="*/ 533003 h 688387"/>
                <a:gd name="connsiteX6" fmla="*/ 357731 w 729336"/>
                <a:gd name="connsiteY6" fmla="*/ 356047 h 688387"/>
                <a:gd name="connsiteX7" fmla="*/ 532240 w 729336"/>
                <a:gd name="connsiteY7" fmla="*/ 164925 h 688387"/>
                <a:gd name="connsiteX8" fmla="*/ 548016 w 729336"/>
                <a:gd name="connsiteY8" fmla="*/ 276263 h 688387"/>
                <a:gd name="connsiteX9" fmla="*/ 728320 w 729336"/>
                <a:gd name="connsiteY9" fmla="*/ 186111 h 688387"/>
                <a:gd name="connsiteX10" fmla="*/ 560895 w 729336"/>
                <a:gd name="connsiteY10" fmla="*/ 31564 h 688387"/>
                <a:gd name="connsiteX11" fmla="*/ 187408 w 729336"/>
                <a:gd name="connsiteY11" fmla="*/ 31564 h 688387"/>
                <a:gd name="connsiteX12" fmla="*/ 84377 w 729336"/>
                <a:gd name="connsiteY12" fmla="*/ 340657 h 688387"/>
                <a:gd name="connsiteX0" fmla="*/ 84377 w 730333"/>
                <a:gd name="connsiteY0" fmla="*/ 340657 h 688387"/>
                <a:gd name="connsiteX1" fmla="*/ 32861 w 730333"/>
                <a:gd name="connsiteY1" fmla="*/ 662629 h 688387"/>
                <a:gd name="connsiteX2" fmla="*/ 612411 w 730333"/>
                <a:gd name="connsiteY2" fmla="*/ 688387 h 688387"/>
                <a:gd name="connsiteX3" fmla="*/ 728320 w 730333"/>
                <a:gd name="connsiteY3" fmla="*/ 417930 h 688387"/>
                <a:gd name="connsiteX4" fmla="*/ 568365 w 730333"/>
                <a:gd name="connsiteY4" fmla="*/ 405051 h 688387"/>
                <a:gd name="connsiteX5" fmla="*/ 529728 w 730333"/>
                <a:gd name="connsiteY5" fmla="*/ 533003 h 688387"/>
                <a:gd name="connsiteX6" fmla="*/ 357731 w 730333"/>
                <a:gd name="connsiteY6" fmla="*/ 356047 h 688387"/>
                <a:gd name="connsiteX7" fmla="*/ 532240 w 730333"/>
                <a:gd name="connsiteY7" fmla="*/ 164925 h 688387"/>
                <a:gd name="connsiteX8" fmla="*/ 548016 w 730333"/>
                <a:gd name="connsiteY8" fmla="*/ 276263 h 688387"/>
                <a:gd name="connsiteX9" fmla="*/ 728320 w 730333"/>
                <a:gd name="connsiteY9" fmla="*/ 186111 h 688387"/>
                <a:gd name="connsiteX10" fmla="*/ 560895 w 730333"/>
                <a:gd name="connsiteY10" fmla="*/ 31564 h 688387"/>
                <a:gd name="connsiteX11" fmla="*/ 187408 w 730333"/>
                <a:gd name="connsiteY11" fmla="*/ 31564 h 688387"/>
                <a:gd name="connsiteX12" fmla="*/ 84377 w 730333"/>
                <a:gd name="connsiteY12" fmla="*/ 340657 h 688387"/>
                <a:gd name="connsiteX0" fmla="*/ 84377 w 730333"/>
                <a:gd name="connsiteY0" fmla="*/ 340657 h 688387"/>
                <a:gd name="connsiteX1" fmla="*/ 32861 w 730333"/>
                <a:gd name="connsiteY1" fmla="*/ 662629 h 688387"/>
                <a:gd name="connsiteX2" fmla="*/ 612411 w 730333"/>
                <a:gd name="connsiteY2" fmla="*/ 688387 h 688387"/>
                <a:gd name="connsiteX3" fmla="*/ 728320 w 730333"/>
                <a:gd name="connsiteY3" fmla="*/ 417930 h 688387"/>
                <a:gd name="connsiteX4" fmla="*/ 568365 w 730333"/>
                <a:gd name="connsiteY4" fmla="*/ 405051 h 688387"/>
                <a:gd name="connsiteX5" fmla="*/ 529728 w 730333"/>
                <a:gd name="connsiteY5" fmla="*/ 533003 h 688387"/>
                <a:gd name="connsiteX6" fmla="*/ 357731 w 730333"/>
                <a:gd name="connsiteY6" fmla="*/ 356047 h 688387"/>
                <a:gd name="connsiteX7" fmla="*/ 518524 w 730333"/>
                <a:gd name="connsiteY7" fmla="*/ 155781 h 688387"/>
                <a:gd name="connsiteX8" fmla="*/ 548016 w 730333"/>
                <a:gd name="connsiteY8" fmla="*/ 276263 h 688387"/>
                <a:gd name="connsiteX9" fmla="*/ 728320 w 730333"/>
                <a:gd name="connsiteY9" fmla="*/ 186111 h 688387"/>
                <a:gd name="connsiteX10" fmla="*/ 560895 w 730333"/>
                <a:gd name="connsiteY10" fmla="*/ 31564 h 688387"/>
                <a:gd name="connsiteX11" fmla="*/ 187408 w 730333"/>
                <a:gd name="connsiteY11" fmla="*/ 31564 h 688387"/>
                <a:gd name="connsiteX12" fmla="*/ 84377 w 730333"/>
                <a:gd name="connsiteY12" fmla="*/ 340657 h 688387"/>
                <a:gd name="connsiteX0" fmla="*/ 84377 w 730333"/>
                <a:gd name="connsiteY0" fmla="*/ 340657 h 688387"/>
                <a:gd name="connsiteX1" fmla="*/ 32861 w 730333"/>
                <a:gd name="connsiteY1" fmla="*/ 662629 h 688387"/>
                <a:gd name="connsiteX2" fmla="*/ 612411 w 730333"/>
                <a:gd name="connsiteY2" fmla="*/ 688387 h 688387"/>
                <a:gd name="connsiteX3" fmla="*/ 728320 w 730333"/>
                <a:gd name="connsiteY3" fmla="*/ 417930 h 688387"/>
                <a:gd name="connsiteX4" fmla="*/ 568365 w 730333"/>
                <a:gd name="connsiteY4" fmla="*/ 405051 h 688387"/>
                <a:gd name="connsiteX5" fmla="*/ 488580 w 730333"/>
                <a:gd name="connsiteY5" fmla="*/ 523859 h 688387"/>
                <a:gd name="connsiteX6" fmla="*/ 357731 w 730333"/>
                <a:gd name="connsiteY6" fmla="*/ 356047 h 688387"/>
                <a:gd name="connsiteX7" fmla="*/ 518524 w 730333"/>
                <a:gd name="connsiteY7" fmla="*/ 155781 h 688387"/>
                <a:gd name="connsiteX8" fmla="*/ 548016 w 730333"/>
                <a:gd name="connsiteY8" fmla="*/ 276263 h 688387"/>
                <a:gd name="connsiteX9" fmla="*/ 728320 w 730333"/>
                <a:gd name="connsiteY9" fmla="*/ 186111 h 688387"/>
                <a:gd name="connsiteX10" fmla="*/ 560895 w 730333"/>
                <a:gd name="connsiteY10" fmla="*/ 31564 h 688387"/>
                <a:gd name="connsiteX11" fmla="*/ 187408 w 730333"/>
                <a:gd name="connsiteY11" fmla="*/ 31564 h 688387"/>
                <a:gd name="connsiteX12" fmla="*/ 84377 w 730333"/>
                <a:gd name="connsiteY12" fmla="*/ 340657 h 688387"/>
                <a:gd name="connsiteX0" fmla="*/ 84377 w 730333"/>
                <a:gd name="connsiteY0" fmla="*/ 340657 h 688387"/>
                <a:gd name="connsiteX1" fmla="*/ 32861 w 730333"/>
                <a:gd name="connsiteY1" fmla="*/ 662629 h 688387"/>
                <a:gd name="connsiteX2" fmla="*/ 612411 w 730333"/>
                <a:gd name="connsiteY2" fmla="*/ 688387 h 688387"/>
                <a:gd name="connsiteX3" fmla="*/ 728320 w 730333"/>
                <a:gd name="connsiteY3" fmla="*/ 417930 h 688387"/>
                <a:gd name="connsiteX4" fmla="*/ 568365 w 730333"/>
                <a:gd name="connsiteY4" fmla="*/ 405051 h 688387"/>
                <a:gd name="connsiteX5" fmla="*/ 488580 w 730333"/>
                <a:gd name="connsiteY5" fmla="*/ 523859 h 688387"/>
                <a:gd name="connsiteX6" fmla="*/ 357731 w 730333"/>
                <a:gd name="connsiteY6" fmla="*/ 356047 h 688387"/>
                <a:gd name="connsiteX7" fmla="*/ 468232 w 730333"/>
                <a:gd name="connsiteY7" fmla="*/ 160353 h 688387"/>
                <a:gd name="connsiteX8" fmla="*/ 548016 w 730333"/>
                <a:gd name="connsiteY8" fmla="*/ 276263 h 688387"/>
                <a:gd name="connsiteX9" fmla="*/ 728320 w 730333"/>
                <a:gd name="connsiteY9" fmla="*/ 186111 h 688387"/>
                <a:gd name="connsiteX10" fmla="*/ 560895 w 730333"/>
                <a:gd name="connsiteY10" fmla="*/ 31564 h 688387"/>
                <a:gd name="connsiteX11" fmla="*/ 187408 w 730333"/>
                <a:gd name="connsiteY11" fmla="*/ 31564 h 688387"/>
                <a:gd name="connsiteX12" fmla="*/ 84377 w 730333"/>
                <a:gd name="connsiteY12" fmla="*/ 340657 h 688387"/>
                <a:gd name="connsiteX0" fmla="*/ 84377 w 730333"/>
                <a:gd name="connsiteY0" fmla="*/ 340657 h 688387"/>
                <a:gd name="connsiteX1" fmla="*/ 32861 w 730333"/>
                <a:gd name="connsiteY1" fmla="*/ 662629 h 688387"/>
                <a:gd name="connsiteX2" fmla="*/ 612411 w 730333"/>
                <a:gd name="connsiteY2" fmla="*/ 688387 h 688387"/>
                <a:gd name="connsiteX3" fmla="*/ 728320 w 730333"/>
                <a:gd name="connsiteY3" fmla="*/ 417930 h 688387"/>
                <a:gd name="connsiteX4" fmla="*/ 568365 w 730333"/>
                <a:gd name="connsiteY4" fmla="*/ 405051 h 688387"/>
                <a:gd name="connsiteX5" fmla="*/ 488580 w 730333"/>
                <a:gd name="connsiteY5" fmla="*/ 523859 h 688387"/>
                <a:gd name="connsiteX6" fmla="*/ 357731 w 730333"/>
                <a:gd name="connsiteY6" fmla="*/ 356047 h 688387"/>
                <a:gd name="connsiteX7" fmla="*/ 468232 w 730333"/>
                <a:gd name="connsiteY7" fmla="*/ 160353 h 688387"/>
                <a:gd name="connsiteX8" fmla="*/ 548016 w 730333"/>
                <a:gd name="connsiteY8" fmla="*/ 276263 h 688387"/>
                <a:gd name="connsiteX9" fmla="*/ 728320 w 730333"/>
                <a:gd name="connsiteY9" fmla="*/ 186111 h 688387"/>
                <a:gd name="connsiteX10" fmla="*/ 560895 w 730333"/>
                <a:gd name="connsiteY10" fmla="*/ 31564 h 688387"/>
                <a:gd name="connsiteX11" fmla="*/ 187408 w 730333"/>
                <a:gd name="connsiteY11" fmla="*/ 31564 h 688387"/>
                <a:gd name="connsiteX12" fmla="*/ 84377 w 730333"/>
                <a:gd name="connsiteY12" fmla="*/ 340657 h 688387"/>
                <a:gd name="connsiteX0" fmla="*/ 84377 w 730333"/>
                <a:gd name="connsiteY0" fmla="*/ 340657 h 688387"/>
                <a:gd name="connsiteX1" fmla="*/ 32861 w 730333"/>
                <a:gd name="connsiteY1" fmla="*/ 662629 h 688387"/>
                <a:gd name="connsiteX2" fmla="*/ 612411 w 730333"/>
                <a:gd name="connsiteY2" fmla="*/ 688387 h 688387"/>
                <a:gd name="connsiteX3" fmla="*/ 728320 w 730333"/>
                <a:gd name="connsiteY3" fmla="*/ 417930 h 688387"/>
                <a:gd name="connsiteX4" fmla="*/ 568365 w 730333"/>
                <a:gd name="connsiteY4" fmla="*/ 405051 h 688387"/>
                <a:gd name="connsiteX5" fmla="*/ 456576 w 730333"/>
                <a:gd name="connsiteY5" fmla="*/ 523859 h 688387"/>
                <a:gd name="connsiteX6" fmla="*/ 357731 w 730333"/>
                <a:gd name="connsiteY6" fmla="*/ 356047 h 688387"/>
                <a:gd name="connsiteX7" fmla="*/ 468232 w 730333"/>
                <a:gd name="connsiteY7" fmla="*/ 160353 h 688387"/>
                <a:gd name="connsiteX8" fmla="*/ 548016 w 730333"/>
                <a:gd name="connsiteY8" fmla="*/ 276263 h 688387"/>
                <a:gd name="connsiteX9" fmla="*/ 728320 w 730333"/>
                <a:gd name="connsiteY9" fmla="*/ 186111 h 688387"/>
                <a:gd name="connsiteX10" fmla="*/ 560895 w 730333"/>
                <a:gd name="connsiteY10" fmla="*/ 31564 h 688387"/>
                <a:gd name="connsiteX11" fmla="*/ 187408 w 730333"/>
                <a:gd name="connsiteY11" fmla="*/ 31564 h 688387"/>
                <a:gd name="connsiteX12" fmla="*/ 84377 w 730333"/>
                <a:gd name="connsiteY12" fmla="*/ 340657 h 688387"/>
                <a:gd name="connsiteX0" fmla="*/ 84377 w 730333"/>
                <a:gd name="connsiteY0" fmla="*/ 340657 h 688387"/>
                <a:gd name="connsiteX1" fmla="*/ 32861 w 730333"/>
                <a:gd name="connsiteY1" fmla="*/ 662629 h 688387"/>
                <a:gd name="connsiteX2" fmla="*/ 612411 w 730333"/>
                <a:gd name="connsiteY2" fmla="*/ 688387 h 688387"/>
                <a:gd name="connsiteX3" fmla="*/ 728320 w 730333"/>
                <a:gd name="connsiteY3" fmla="*/ 417930 h 688387"/>
                <a:gd name="connsiteX4" fmla="*/ 568365 w 730333"/>
                <a:gd name="connsiteY4" fmla="*/ 405051 h 688387"/>
                <a:gd name="connsiteX5" fmla="*/ 456576 w 730333"/>
                <a:gd name="connsiteY5" fmla="*/ 523859 h 688387"/>
                <a:gd name="connsiteX6" fmla="*/ 357731 w 730333"/>
                <a:gd name="connsiteY6" fmla="*/ 356047 h 688387"/>
                <a:gd name="connsiteX7" fmla="*/ 468232 w 730333"/>
                <a:gd name="connsiteY7" fmla="*/ 160353 h 688387"/>
                <a:gd name="connsiteX8" fmla="*/ 548016 w 730333"/>
                <a:gd name="connsiteY8" fmla="*/ 276263 h 688387"/>
                <a:gd name="connsiteX9" fmla="*/ 728320 w 730333"/>
                <a:gd name="connsiteY9" fmla="*/ 186111 h 688387"/>
                <a:gd name="connsiteX10" fmla="*/ 560895 w 730333"/>
                <a:gd name="connsiteY10" fmla="*/ 31564 h 688387"/>
                <a:gd name="connsiteX11" fmla="*/ 187408 w 730333"/>
                <a:gd name="connsiteY11" fmla="*/ 31564 h 688387"/>
                <a:gd name="connsiteX12" fmla="*/ 84377 w 730333"/>
                <a:gd name="connsiteY12" fmla="*/ 340657 h 688387"/>
                <a:gd name="connsiteX0" fmla="*/ 84377 w 730866"/>
                <a:gd name="connsiteY0" fmla="*/ 340657 h 688387"/>
                <a:gd name="connsiteX1" fmla="*/ 32861 w 730866"/>
                <a:gd name="connsiteY1" fmla="*/ 662629 h 688387"/>
                <a:gd name="connsiteX2" fmla="*/ 612411 w 730866"/>
                <a:gd name="connsiteY2" fmla="*/ 688387 h 688387"/>
                <a:gd name="connsiteX3" fmla="*/ 728320 w 730866"/>
                <a:gd name="connsiteY3" fmla="*/ 417930 h 688387"/>
                <a:gd name="connsiteX4" fmla="*/ 559221 w 730866"/>
                <a:gd name="connsiteY4" fmla="*/ 405051 h 688387"/>
                <a:gd name="connsiteX5" fmla="*/ 456576 w 730866"/>
                <a:gd name="connsiteY5" fmla="*/ 523859 h 688387"/>
                <a:gd name="connsiteX6" fmla="*/ 357731 w 730866"/>
                <a:gd name="connsiteY6" fmla="*/ 356047 h 688387"/>
                <a:gd name="connsiteX7" fmla="*/ 468232 w 730866"/>
                <a:gd name="connsiteY7" fmla="*/ 160353 h 688387"/>
                <a:gd name="connsiteX8" fmla="*/ 548016 w 730866"/>
                <a:gd name="connsiteY8" fmla="*/ 276263 h 688387"/>
                <a:gd name="connsiteX9" fmla="*/ 728320 w 730866"/>
                <a:gd name="connsiteY9" fmla="*/ 186111 h 688387"/>
                <a:gd name="connsiteX10" fmla="*/ 560895 w 730866"/>
                <a:gd name="connsiteY10" fmla="*/ 31564 h 688387"/>
                <a:gd name="connsiteX11" fmla="*/ 187408 w 730866"/>
                <a:gd name="connsiteY11" fmla="*/ 31564 h 688387"/>
                <a:gd name="connsiteX12" fmla="*/ 84377 w 730866"/>
                <a:gd name="connsiteY12" fmla="*/ 340657 h 688387"/>
                <a:gd name="connsiteX0" fmla="*/ 84377 w 730866"/>
                <a:gd name="connsiteY0" fmla="*/ 340657 h 688387"/>
                <a:gd name="connsiteX1" fmla="*/ 32861 w 730866"/>
                <a:gd name="connsiteY1" fmla="*/ 662629 h 688387"/>
                <a:gd name="connsiteX2" fmla="*/ 612411 w 730866"/>
                <a:gd name="connsiteY2" fmla="*/ 688387 h 688387"/>
                <a:gd name="connsiteX3" fmla="*/ 728320 w 730866"/>
                <a:gd name="connsiteY3" fmla="*/ 417930 h 688387"/>
                <a:gd name="connsiteX4" fmla="*/ 559221 w 730866"/>
                <a:gd name="connsiteY4" fmla="*/ 405051 h 688387"/>
                <a:gd name="connsiteX5" fmla="*/ 456576 w 730866"/>
                <a:gd name="connsiteY5" fmla="*/ 523859 h 688387"/>
                <a:gd name="connsiteX6" fmla="*/ 357731 w 730866"/>
                <a:gd name="connsiteY6" fmla="*/ 356047 h 688387"/>
                <a:gd name="connsiteX7" fmla="*/ 468232 w 730866"/>
                <a:gd name="connsiteY7" fmla="*/ 160353 h 688387"/>
                <a:gd name="connsiteX8" fmla="*/ 566304 w 730866"/>
                <a:gd name="connsiteY8" fmla="*/ 285407 h 688387"/>
                <a:gd name="connsiteX9" fmla="*/ 728320 w 730866"/>
                <a:gd name="connsiteY9" fmla="*/ 186111 h 688387"/>
                <a:gd name="connsiteX10" fmla="*/ 560895 w 730866"/>
                <a:gd name="connsiteY10" fmla="*/ 31564 h 688387"/>
                <a:gd name="connsiteX11" fmla="*/ 187408 w 730866"/>
                <a:gd name="connsiteY11" fmla="*/ 31564 h 688387"/>
                <a:gd name="connsiteX12" fmla="*/ 84377 w 730866"/>
                <a:gd name="connsiteY12" fmla="*/ 340657 h 688387"/>
                <a:gd name="connsiteX0" fmla="*/ 84377 w 730866"/>
                <a:gd name="connsiteY0" fmla="*/ 340657 h 688387"/>
                <a:gd name="connsiteX1" fmla="*/ 32861 w 730866"/>
                <a:gd name="connsiteY1" fmla="*/ 662629 h 688387"/>
                <a:gd name="connsiteX2" fmla="*/ 612411 w 730866"/>
                <a:gd name="connsiteY2" fmla="*/ 688387 h 688387"/>
                <a:gd name="connsiteX3" fmla="*/ 728320 w 730866"/>
                <a:gd name="connsiteY3" fmla="*/ 417930 h 688387"/>
                <a:gd name="connsiteX4" fmla="*/ 559221 w 730866"/>
                <a:gd name="connsiteY4" fmla="*/ 405051 h 688387"/>
                <a:gd name="connsiteX5" fmla="*/ 456576 w 730866"/>
                <a:gd name="connsiteY5" fmla="*/ 523859 h 688387"/>
                <a:gd name="connsiteX6" fmla="*/ 357731 w 730866"/>
                <a:gd name="connsiteY6" fmla="*/ 356047 h 688387"/>
                <a:gd name="connsiteX7" fmla="*/ 468232 w 730866"/>
                <a:gd name="connsiteY7" fmla="*/ 160353 h 688387"/>
                <a:gd name="connsiteX8" fmla="*/ 566304 w 730866"/>
                <a:gd name="connsiteY8" fmla="*/ 285407 h 688387"/>
                <a:gd name="connsiteX9" fmla="*/ 728320 w 730866"/>
                <a:gd name="connsiteY9" fmla="*/ 186111 h 688387"/>
                <a:gd name="connsiteX10" fmla="*/ 560895 w 730866"/>
                <a:gd name="connsiteY10" fmla="*/ 31564 h 688387"/>
                <a:gd name="connsiteX11" fmla="*/ 187408 w 730866"/>
                <a:gd name="connsiteY11" fmla="*/ 31564 h 688387"/>
                <a:gd name="connsiteX12" fmla="*/ 84377 w 730866"/>
                <a:gd name="connsiteY12" fmla="*/ 340657 h 688387"/>
                <a:gd name="connsiteX0" fmla="*/ 84377 w 730866"/>
                <a:gd name="connsiteY0" fmla="*/ 340657 h 688387"/>
                <a:gd name="connsiteX1" fmla="*/ 32861 w 730866"/>
                <a:gd name="connsiteY1" fmla="*/ 662629 h 688387"/>
                <a:gd name="connsiteX2" fmla="*/ 612411 w 730866"/>
                <a:gd name="connsiteY2" fmla="*/ 688387 h 688387"/>
                <a:gd name="connsiteX3" fmla="*/ 728320 w 730866"/>
                <a:gd name="connsiteY3" fmla="*/ 417930 h 688387"/>
                <a:gd name="connsiteX4" fmla="*/ 559221 w 730866"/>
                <a:gd name="connsiteY4" fmla="*/ 405051 h 688387"/>
                <a:gd name="connsiteX5" fmla="*/ 456576 w 730866"/>
                <a:gd name="connsiteY5" fmla="*/ 523859 h 688387"/>
                <a:gd name="connsiteX6" fmla="*/ 357731 w 730866"/>
                <a:gd name="connsiteY6" fmla="*/ 356047 h 688387"/>
                <a:gd name="connsiteX7" fmla="*/ 468232 w 730866"/>
                <a:gd name="connsiteY7" fmla="*/ 160353 h 688387"/>
                <a:gd name="connsiteX8" fmla="*/ 566304 w 730866"/>
                <a:gd name="connsiteY8" fmla="*/ 285407 h 688387"/>
                <a:gd name="connsiteX9" fmla="*/ 728320 w 730866"/>
                <a:gd name="connsiteY9" fmla="*/ 186111 h 688387"/>
                <a:gd name="connsiteX10" fmla="*/ 560895 w 730866"/>
                <a:gd name="connsiteY10" fmla="*/ 31564 h 688387"/>
                <a:gd name="connsiteX11" fmla="*/ 187408 w 730866"/>
                <a:gd name="connsiteY11" fmla="*/ 31564 h 688387"/>
                <a:gd name="connsiteX12" fmla="*/ 84377 w 730866"/>
                <a:gd name="connsiteY12" fmla="*/ 340657 h 688387"/>
                <a:gd name="connsiteX0" fmla="*/ 84377 w 730866"/>
                <a:gd name="connsiteY0" fmla="*/ 340657 h 688387"/>
                <a:gd name="connsiteX1" fmla="*/ 32861 w 730866"/>
                <a:gd name="connsiteY1" fmla="*/ 662629 h 688387"/>
                <a:gd name="connsiteX2" fmla="*/ 612411 w 730866"/>
                <a:gd name="connsiteY2" fmla="*/ 688387 h 688387"/>
                <a:gd name="connsiteX3" fmla="*/ 728320 w 730866"/>
                <a:gd name="connsiteY3" fmla="*/ 417930 h 688387"/>
                <a:gd name="connsiteX4" fmla="*/ 559221 w 730866"/>
                <a:gd name="connsiteY4" fmla="*/ 405051 h 688387"/>
                <a:gd name="connsiteX5" fmla="*/ 456576 w 730866"/>
                <a:gd name="connsiteY5" fmla="*/ 523859 h 688387"/>
                <a:gd name="connsiteX6" fmla="*/ 353159 w 730866"/>
                <a:gd name="connsiteY6" fmla="*/ 337759 h 688387"/>
                <a:gd name="connsiteX7" fmla="*/ 468232 w 730866"/>
                <a:gd name="connsiteY7" fmla="*/ 160353 h 688387"/>
                <a:gd name="connsiteX8" fmla="*/ 566304 w 730866"/>
                <a:gd name="connsiteY8" fmla="*/ 285407 h 688387"/>
                <a:gd name="connsiteX9" fmla="*/ 728320 w 730866"/>
                <a:gd name="connsiteY9" fmla="*/ 186111 h 688387"/>
                <a:gd name="connsiteX10" fmla="*/ 560895 w 730866"/>
                <a:gd name="connsiteY10" fmla="*/ 31564 h 688387"/>
                <a:gd name="connsiteX11" fmla="*/ 187408 w 730866"/>
                <a:gd name="connsiteY11" fmla="*/ 31564 h 688387"/>
                <a:gd name="connsiteX12" fmla="*/ 84377 w 730866"/>
                <a:gd name="connsiteY12" fmla="*/ 340657 h 688387"/>
                <a:gd name="connsiteX0" fmla="*/ 84377 w 730866"/>
                <a:gd name="connsiteY0" fmla="*/ 340657 h 688387"/>
                <a:gd name="connsiteX1" fmla="*/ 32861 w 730866"/>
                <a:gd name="connsiteY1" fmla="*/ 662629 h 688387"/>
                <a:gd name="connsiteX2" fmla="*/ 612411 w 730866"/>
                <a:gd name="connsiteY2" fmla="*/ 688387 h 688387"/>
                <a:gd name="connsiteX3" fmla="*/ 728320 w 730866"/>
                <a:gd name="connsiteY3" fmla="*/ 417930 h 688387"/>
                <a:gd name="connsiteX4" fmla="*/ 559221 w 730866"/>
                <a:gd name="connsiteY4" fmla="*/ 405051 h 688387"/>
                <a:gd name="connsiteX5" fmla="*/ 456576 w 730866"/>
                <a:gd name="connsiteY5" fmla="*/ 523859 h 688387"/>
                <a:gd name="connsiteX6" fmla="*/ 353159 w 730866"/>
                <a:gd name="connsiteY6" fmla="*/ 337759 h 688387"/>
                <a:gd name="connsiteX7" fmla="*/ 468232 w 730866"/>
                <a:gd name="connsiteY7" fmla="*/ 160353 h 688387"/>
                <a:gd name="connsiteX8" fmla="*/ 566304 w 730866"/>
                <a:gd name="connsiteY8" fmla="*/ 285407 h 688387"/>
                <a:gd name="connsiteX9" fmla="*/ 728320 w 730866"/>
                <a:gd name="connsiteY9" fmla="*/ 186111 h 688387"/>
                <a:gd name="connsiteX10" fmla="*/ 560895 w 730866"/>
                <a:gd name="connsiteY10" fmla="*/ 31564 h 688387"/>
                <a:gd name="connsiteX11" fmla="*/ 187408 w 730866"/>
                <a:gd name="connsiteY11" fmla="*/ 31564 h 688387"/>
                <a:gd name="connsiteX12" fmla="*/ 84377 w 730866"/>
                <a:gd name="connsiteY12" fmla="*/ 340657 h 688387"/>
                <a:gd name="connsiteX0" fmla="*/ 84377 w 730866"/>
                <a:gd name="connsiteY0" fmla="*/ 340657 h 688387"/>
                <a:gd name="connsiteX1" fmla="*/ 32861 w 730866"/>
                <a:gd name="connsiteY1" fmla="*/ 662629 h 688387"/>
                <a:gd name="connsiteX2" fmla="*/ 612411 w 730866"/>
                <a:gd name="connsiteY2" fmla="*/ 688387 h 688387"/>
                <a:gd name="connsiteX3" fmla="*/ 728320 w 730866"/>
                <a:gd name="connsiteY3" fmla="*/ 417930 h 688387"/>
                <a:gd name="connsiteX4" fmla="*/ 559221 w 730866"/>
                <a:gd name="connsiteY4" fmla="*/ 405051 h 688387"/>
                <a:gd name="connsiteX5" fmla="*/ 456576 w 730866"/>
                <a:gd name="connsiteY5" fmla="*/ 523859 h 688387"/>
                <a:gd name="connsiteX6" fmla="*/ 353159 w 730866"/>
                <a:gd name="connsiteY6" fmla="*/ 337759 h 688387"/>
                <a:gd name="connsiteX7" fmla="*/ 468232 w 730866"/>
                <a:gd name="connsiteY7" fmla="*/ 160353 h 688387"/>
                <a:gd name="connsiteX8" fmla="*/ 566304 w 730866"/>
                <a:gd name="connsiteY8" fmla="*/ 285407 h 688387"/>
                <a:gd name="connsiteX9" fmla="*/ 728320 w 730866"/>
                <a:gd name="connsiteY9" fmla="*/ 186111 h 688387"/>
                <a:gd name="connsiteX10" fmla="*/ 560895 w 730866"/>
                <a:gd name="connsiteY10" fmla="*/ 31564 h 688387"/>
                <a:gd name="connsiteX11" fmla="*/ 187408 w 730866"/>
                <a:gd name="connsiteY11" fmla="*/ 31564 h 688387"/>
                <a:gd name="connsiteX12" fmla="*/ 84377 w 730866"/>
                <a:gd name="connsiteY12" fmla="*/ 340657 h 688387"/>
                <a:gd name="connsiteX0" fmla="*/ 84377 w 730866"/>
                <a:gd name="connsiteY0" fmla="*/ 340657 h 688387"/>
                <a:gd name="connsiteX1" fmla="*/ 32861 w 730866"/>
                <a:gd name="connsiteY1" fmla="*/ 662629 h 688387"/>
                <a:gd name="connsiteX2" fmla="*/ 612411 w 730866"/>
                <a:gd name="connsiteY2" fmla="*/ 688387 h 688387"/>
                <a:gd name="connsiteX3" fmla="*/ 728320 w 730866"/>
                <a:gd name="connsiteY3" fmla="*/ 417930 h 688387"/>
                <a:gd name="connsiteX4" fmla="*/ 559221 w 730866"/>
                <a:gd name="connsiteY4" fmla="*/ 405051 h 688387"/>
                <a:gd name="connsiteX5" fmla="*/ 460053 w 730866"/>
                <a:gd name="connsiteY5" fmla="*/ 512296 h 688387"/>
                <a:gd name="connsiteX6" fmla="*/ 353159 w 730866"/>
                <a:gd name="connsiteY6" fmla="*/ 337759 h 688387"/>
                <a:gd name="connsiteX7" fmla="*/ 468232 w 730866"/>
                <a:gd name="connsiteY7" fmla="*/ 160353 h 688387"/>
                <a:gd name="connsiteX8" fmla="*/ 566304 w 730866"/>
                <a:gd name="connsiteY8" fmla="*/ 285407 h 688387"/>
                <a:gd name="connsiteX9" fmla="*/ 728320 w 730866"/>
                <a:gd name="connsiteY9" fmla="*/ 186111 h 688387"/>
                <a:gd name="connsiteX10" fmla="*/ 560895 w 730866"/>
                <a:gd name="connsiteY10" fmla="*/ 31564 h 688387"/>
                <a:gd name="connsiteX11" fmla="*/ 187408 w 730866"/>
                <a:gd name="connsiteY11" fmla="*/ 31564 h 688387"/>
                <a:gd name="connsiteX12" fmla="*/ 84377 w 730866"/>
                <a:gd name="connsiteY12" fmla="*/ 340657 h 6883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730866" h="688387">
                  <a:moveTo>
                    <a:pt x="84377" y="340657"/>
                  </a:moveTo>
                  <a:cubicBezTo>
                    <a:pt x="58619" y="445834"/>
                    <a:pt x="-55145" y="604674"/>
                    <a:pt x="32861" y="662629"/>
                  </a:cubicBezTo>
                  <a:cubicBezTo>
                    <a:pt x="120867" y="720584"/>
                    <a:pt x="496501" y="729170"/>
                    <a:pt x="612411" y="688387"/>
                  </a:cubicBezTo>
                  <a:cubicBezTo>
                    <a:pt x="728321" y="647604"/>
                    <a:pt x="737185" y="465153"/>
                    <a:pt x="728320" y="417930"/>
                  </a:cubicBezTo>
                  <a:cubicBezTo>
                    <a:pt x="719455" y="370707"/>
                    <a:pt x="603932" y="389323"/>
                    <a:pt x="559221" y="405051"/>
                  </a:cubicBezTo>
                  <a:cubicBezTo>
                    <a:pt x="514510" y="420779"/>
                    <a:pt x="526401" y="514367"/>
                    <a:pt x="460053" y="512296"/>
                  </a:cubicBezTo>
                  <a:cubicBezTo>
                    <a:pt x="393705" y="510225"/>
                    <a:pt x="351796" y="396416"/>
                    <a:pt x="353159" y="337759"/>
                  </a:cubicBezTo>
                  <a:cubicBezTo>
                    <a:pt x="354522" y="279102"/>
                    <a:pt x="405276" y="155362"/>
                    <a:pt x="468232" y="160353"/>
                  </a:cubicBezTo>
                  <a:cubicBezTo>
                    <a:pt x="531188" y="165344"/>
                    <a:pt x="504668" y="253682"/>
                    <a:pt x="566304" y="285407"/>
                  </a:cubicBezTo>
                  <a:cubicBezTo>
                    <a:pt x="627940" y="317132"/>
                    <a:pt x="729221" y="228418"/>
                    <a:pt x="728320" y="186111"/>
                  </a:cubicBezTo>
                  <a:cubicBezTo>
                    <a:pt x="727419" y="143804"/>
                    <a:pt x="651047" y="57322"/>
                    <a:pt x="560895" y="31564"/>
                  </a:cubicBezTo>
                  <a:cubicBezTo>
                    <a:pt x="470743" y="5806"/>
                    <a:pt x="266828" y="-24245"/>
                    <a:pt x="187408" y="31564"/>
                  </a:cubicBezTo>
                  <a:cubicBezTo>
                    <a:pt x="107988" y="87373"/>
                    <a:pt x="110135" y="235480"/>
                    <a:pt x="84377" y="340657"/>
                  </a:cubicBezTo>
                  <a:close/>
                </a:path>
              </a:pathLst>
            </a:custGeom>
            <a:gradFill>
              <a:gsLst>
                <a:gs pos="0">
                  <a:srgbClr val="00FFFF"/>
                </a:gs>
                <a:gs pos="44000">
                  <a:srgbClr val="00B0F0"/>
                </a:gs>
                <a:gs pos="100000">
                  <a:srgbClr val="0070C0"/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223" name="Group 222"/>
            <p:cNvGrpSpPr/>
            <p:nvPr/>
          </p:nvGrpSpPr>
          <p:grpSpPr>
            <a:xfrm>
              <a:off x="3809126" y="3721584"/>
              <a:ext cx="207671" cy="240816"/>
              <a:chOff x="7049785" y="5014702"/>
              <a:chExt cx="324280" cy="376037"/>
            </a:xfrm>
          </p:grpSpPr>
          <p:sp>
            <p:nvSpPr>
              <p:cNvPr id="228" name="Oval 227"/>
              <p:cNvSpPr/>
              <p:nvPr/>
            </p:nvSpPr>
            <p:spPr>
              <a:xfrm>
                <a:off x="7221665" y="5238339"/>
                <a:ext cx="152400" cy="152400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0070C0"/>
                  </a:gs>
                  <a:gs pos="0">
                    <a:schemeClr val="accent1">
                      <a:lumMod val="20000"/>
                      <a:lumOff val="80000"/>
                    </a:schemeClr>
                  </a:gs>
                </a:gsLst>
                <a:path path="circle">
                  <a:fillToRect r="100000" b="100000"/>
                </a:path>
                <a:tileRect l="-100000" t="-100000"/>
              </a:grad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9" name="Oval 228"/>
              <p:cNvSpPr/>
              <p:nvPr/>
            </p:nvSpPr>
            <p:spPr>
              <a:xfrm>
                <a:off x="7049785" y="5151574"/>
                <a:ext cx="202794" cy="202794"/>
              </a:xfrm>
              <a:prstGeom prst="ellipse">
                <a:avLst/>
              </a:prstGeom>
              <a:gradFill flip="none" rotWithShape="1">
                <a:gsLst>
                  <a:gs pos="0">
                    <a:schemeClr val="tx1"/>
                  </a:gs>
                  <a:gs pos="56000">
                    <a:srgbClr val="FF0000"/>
                  </a:gs>
                  <a:gs pos="100000">
                    <a:srgbClr val="800000"/>
                  </a:gs>
                  <a:gs pos="85000">
                    <a:srgbClr val="C00000"/>
                  </a:gs>
                </a:gsLst>
                <a:path path="circle">
                  <a:fillToRect r="100000" b="100000"/>
                </a:path>
                <a:tileRect l="-100000" t="-100000"/>
              </a:grad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0" name="Oval 229"/>
              <p:cNvSpPr/>
              <p:nvPr/>
            </p:nvSpPr>
            <p:spPr>
              <a:xfrm>
                <a:off x="7067170" y="5014702"/>
                <a:ext cx="152400" cy="152400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0070C0"/>
                  </a:gs>
                  <a:gs pos="0">
                    <a:schemeClr val="accent1">
                      <a:lumMod val="20000"/>
                      <a:lumOff val="80000"/>
                    </a:schemeClr>
                  </a:gs>
                </a:gsLst>
                <a:path path="circle">
                  <a:fillToRect r="100000" b="100000"/>
                </a:path>
                <a:tileRect l="-100000" t="-100000"/>
              </a:grad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24" name="Group 223"/>
            <p:cNvGrpSpPr/>
            <p:nvPr/>
          </p:nvGrpSpPr>
          <p:grpSpPr>
            <a:xfrm>
              <a:off x="3830061" y="2850376"/>
              <a:ext cx="140120" cy="220083"/>
              <a:chOff x="7033780" y="5017658"/>
              <a:chExt cx="218799" cy="343663"/>
            </a:xfrm>
          </p:grpSpPr>
          <p:sp>
            <p:nvSpPr>
              <p:cNvPr id="225" name="Oval 224"/>
              <p:cNvSpPr/>
              <p:nvPr/>
            </p:nvSpPr>
            <p:spPr>
              <a:xfrm>
                <a:off x="7033780" y="5208921"/>
                <a:ext cx="152400" cy="152400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0070C0"/>
                  </a:gs>
                  <a:gs pos="0">
                    <a:schemeClr val="accent1">
                      <a:lumMod val="20000"/>
                      <a:lumOff val="80000"/>
                    </a:schemeClr>
                  </a:gs>
                </a:gsLst>
                <a:path path="circle">
                  <a:fillToRect r="100000" b="100000"/>
                </a:path>
                <a:tileRect l="-100000" t="-100000"/>
              </a:grad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6" name="Oval 225"/>
              <p:cNvSpPr/>
              <p:nvPr/>
            </p:nvSpPr>
            <p:spPr>
              <a:xfrm>
                <a:off x="7049785" y="5151574"/>
                <a:ext cx="202794" cy="202794"/>
              </a:xfrm>
              <a:prstGeom prst="ellipse">
                <a:avLst/>
              </a:prstGeom>
              <a:gradFill flip="none" rotWithShape="1">
                <a:gsLst>
                  <a:gs pos="0">
                    <a:schemeClr val="tx1"/>
                  </a:gs>
                  <a:gs pos="56000">
                    <a:srgbClr val="FF0000"/>
                  </a:gs>
                  <a:gs pos="100000">
                    <a:srgbClr val="800000"/>
                  </a:gs>
                  <a:gs pos="85000">
                    <a:srgbClr val="C00000"/>
                  </a:gs>
                </a:gsLst>
                <a:path path="circle">
                  <a:fillToRect r="100000" b="100000"/>
                </a:path>
                <a:tileRect l="-100000" t="-100000"/>
              </a:grad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7" name="Oval 226"/>
              <p:cNvSpPr/>
              <p:nvPr/>
            </p:nvSpPr>
            <p:spPr>
              <a:xfrm>
                <a:off x="7071406" y="5017658"/>
                <a:ext cx="152400" cy="152400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0070C0"/>
                  </a:gs>
                  <a:gs pos="0">
                    <a:schemeClr val="accent1">
                      <a:lumMod val="20000"/>
                      <a:lumOff val="80000"/>
                    </a:schemeClr>
                  </a:gs>
                </a:gsLst>
                <a:path path="circle">
                  <a:fillToRect r="100000" b="100000"/>
                </a:path>
                <a:tileRect l="-100000" t="-100000"/>
              </a:grad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259" name="Rectangle 258"/>
          <p:cNvSpPr/>
          <p:nvPr/>
        </p:nvSpPr>
        <p:spPr>
          <a:xfrm flipV="1">
            <a:off x="-206496" y="2921418"/>
            <a:ext cx="9502896" cy="2248438"/>
          </a:xfrm>
          <a:prstGeom prst="rect">
            <a:avLst/>
          </a:prstGeom>
          <a:noFill/>
          <a:ln w="38100"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5" name="TextBox 94"/>
          <p:cNvSpPr txBox="1"/>
          <p:nvPr/>
        </p:nvSpPr>
        <p:spPr>
          <a:xfrm>
            <a:off x="224050" y="5334000"/>
            <a:ext cx="884374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Memory-free </a:t>
            </a:r>
            <a:r>
              <a:rPr lang="en-US" dirty="0" smtClean="0">
                <a:solidFill>
                  <a:schemeClr val="bg2">
                    <a:lumMod val="20000"/>
                    <a:lumOff val="80000"/>
                  </a:schemeClr>
                </a:solidFill>
              </a:rPr>
              <a:t>(Markov)</a:t>
            </a:r>
            <a:r>
              <a:rPr lang="en-US" dirty="0" smtClean="0"/>
              <a:t> process:</a:t>
            </a:r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 A variety of behaviors or “events” is possible in the upcoming short time interval, and the distribution of possible behaviors is not influenced by the time-sequence of configurations the system explored before the immediate present.  </a:t>
            </a:r>
            <a:endParaRPr lang="en-US" dirty="0"/>
          </a:p>
        </p:txBody>
      </p:sp>
      <p:grpSp>
        <p:nvGrpSpPr>
          <p:cNvPr id="89" name="Group 88"/>
          <p:cNvGrpSpPr/>
          <p:nvPr/>
        </p:nvGrpSpPr>
        <p:grpSpPr>
          <a:xfrm>
            <a:off x="297494" y="2946042"/>
            <a:ext cx="2570366" cy="2207022"/>
            <a:chOff x="304801" y="901521"/>
            <a:chExt cx="2570366" cy="2207022"/>
          </a:xfrm>
        </p:grpSpPr>
        <p:sp>
          <p:nvSpPr>
            <p:cNvPr id="90" name="Freeform 89"/>
            <p:cNvSpPr/>
            <p:nvPr/>
          </p:nvSpPr>
          <p:spPr>
            <a:xfrm>
              <a:off x="762473" y="1003304"/>
              <a:ext cx="1752227" cy="1861007"/>
            </a:xfrm>
            <a:custGeom>
              <a:avLst/>
              <a:gdLst>
                <a:gd name="connsiteX0" fmla="*/ 219038 w 1541211"/>
                <a:gd name="connsiteY0" fmla="*/ 194347 h 2342507"/>
                <a:gd name="connsiteX1" fmla="*/ 97 w 1541211"/>
                <a:gd name="connsiteY1" fmla="*/ 529198 h 2342507"/>
                <a:gd name="connsiteX2" fmla="*/ 206159 w 1541211"/>
                <a:gd name="connsiteY2" fmla="*/ 915564 h 2342507"/>
                <a:gd name="connsiteX3" fmla="*/ 1056165 w 1541211"/>
                <a:gd name="connsiteY3" fmla="*/ 1095868 h 2342507"/>
                <a:gd name="connsiteX4" fmla="*/ 1519804 w 1541211"/>
                <a:gd name="connsiteY4" fmla="*/ 1507992 h 2342507"/>
                <a:gd name="connsiteX5" fmla="*/ 1378136 w 1541211"/>
                <a:gd name="connsiteY5" fmla="*/ 2177694 h 2342507"/>
                <a:gd name="connsiteX6" fmla="*/ 631162 w 1541211"/>
                <a:gd name="connsiteY6" fmla="*/ 2319361 h 2342507"/>
                <a:gd name="connsiteX7" fmla="*/ 386463 w 1541211"/>
                <a:gd name="connsiteY7" fmla="*/ 1804207 h 2342507"/>
                <a:gd name="connsiteX8" fmla="*/ 541010 w 1541211"/>
                <a:gd name="connsiteY8" fmla="*/ 1301930 h 2342507"/>
                <a:gd name="connsiteX9" fmla="*/ 1081922 w 1541211"/>
                <a:gd name="connsiteY9" fmla="*/ 735260 h 2342507"/>
                <a:gd name="connsiteX10" fmla="*/ 966012 w 1541211"/>
                <a:gd name="connsiteY10" fmla="*/ 65559 h 2342507"/>
                <a:gd name="connsiteX11" fmla="*/ 463736 w 1541211"/>
                <a:gd name="connsiteY11" fmla="*/ 39801 h 2342507"/>
                <a:gd name="connsiteX12" fmla="*/ 219038 w 1541211"/>
                <a:gd name="connsiteY12" fmla="*/ 194347 h 2342507"/>
                <a:gd name="connsiteX0" fmla="*/ 219038 w 1541211"/>
                <a:gd name="connsiteY0" fmla="*/ 158385 h 2306545"/>
                <a:gd name="connsiteX1" fmla="*/ 97 w 1541211"/>
                <a:gd name="connsiteY1" fmla="*/ 493236 h 2306545"/>
                <a:gd name="connsiteX2" fmla="*/ 206159 w 1541211"/>
                <a:gd name="connsiteY2" fmla="*/ 879602 h 2306545"/>
                <a:gd name="connsiteX3" fmla="*/ 1056165 w 1541211"/>
                <a:gd name="connsiteY3" fmla="*/ 1059906 h 2306545"/>
                <a:gd name="connsiteX4" fmla="*/ 1519804 w 1541211"/>
                <a:gd name="connsiteY4" fmla="*/ 1472030 h 2306545"/>
                <a:gd name="connsiteX5" fmla="*/ 1378136 w 1541211"/>
                <a:gd name="connsiteY5" fmla="*/ 2141732 h 2306545"/>
                <a:gd name="connsiteX6" fmla="*/ 631162 w 1541211"/>
                <a:gd name="connsiteY6" fmla="*/ 2283399 h 2306545"/>
                <a:gd name="connsiteX7" fmla="*/ 386463 w 1541211"/>
                <a:gd name="connsiteY7" fmla="*/ 1768245 h 2306545"/>
                <a:gd name="connsiteX8" fmla="*/ 541010 w 1541211"/>
                <a:gd name="connsiteY8" fmla="*/ 1265968 h 2306545"/>
                <a:gd name="connsiteX9" fmla="*/ 1081922 w 1541211"/>
                <a:gd name="connsiteY9" fmla="*/ 699298 h 2306545"/>
                <a:gd name="connsiteX10" fmla="*/ 953134 w 1541211"/>
                <a:gd name="connsiteY10" fmla="*/ 106870 h 2306545"/>
                <a:gd name="connsiteX11" fmla="*/ 463736 w 1541211"/>
                <a:gd name="connsiteY11" fmla="*/ 3839 h 2306545"/>
                <a:gd name="connsiteX12" fmla="*/ 219038 w 1541211"/>
                <a:gd name="connsiteY12" fmla="*/ 158385 h 2306545"/>
                <a:gd name="connsiteX0" fmla="*/ 219038 w 1541211"/>
                <a:gd name="connsiteY0" fmla="*/ 92551 h 2240711"/>
                <a:gd name="connsiteX1" fmla="*/ 97 w 1541211"/>
                <a:gd name="connsiteY1" fmla="*/ 427402 h 2240711"/>
                <a:gd name="connsiteX2" fmla="*/ 206159 w 1541211"/>
                <a:gd name="connsiteY2" fmla="*/ 813768 h 2240711"/>
                <a:gd name="connsiteX3" fmla="*/ 1056165 w 1541211"/>
                <a:gd name="connsiteY3" fmla="*/ 994072 h 2240711"/>
                <a:gd name="connsiteX4" fmla="*/ 1519804 w 1541211"/>
                <a:gd name="connsiteY4" fmla="*/ 1406196 h 2240711"/>
                <a:gd name="connsiteX5" fmla="*/ 1378136 w 1541211"/>
                <a:gd name="connsiteY5" fmla="*/ 2075898 h 2240711"/>
                <a:gd name="connsiteX6" fmla="*/ 631162 w 1541211"/>
                <a:gd name="connsiteY6" fmla="*/ 2217565 h 2240711"/>
                <a:gd name="connsiteX7" fmla="*/ 386463 w 1541211"/>
                <a:gd name="connsiteY7" fmla="*/ 1702411 h 2240711"/>
                <a:gd name="connsiteX8" fmla="*/ 541010 w 1541211"/>
                <a:gd name="connsiteY8" fmla="*/ 1200134 h 2240711"/>
                <a:gd name="connsiteX9" fmla="*/ 1081922 w 1541211"/>
                <a:gd name="connsiteY9" fmla="*/ 633464 h 2240711"/>
                <a:gd name="connsiteX10" fmla="*/ 953134 w 1541211"/>
                <a:gd name="connsiteY10" fmla="*/ 41036 h 2240711"/>
                <a:gd name="connsiteX11" fmla="*/ 219038 w 1541211"/>
                <a:gd name="connsiteY11" fmla="*/ 92551 h 2240711"/>
                <a:gd name="connsiteX0" fmla="*/ 219038 w 1541211"/>
                <a:gd name="connsiteY0" fmla="*/ 124207 h 2272367"/>
                <a:gd name="connsiteX1" fmla="*/ 97 w 1541211"/>
                <a:gd name="connsiteY1" fmla="*/ 459058 h 2272367"/>
                <a:gd name="connsiteX2" fmla="*/ 206159 w 1541211"/>
                <a:gd name="connsiteY2" fmla="*/ 845424 h 2272367"/>
                <a:gd name="connsiteX3" fmla="*/ 1056165 w 1541211"/>
                <a:gd name="connsiteY3" fmla="*/ 1025728 h 2272367"/>
                <a:gd name="connsiteX4" fmla="*/ 1519804 w 1541211"/>
                <a:gd name="connsiteY4" fmla="*/ 1437852 h 2272367"/>
                <a:gd name="connsiteX5" fmla="*/ 1378136 w 1541211"/>
                <a:gd name="connsiteY5" fmla="*/ 2107554 h 2272367"/>
                <a:gd name="connsiteX6" fmla="*/ 631162 w 1541211"/>
                <a:gd name="connsiteY6" fmla="*/ 2249221 h 2272367"/>
                <a:gd name="connsiteX7" fmla="*/ 386463 w 1541211"/>
                <a:gd name="connsiteY7" fmla="*/ 1734067 h 2272367"/>
                <a:gd name="connsiteX8" fmla="*/ 541010 w 1541211"/>
                <a:gd name="connsiteY8" fmla="*/ 1231790 h 2272367"/>
                <a:gd name="connsiteX9" fmla="*/ 1081922 w 1541211"/>
                <a:gd name="connsiteY9" fmla="*/ 665120 h 2272367"/>
                <a:gd name="connsiteX10" fmla="*/ 875861 w 1541211"/>
                <a:gd name="connsiteY10" fmla="*/ 34056 h 2272367"/>
                <a:gd name="connsiteX11" fmla="*/ 219038 w 1541211"/>
                <a:gd name="connsiteY11" fmla="*/ 124207 h 2272367"/>
                <a:gd name="connsiteX0" fmla="*/ 219038 w 1548900"/>
                <a:gd name="connsiteY0" fmla="*/ 124207 h 2113372"/>
                <a:gd name="connsiteX1" fmla="*/ 97 w 1548900"/>
                <a:gd name="connsiteY1" fmla="*/ 459058 h 2113372"/>
                <a:gd name="connsiteX2" fmla="*/ 206159 w 1548900"/>
                <a:gd name="connsiteY2" fmla="*/ 845424 h 2113372"/>
                <a:gd name="connsiteX3" fmla="*/ 1056165 w 1548900"/>
                <a:gd name="connsiteY3" fmla="*/ 1025728 h 2113372"/>
                <a:gd name="connsiteX4" fmla="*/ 1519804 w 1548900"/>
                <a:gd name="connsiteY4" fmla="*/ 1437852 h 2113372"/>
                <a:gd name="connsiteX5" fmla="*/ 1378136 w 1548900"/>
                <a:gd name="connsiteY5" fmla="*/ 2107554 h 2113372"/>
                <a:gd name="connsiteX6" fmla="*/ 386463 w 1548900"/>
                <a:gd name="connsiteY6" fmla="*/ 1734067 h 2113372"/>
                <a:gd name="connsiteX7" fmla="*/ 541010 w 1548900"/>
                <a:gd name="connsiteY7" fmla="*/ 1231790 h 2113372"/>
                <a:gd name="connsiteX8" fmla="*/ 1081922 w 1548900"/>
                <a:gd name="connsiteY8" fmla="*/ 665120 h 2113372"/>
                <a:gd name="connsiteX9" fmla="*/ 875861 w 1548900"/>
                <a:gd name="connsiteY9" fmla="*/ 34056 h 2113372"/>
                <a:gd name="connsiteX10" fmla="*/ 219038 w 1548900"/>
                <a:gd name="connsiteY10" fmla="*/ 124207 h 2113372"/>
                <a:gd name="connsiteX0" fmla="*/ 219038 w 1591545"/>
                <a:gd name="connsiteY0" fmla="*/ 124207 h 2116188"/>
                <a:gd name="connsiteX1" fmla="*/ 97 w 1591545"/>
                <a:gd name="connsiteY1" fmla="*/ 459058 h 2116188"/>
                <a:gd name="connsiteX2" fmla="*/ 206159 w 1591545"/>
                <a:gd name="connsiteY2" fmla="*/ 845424 h 2116188"/>
                <a:gd name="connsiteX3" fmla="*/ 1056165 w 1591545"/>
                <a:gd name="connsiteY3" fmla="*/ 1025728 h 2116188"/>
                <a:gd name="connsiteX4" fmla="*/ 1571319 w 1591545"/>
                <a:gd name="connsiteY4" fmla="*/ 1360578 h 2116188"/>
                <a:gd name="connsiteX5" fmla="*/ 1378136 w 1591545"/>
                <a:gd name="connsiteY5" fmla="*/ 2107554 h 2116188"/>
                <a:gd name="connsiteX6" fmla="*/ 386463 w 1591545"/>
                <a:gd name="connsiteY6" fmla="*/ 1734067 h 2116188"/>
                <a:gd name="connsiteX7" fmla="*/ 541010 w 1591545"/>
                <a:gd name="connsiteY7" fmla="*/ 1231790 h 2116188"/>
                <a:gd name="connsiteX8" fmla="*/ 1081922 w 1591545"/>
                <a:gd name="connsiteY8" fmla="*/ 665120 h 2116188"/>
                <a:gd name="connsiteX9" fmla="*/ 875861 w 1591545"/>
                <a:gd name="connsiteY9" fmla="*/ 34056 h 2116188"/>
                <a:gd name="connsiteX10" fmla="*/ 219038 w 1591545"/>
                <a:gd name="connsiteY10" fmla="*/ 124207 h 2116188"/>
                <a:gd name="connsiteX0" fmla="*/ 219038 w 1587716"/>
                <a:gd name="connsiteY0" fmla="*/ 124207 h 2132594"/>
                <a:gd name="connsiteX1" fmla="*/ 97 w 1587716"/>
                <a:gd name="connsiteY1" fmla="*/ 459058 h 2132594"/>
                <a:gd name="connsiteX2" fmla="*/ 206159 w 1587716"/>
                <a:gd name="connsiteY2" fmla="*/ 845424 h 2132594"/>
                <a:gd name="connsiteX3" fmla="*/ 1056165 w 1587716"/>
                <a:gd name="connsiteY3" fmla="*/ 1025728 h 2132594"/>
                <a:gd name="connsiteX4" fmla="*/ 1571319 w 1587716"/>
                <a:gd name="connsiteY4" fmla="*/ 1360578 h 2132594"/>
                <a:gd name="connsiteX5" fmla="*/ 1378136 w 1587716"/>
                <a:gd name="connsiteY5" fmla="*/ 2107554 h 2132594"/>
                <a:gd name="connsiteX6" fmla="*/ 579646 w 1587716"/>
                <a:gd name="connsiteY6" fmla="*/ 1888614 h 2132594"/>
                <a:gd name="connsiteX7" fmla="*/ 541010 w 1587716"/>
                <a:gd name="connsiteY7" fmla="*/ 1231790 h 2132594"/>
                <a:gd name="connsiteX8" fmla="*/ 1081922 w 1587716"/>
                <a:gd name="connsiteY8" fmla="*/ 665120 h 2132594"/>
                <a:gd name="connsiteX9" fmla="*/ 875861 w 1587716"/>
                <a:gd name="connsiteY9" fmla="*/ 34056 h 2132594"/>
                <a:gd name="connsiteX10" fmla="*/ 219038 w 1587716"/>
                <a:gd name="connsiteY10" fmla="*/ 124207 h 2132594"/>
                <a:gd name="connsiteX0" fmla="*/ 219038 w 1617794"/>
                <a:gd name="connsiteY0" fmla="*/ 124207 h 2075158"/>
                <a:gd name="connsiteX1" fmla="*/ 97 w 1617794"/>
                <a:gd name="connsiteY1" fmla="*/ 459058 h 2075158"/>
                <a:gd name="connsiteX2" fmla="*/ 206159 w 1617794"/>
                <a:gd name="connsiteY2" fmla="*/ 845424 h 2075158"/>
                <a:gd name="connsiteX3" fmla="*/ 1056165 w 1617794"/>
                <a:gd name="connsiteY3" fmla="*/ 1025728 h 2075158"/>
                <a:gd name="connsiteX4" fmla="*/ 1571319 w 1617794"/>
                <a:gd name="connsiteY4" fmla="*/ 1360578 h 2075158"/>
                <a:gd name="connsiteX5" fmla="*/ 1481167 w 1617794"/>
                <a:gd name="connsiteY5" fmla="*/ 2043159 h 2075158"/>
                <a:gd name="connsiteX6" fmla="*/ 579646 w 1617794"/>
                <a:gd name="connsiteY6" fmla="*/ 1888614 h 2075158"/>
                <a:gd name="connsiteX7" fmla="*/ 541010 w 1617794"/>
                <a:gd name="connsiteY7" fmla="*/ 1231790 h 2075158"/>
                <a:gd name="connsiteX8" fmla="*/ 1081922 w 1617794"/>
                <a:gd name="connsiteY8" fmla="*/ 665120 h 2075158"/>
                <a:gd name="connsiteX9" fmla="*/ 875861 w 1617794"/>
                <a:gd name="connsiteY9" fmla="*/ 34056 h 2075158"/>
                <a:gd name="connsiteX10" fmla="*/ 219038 w 1617794"/>
                <a:gd name="connsiteY10" fmla="*/ 124207 h 2075158"/>
                <a:gd name="connsiteX0" fmla="*/ 219038 w 1666856"/>
                <a:gd name="connsiteY0" fmla="*/ 124207 h 2076978"/>
                <a:gd name="connsiteX1" fmla="*/ 97 w 1666856"/>
                <a:gd name="connsiteY1" fmla="*/ 459058 h 2076978"/>
                <a:gd name="connsiteX2" fmla="*/ 206159 w 1666856"/>
                <a:gd name="connsiteY2" fmla="*/ 845424 h 2076978"/>
                <a:gd name="connsiteX3" fmla="*/ 1056165 w 1666856"/>
                <a:gd name="connsiteY3" fmla="*/ 1025728 h 2076978"/>
                <a:gd name="connsiteX4" fmla="*/ 1635713 w 1666856"/>
                <a:gd name="connsiteY4" fmla="*/ 1334820 h 2076978"/>
                <a:gd name="connsiteX5" fmla="*/ 1481167 w 1666856"/>
                <a:gd name="connsiteY5" fmla="*/ 2043159 h 2076978"/>
                <a:gd name="connsiteX6" fmla="*/ 579646 w 1666856"/>
                <a:gd name="connsiteY6" fmla="*/ 1888614 h 2076978"/>
                <a:gd name="connsiteX7" fmla="*/ 541010 w 1666856"/>
                <a:gd name="connsiteY7" fmla="*/ 1231790 h 2076978"/>
                <a:gd name="connsiteX8" fmla="*/ 1081922 w 1666856"/>
                <a:gd name="connsiteY8" fmla="*/ 665120 h 2076978"/>
                <a:gd name="connsiteX9" fmla="*/ 875861 w 1666856"/>
                <a:gd name="connsiteY9" fmla="*/ 34056 h 2076978"/>
                <a:gd name="connsiteX10" fmla="*/ 219038 w 1666856"/>
                <a:gd name="connsiteY10" fmla="*/ 124207 h 2076978"/>
                <a:gd name="connsiteX0" fmla="*/ 219058 w 1664049"/>
                <a:gd name="connsiteY0" fmla="*/ 124207 h 2076978"/>
                <a:gd name="connsiteX1" fmla="*/ 117 w 1664049"/>
                <a:gd name="connsiteY1" fmla="*/ 459058 h 2076978"/>
                <a:gd name="connsiteX2" fmla="*/ 206179 w 1664049"/>
                <a:gd name="connsiteY2" fmla="*/ 845424 h 2076978"/>
                <a:gd name="connsiteX3" fmla="*/ 1094822 w 1664049"/>
                <a:gd name="connsiteY3" fmla="*/ 974212 h 2076978"/>
                <a:gd name="connsiteX4" fmla="*/ 1635733 w 1664049"/>
                <a:gd name="connsiteY4" fmla="*/ 1334820 h 2076978"/>
                <a:gd name="connsiteX5" fmla="*/ 1481187 w 1664049"/>
                <a:gd name="connsiteY5" fmla="*/ 2043159 h 2076978"/>
                <a:gd name="connsiteX6" fmla="*/ 579666 w 1664049"/>
                <a:gd name="connsiteY6" fmla="*/ 1888614 h 2076978"/>
                <a:gd name="connsiteX7" fmla="*/ 541030 w 1664049"/>
                <a:gd name="connsiteY7" fmla="*/ 1231790 h 2076978"/>
                <a:gd name="connsiteX8" fmla="*/ 1081942 w 1664049"/>
                <a:gd name="connsiteY8" fmla="*/ 665120 h 2076978"/>
                <a:gd name="connsiteX9" fmla="*/ 875881 w 1664049"/>
                <a:gd name="connsiteY9" fmla="*/ 34056 h 2076978"/>
                <a:gd name="connsiteX10" fmla="*/ 219058 w 1664049"/>
                <a:gd name="connsiteY10" fmla="*/ 124207 h 2076978"/>
                <a:gd name="connsiteX0" fmla="*/ 227054 w 1737502"/>
                <a:gd name="connsiteY0" fmla="*/ 124207 h 2076978"/>
                <a:gd name="connsiteX1" fmla="*/ 8113 w 1737502"/>
                <a:gd name="connsiteY1" fmla="*/ 459058 h 2076978"/>
                <a:gd name="connsiteX2" fmla="*/ 214175 w 1737502"/>
                <a:gd name="connsiteY2" fmla="*/ 845424 h 2076978"/>
                <a:gd name="connsiteX3" fmla="*/ 1643729 w 1737502"/>
                <a:gd name="connsiteY3" fmla="*/ 1334820 h 2076978"/>
                <a:gd name="connsiteX4" fmla="*/ 1489183 w 1737502"/>
                <a:gd name="connsiteY4" fmla="*/ 2043159 h 2076978"/>
                <a:gd name="connsiteX5" fmla="*/ 587662 w 1737502"/>
                <a:gd name="connsiteY5" fmla="*/ 1888614 h 2076978"/>
                <a:gd name="connsiteX6" fmla="*/ 549026 w 1737502"/>
                <a:gd name="connsiteY6" fmla="*/ 1231790 h 2076978"/>
                <a:gd name="connsiteX7" fmla="*/ 1089938 w 1737502"/>
                <a:gd name="connsiteY7" fmla="*/ 665120 h 2076978"/>
                <a:gd name="connsiteX8" fmla="*/ 883877 w 1737502"/>
                <a:gd name="connsiteY8" fmla="*/ 34056 h 2076978"/>
                <a:gd name="connsiteX9" fmla="*/ 227054 w 1737502"/>
                <a:gd name="connsiteY9" fmla="*/ 124207 h 2076978"/>
                <a:gd name="connsiteX0" fmla="*/ 227054 w 1734930"/>
                <a:gd name="connsiteY0" fmla="*/ 124207 h 2123993"/>
                <a:gd name="connsiteX1" fmla="*/ 8113 w 1734930"/>
                <a:gd name="connsiteY1" fmla="*/ 459058 h 2123993"/>
                <a:gd name="connsiteX2" fmla="*/ 214175 w 1734930"/>
                <a:gd name="connsiteY2" fmla="*/ 845424 h 2123993"/>
                <a:gd name="connsiteX3" fmla="*/ 1643729 w 1734930"/>
                <a:gd name="connsiteY3" fmla="*/ 1334820 h 2123993"/>
                <a:gd name="connsiteX4" fmla="*/ 1489183 w 1734930"/>
                <a:gd name="connsiteY4" fmla="*/ 2043159 h 2123993"/>
                <a:gd name="connsiteX5" fmla="*/ 664936 w 1734930"/>
                <a:gd name="connsiteY5" fmla="*/ 2017403 h 2123993"/>
                <a:gd name="connsiteX6" fmla="*/ 549026 w 1734930"/>
                <a:gd name="connsiteY6" fmla="*/ 1231790 h 2123993"/>
                <a:gd name="connsiteX7" fmla="*/ 1089938 w 1734930"/>
                <a:gd name="connsiteY7" fmla="*/ 665120 h 2123993"/>
                <a:gd name="connsiteX8" fmla="*/ 883877 w 1734930"/>
                <a:gd name="connsiteY8" fmla="*/ 34056 h 2123993"/>
                <a:gd name="connsiteX9" fmla="*/ 227054 w 1734930"/>
                <a:gd name="connsiteY9" fmla="*/ 124207 h 2123993"/>
                <a:gd name="connsiteX0" fmla="*/ 227054 w 1734930"/>
                <a:gd name="connsiteY0" fmla="*/ 124207 h 2118829"/>
                <a:gd name="connsiteX1" fmla="*/ 8113 w 1734930"/>
                <a:gd name="connsiteY1" fmla="*/ 459058 h 2118829"/>
                <a:gd name="connsiteX2" fmla="*/ 214175 w 1734930"/>
                <a:gd name="connsiteY2" fmla="*/ 845424 h 2118829"/>
                <a:gd name="connsiteX3" fmla="*/ 1643729 w 1734930"/>
                <a:gd name="connsiteY3" fmla="*/ 1334820 h 2118829"/>
                <a:gd name="connsiteX4" fmla="*/ 1489183 w 1734930"/>
                <a:gd name="connsiteY4" fmla="*/ 2043159 h 2118829"/>
                <a:gd name="connsiteX5" fmla="*/ 664936 w 1734930"/>
                <a:gd name="connsiteY5" fmla="*/ 2017403 h 2118829"/>
                <a:gd name="connsiteX6" fmla="*/ 626300 w 1734930"/>
                <a:gd name="connsiteY6" fmla="*/ 1321942 h 2118829"/>
                <a:gd name="connsiteX7" fmla="*/ 1089938 w 1734930"/>
                <a:gd name="connsiteY7" fmla="*/ 665120 h 2118829"/>
                <a:gd name="connsiteX8" fmla="*/ 883877 w 1734930"/>
                <a:gd name="connsiteY8" fmla="*/ 34056 h 2118829"/>
                <a:gd name="connsiteX9" fmla="*/ 227054 w 1734930"/>
                <a:gd name="connsiteY9" fmla="*/ 124207 h 2118829"/>
                <a:gd name="connsiteX0" fmla="*/ 227054 w 1734930"/>
                <a:gd name="connsiteY0" fmla="*/ 124207 h 2118829"/>
                <a:gd name="connsiteX1" fmla="*/ 8113 w 1734930"/>
                <a:gd name="connsiteY1" fmla="*/ 459058 h 2118829"/>
                <a:gd name="connsiteX2" fmla="*/ 214175 w 1734930"/>
                <a:gd name="connsiteY2" fmla="*/ 845424 h 2118829"/>
                <a:gd name="connsiteX3" fmla="*/ 1643729 w 1734930"/>
                <a:gd name="connsiteY3" fmla="*/ 1334820 h 2118829"/>
                <a:gd name="connsiteX4" fmla="*/ 1489183 w 1734930"/>
                <a:gd name="connsiteY4" fmla="*/ 2043159 h 2118829"/>
                <a:gd name="connsiteX5" fmla="*/ 664936 w 1734930"/>
                <a:gd name="connsiteY5" fmla="*/ 2017403 h 2118829"/>
                <a:gd name="connsiteX6" fmla="*/ 626300 w 1734930"/>
                <a:gd name="connsiteY6" fmla="*/ 1321942 h 2118829"/>
                <a:gd name="connsiteX7" fmla="*/ 1089938 w 1734930"/>
                <a:gd name="connsiteY7" fmla="*/ 665120 h 2118829"/>
                <a:gd name="connsiteX8" fmla="*/ 767968 w 1734930"/>
                <a:gd name="connsiteY8" fmla="*/ 34056 h 2118829"/>
                <a:gd name="connsiteX9" fmla="*/ 227054 w 1734930"/>
                <a:gd name="connsiteY9" fmla="*/ 124207 h 2118829"/>
                <a:gd name="connsiteX0" fmla="*/ 227054 w 1734930"/>
                <a:gd name="connsiteY0" fmla="*/ 124207 h 2118829"/>
                <a:gd name="connsiteX1" fmla="*/ 8113 w 1734930"/>
                <a:gd name="connsiteY1" fmla="*/ 459058 h 2118829"/>
                <a:gd name="connsiteX2" fmla="*/ 214175 w 1734930"/>
                <a:gd name="connsiteY2" fmla="*/ 845424 h 2118829"/>
                <a:gd name="connsiteX3" fmla="*/ 1643729 w 1734930"/>
                <a:gd name="connsiteY3" fmla="*/ 1334820 h 2118829"/>
                <a:gd name="connsiteX4" fmla="*/ 1489183 w 1734930"/>
                <a:gd name="connsiteY4" fmla="*/ 2043159 h 2118829"/>
                <a:gd name="connsiteX5" fmla="*/ 664936 w 1734930"/>
                <a:gd name="connsiteY5" fmla="*/ 2017403 h 2118829"/>
                <a:gd name="connsiteX6" fmla="*/ 626300 w 1734930"/>
                <a:gd name="connsiteY6" fmla="*/ 1321942 h 2118829"/>
                <a:gd name="connsiteX7" fmla="*/ 1089938 w 1734930"/>
                <a:gd name="connsiteY7" fmla="*/ 665120 h 2118829"/>
                <a:gd name="connsiteX8" fmla="*/ 767968 w 1734930"/>
                <a:gd name="connsiteY8" fmla="*/ 34056 h 2118829"/>
                <a:gd name="connsiteX9" fmla="*/ 227054 w 1734930"/>
                <a:gd name="connsiteY9" fmla="*/ 124207 h 2118829"/>
                <a:gd name="connsiteX0" fmla="*/ 227054 w 1734930"/>
                <a:gd name="connsiteY0" fmla="*/ 124207 h 2118829"/>
                <a:gd name="connsiteX1" fmla="*/ 8113 w 1734930"/>
                <a:gd name="connsiteY1" fmla="*/ 459058 h 2118829"/>
                <a:gd name="connsiteX2" fmla="*/ 214175 w 1734930"/>
                <a:gd name="connsiteY2" fmla="*/ 845424 h 2118829"/>
                <a:gd name="connsiteX3" fmla="*/ 1643729 w 1734930"/>
                <a:gd name="connsiteY3" fmla="*/ 1334820 h 2118829"/>
                <a:gd name="connsiteX4" fmla="*/ 1489183 w 1734930"/>
                <a:gd name="connsiteY4" fmla="*/ 2043159 h 2118829"/>
                <a:gd name="connsiteX5" fmla="*/ 664936 w 1734930"/>
                <a:gd name="connsiteY5" fmla="*/ 2017403 h 2118829"/>
                <a:gd name="connsiteX6" fmla="*/ 626300 w 1734930"/>
                <a:gd name="connsiteY6" fmla="*/ 1321942 h 2118829"/>
                <a:gd name="connsiteX7" fmla="*/ 1089938 w 1734930"/>
                <a:gd name="connsiteY7" fmla="*/ 665120 h 2118829"/>
                <a:gd name="connsiteX8" fmla="*/ 767968 w 1734930"/>
                <a:gd name="connsiteY8" fmla="*/ 34056 h 2118829"/>
                <a:gd name="connsiteX9" fmla="*/ 227054 w 1734930"/>
                <a:gd name="connsiteY9" fmla="*/ 124207 h 2118829"/>
                <a:gd name="connsiteX0" fmla="*/ 227054 w 1734930"/>
                <a:gd name="connsiteY0" fmla="*/ 124207 h 2157568"/>
                <a:gd name="connsiteX1" fmla="*/ 8113 w 1734930"/>
                <a:gd name="connsiteY1" fmla="*/ 459058 h 2157568"/>
                <a:gd name="connsiteX2" fmla="*/ 214175 w 1734930"/>
                <a:gd name="connsiteY2" fmla="*/ 845424 h 2157568"/>
                <a:gd name="connsiteX3" fmla="*/ 1643729 w 1734930"/>
                <a:gd name="connsiteY3" fmla="*/ 1334820 h 2157568"/>
                <a:gd name="connsiteX4" fmla="*/ 1489183 w 1734930"/>
                <a:gd name="connsiteY4" fmla="*/ 2043159 h 2157568"/>
                <a:gd name="connsiteX5" fmla="*/ 664936 w 1734930"/>
                <a:gd name="connsiteY5" fmla="*/ 2017403 h 2157568"/>
                <a:gd name="connsiteX6" fmla="*/ 626300 w 1734930"/>
                <a:gd name="connsiteY6" fmla="*/ 1321942 h 2157568"/>
                <a:gd name="connsiteX7" fmla="*/ 1089938 w 1734930"/>
                <a:gd name="connsiteY7" fmla="*/ 665120 h 2157568"/>
                <a:gd name="connsiteX8" fmla="*/ 767968 w 1734930"/>
                <a:gd name="connsiteY8" fmla="*/ 34056 h 2157568"/>
                <a:gd name="connsiteX9" fmla="*/ 227054 w 1734930"/>
                <a:gd name="connsiteY9" fmla="*/ 124207 h 2157568"/>
                <a:gd name="connsiteX0" fmla="*/ 227054 w 1732863"/>
                <a:gd name="connsiteY0" fmla="*/ 124207 h 2182671"/>
                <a:gd name="connsiteX1" fmla="*/ 8113 w 1732863"/>
                <a:gd name="connsiteY1" fmla="*/ 459058 h 2182671"/>
                <a:gd name="connsiteX2" fmla="*/ 214175 w 1732863"/>
                <a:gd name="connsiteY2" fmla="*/ 845424 h 2182671"/>
                <a:gd name="connsiteX3" fmla="*/ 1643729 w 1732863"/>
                <a:gd name="connsiteY3" fmla="*/ 1334820 h 2182671"/>
                <a:gd name="connsiteX4" fmla="*/ 1489183 w 1732863"/>
                <a:gd name="connsiteY4" fmla="*/ 2043159 h 2182671"/>
                <a:gd name="connsiteX5" fmla="*/ 729331 w 1732863"/>
                <a:gd name="connsiteY5" fmla="*/ 2056039 h 2182671"/>
                <a:gd name="connsiteX6" fmla="*/ 626300 w 1732863"/>
                <a:gd name="connsiteY6" fmla="*/ 1321942 h 2182671"/>
                <a:gd name="connsiteX7" fmla="*/ 1089938 w 1732863"/>
                <a:gd name="connsiteY7" fmla="*/ 665120 h 2182671"/>
                <a:gd name="connsiteX8" fmla="*/ 767968 w 1732863"/>
                <a:gd name="connsiteY8" fmla="*/ 34056 h 2182671"/>
                <a:gd name="connsiteX9" fmla="*/ 227054 w 1732863"/>
                <a:gd name="connsiteY9" fmla="*/ 124207 h 2182671"/>
                <a:gd name="connsiteX0" fmla="*/ 227054 w 1732863"/>
                <a:gd name="connsiteY0" fmla="*/ 124207 h 2137486"/>
                <a:gd name="connsiteX1" fmla="*/ 8113 w 1732863"/>
                <a:gd name="connsiteY1" fmla="*/ 459058 h 2137486"/>
                <a:gd name="connsiteX2" fmla="*/ 214175 w 1732863"/>
                <a:gd name="connsiteY2" fmla="*/ 845424 h 2137486"/>
                <a:gd name="connsiteX3" fmla="*/ 1643729 w 1732863"/>
                <a:gd name="connsiteY3" fmla="*/ 1334820 h 2137486"/>
                <a:gd name="connsiteX4" fmla="*/ 1489183 w 1732863"/>
                <a:gd name="connsiteY4" fmla="*/ 2043159 h 2137486"/>
                <a:gd name="connsiteX5" fmla="*/ 729331 w 1732863"/>
                <a:gd name="connsiteY5" fmla="*/ 2056039 h 2137486"/>
                <a:gd name="connsiteX6" fmla="*/ 677815 w 1732863"/>
                <a:gd name="connsiteY6" fmla="*/ 1360578 h 2137486"/>
                <a:gd name="connsiteX7" fmla="*/ 1089938 w 1732863"/>
                <a:gd name="connsiteY7" fmla="*/ 665120 h 2137486"/>
                <a:gd name="connsiteX8" fmla="*/ 767968 w 1732863"/>
                <a:gd name="connsiteY8" fmla="*/ 34056 h 2137486"/>
                <a:gd name="connsiteX9" fmla="*/ 227054 w 1732863"/>
                <a:gd name="connsiteY9" fmla="*/ 124207 h 2137486"/>
                <a:gd name="connsiteX0" fmla="*/ 227054 w 1732863"/>
                <a:gd name="connsiteY0" fmla="*/ 115013 h 2128292"/>
                <a:gd name="connsiteX1" fmla="*/ 8113 w 1732863"/>
                <a:gd name="connsiteY1" fmla="*/ 449864 h 2128292"/>
                <a:gd name="connsiteX2" fmla="*/ 214175 w 1732863"/>
                <a:gd name="connsiteY2" fmla="*/ 836230 h 2128292"/>
                <a:gd name="connsiteX3" fmla="*/ 1643729 w 1732863"/>
                <a:gd name="connsiteY3" fmla="*/ 1325626 h 2128292"/>
                <a:gd name="connsiteX4" fmla="*/ 1489183 w 1732863"/>
                <a:gd name="connsiteY4" fmla="*/ 2033965 h 2128292"/>
                <a:gd name="connsiteX5" fmla="*/ 729331 w 1732863"/>
                <a:gd name="connsiteY5" fmla="*/ 2046845 h 2128292"/>
                <a:gd name="connsiteX6" fmla="*/ 677815 w 1732863"/>
                <a:gd name="connsiteY6" fmla="*/ 1351384 h 2128292"/>
                <a:gd name="connsiteX7" fmla="*/ 1077059 w 1732863"/>
                <a:gd name="connsiteY7" fmla="*/ 527138 h 2128292"/>
                <a:gd name="connsiteX8" fmla="*/ 767968 w 1732863"/>
                <a:gd name="connsiteY8" fmla="*/ 24862 h 2128292"/>
                <a:gd name="connsiteX9" fmla="*/ 227054 w 1732863"/>
                <a:gd name="connsiteY9" fmla="*/ 115013 h 2128292"/>
                <a:gd name="connsiteX0" fmla="*/ 227054 w 1753783"/>
                <a:gd name="connsiteY0" fmla="*/ 115013 h 2168011"/>
                <a:gd name="connsiteX1" fmla="*/ 8113 w 1753783"/>
                <a:gd name="connsiteY1" fmla="*/ 449864 h 2168011"/>
                <a:gd name="connsiteX2" fmla="*/ 214175 w 1753783"/>
                <a:gd name="connsiteY2" fmla="*/ 836230 h 2168011"/>
                <a:gd name="connsiteX3" fmla="*/ 1643729 w 1753783"/>
                <a:gd name="connsiteY3" fmla="*/ 1325626 h 2168011"/>
                <a:gd name="connsiteX4" fmla="*/ 1553578 w 1753783"/>
                <a:gd name="connsiteY4" fmla="*/ 2098360 h 2168011"/>
                <a:gd name="connsiteX5" fmla="*/ 729331 w 1753783"/>
                <a:gd name="connsiteY5" fmla="*/ 2046845 h 2168011"/>
                <a:gd name="connsiteX6" fmla="*/ 677815 w 1753783"/>
                <a:gd name="connsiteY6" fmla="*/ 1351384 h 2168011"/>
                <a:gd name="connsiteX7" fmla="*/ 1077059 w 1753783"/>
                <a:gd name="connsiteY7" fmla="*/ 527138 h 2168011"/>
                <a:gd name="connsiteX8" fmla="*/ 767968 w 1753783"/>
                <a:gd name="connsiteY8" fmla="*/ 24862 h 2168011"/>
                <a:gd name="connsiteX9" fmla="*/ 227054 w 1753783"/>
                <a:gd name="connsiteY9" fmla="*/ 115013 h 2168011"/>
                <a:gd name="connsiteX0" fmla="*/ 227054 w 1752227"/>
                <a:gd name="connsiteY0" fmla="*/ 115013 h 2168011"/>
                <a:gd name="connsiteX1" fmla="*/ 8113 w 1752227"/>
                <a:gd name="connsiteY1" fmla="*/ 449864 h 2168011"/>
                <a:gd name="connsiteX2" fmla="*/ 214175 w 1752227"/>
                <a:gd name="connsiteY2" fmla="*/ 836230 h 2168011"/>
                <a:gd name="connsiteX3" fmla="*/ 1643729 w 1752227"/>
                <a:gd name="connsiteY3" fmla="*/ 1325626 h 2168011"/>
                <a:gd name="connsiteX4" fmla="*/ 1553578 w 1752227"/>
                <a:gd name="connsiteY4" fmla="*/ 2098360 h 2168011"/>
                <a:gd name="connsiteX5" fmla="*/ 767968 w 1752227"/>
                <a:gd name="connsiteY5" fmla="*/ 2046845 h 2168011"/>
                <a:gd name="connsiteX6" fmla="*/ 677815 w 1752227"/>
                <a:gd name="connsiteY6" fmla="*/ 1351384 h 2168011"/>
                <a:gd name="connsiteX7" fmla="*/ 1077059 w 1752227"/>
                <a:gd name="connsiteY7" fmla="*/ 527138 h 2168011"/>
                <a:gd name="connsiteX8" fmla="*/ 767968 w 1752227"/>
                <a:gd name="connsiteY8" fmla="*/ 24862 h 2168011"/>
                <a:gd name="connsiteX9" fmla="*/ 227054 w 1752227"/>
                <a:gd name="connsiteY9" fmla="*/ 115013 h 2168011"/>
                <a:gd name="connsiteX0" fmla="*/ 227054 w 1752227"/>
                <a:gd name="connsiteY0" fmla="*/ 115013 h 2198192"/>
                <a:gd name="connsiteX1" fmla="*/ 8113 w 1752227"/>
                <a:gd name="connsiteY1" fmla="*/ 449864 h 2198192"/>
                <a:gd name="connsiteX2" fmla="*/ 214175 w 1752227"/>
                <a:gd name="connsiteY2" fmla="*/ 836230 h 2198192"/>
                <a:gd name="connsiteX3" fmla="*/ 1643729 w 1752227"/>
                <a:gd name="connsiteY3" fmla="*/ 1325626 h 2198192"/>
                <a:gd name="connsiteX4" fmla="*/ 1553578 w 1752227"/>
                <a:gd name="connsiteY4" fmla="*/ 2098360 h 2198192"/>
                <a:gd name="connsiteX5" fmla="*/ 767968 w 1752227"/>
                <a:gd name="connsiteY5" fmla="*/ 2046845 h 2198192"/>
                <a:gd name="connsiteX6" fmla="*/ 677815 w 1752227"/>
                <a:gd name="connsiteY6" fmla="*/ 1351384 h 2198192"/>
                <a:gd name="connsiteX7" fmla="*/ 1077059 w 1752227"/>
                <a:gd name="connsiteY7" fmla="*/ 527138 h 2198192"/>
                <a:gd name="connsiteX8" fmla="*/ 767968 w 1752227"/>
                <a:gd name="connsiteY8" fmla="*/ 24862 h 2198192"/>
                <a:gd name="connsiteX9" fmla="*/ 227054 w 1752227"/>
                <a:gd name="connsiteY9" fmla="*/ 115013 h 21981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752227" h="2198192">
                  <a:moveTo>
                    <a:pt x="227054" y="115013"/>
                  </a:moveTo>
                  <a:cubicBezTo>
                    <a:pt x="100412" y="185847"/>
                    <a:pt x="10259" y="329661"/>
                    <a:pt x="8113" y="449864"/>
                  </a:cubicBezTo>
                  <a:cubicBezTo>
                    <a:pt x="5967" y="570067"/>
                    <a:pt x="-58427" y="690270"/>
                    <a:pt x="214175" y="836230"/>
                  </a:cubicBezTo>
                  <a:cubicBezTo>
                    <a:pt x="486777" y="982190"/>
                    <a:pt x="1420495" y="1115271"/>
                    <a:pt x="1643729" y="1325626"/>
                  </a:cubicBezTo>
                  <a:cubicBezTo>
                    <a:pt x="1866963" y="1535981"/>
                    <a:pt x="1699538" y="1978157"/>
                    <a:pt x="1553578" y="2098360"/>
                  </a:cubicBezTo>
                  <a:cubicBezTo>
                    <a:pt x="1407618" y="2218563"/>
                    <a:pt x="991201" y="2261493"/>
                    <a:pt x="767968" y="2046845"/>
                  </a:cubicBezTo>
                  <a:cubicBezTo>
                    <a:pt x="544735" y="1832197"/>
                    <a:pt x="626300" y="1604669"/>
                    <a:pt x="677815" y="1351384"/>
                  </a:cubicBezTo>
                  <a:cubicBezTo>
                    <a:pt x="729330" y="1098099"/>
                    <a:pt x="1062034" y="748225"/>
                    <a:pt x="1077059" y="527138"/>
                  </a:cubicBezTo>
                  <a:cubicBezTo>
                    <a:pt x="1092084" y="306051"/>
                    <a:pt x="909635" y="93549"/>
                    <a:pt x="767968" y="24862"/>
                  </a:cubicBezTo>
                  <a:cubicBezTo>
                    <a:pt x="626301" y="-43825"/>
                    <a:pt x="353697" y="44179"/>
                    <a:pt x="227054" y="115013"/>
                  </a:cubicBezTo>
                  <a:close/>
                </a:path>
              </a:pathLst>
            </a:custGeom>
            <a:noFill/>
            <a:ln w="38100">
              <a:solidFill>
                <a:srgbClr val="00FFFF"/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1" name="Freeform 90"/>
            <p:cNvSpPr/>
            <p:nvPr/>
          </p:nvSpPr>
          <p:spPr>
            <a:xfrm rot="4424623">
              <a:off x="1015881" y="1059097"/>
              <a:ext cx="1467056" cy="2128292"/>
            </a:xfrm>
            <a:custGeom>
              <a:avLst/>
              <a:gdLst>
                <a:gd name="connsiteX0" fmla="*/ 219038 w 1541211"/>
                <a:gd name="connsiteY0" fmla="*/ 194347 h 2342507"/>
                <a:gd name="connsiteX1" fmla="*/ 97 w 1541211"/>
                <a:gd name="connsiteY1" fmla="*/ 529198 h 2342507"/>
                <a:gd name="connsiteX2" fmla="*/ 206159 w 1541211"/>
                <a:gd name="connsiteY2" fmla="*/ 915564 h 2342507"/>
                <a:gd name="connsiteX3" fmla="*/ 1056165 w 1541211"/>
                <a:gd name="connsiteY3" fmla="*/ 1095868 h 2342507"/>
                <a:gd name="connsiteX4" fmla="*/ 1519804 w 1541211"/>
                <a:gd name="connsiteY4" fmla="*/ 1507992 h 2342507"/>
                <a:gd name="connsiteX5" fmla="*/ 1378136 w 1541211"/>
                <a:gd name="connsiteY5" fmla="*/ 2177694 h 2342507"/>
                <a:gd name="connsiteX6" fmla="*/ 631162 w 1541211"/>
                <a:gd name="connsiteY6" fmla="*/ 2319361 h 2342507"/>
                <a:gd name="connsiteX7" fmla="*/ 386463 w 1541211"/>
                <a:gd name="connsiteY7" fmla="*/ 1804207 h 2342507"/>
                <a:gd name="connsiteX8" fmla="*/ 541010 w 1541211"/>
                <a:gd name="connsiteY8" fmla="*/ 1301930 h 2342507"/>
                <a:gd name="connsiteX9" fmla="*/ 1081922 w 1541211"/>
                <a:gd name="connsiteY9" fmla="*/ 735260 h 2342507"/>
                <a:gd name="connsiteX10" fmla="*/ 966012 w 1541211"/>
                <a:gd name="connsiteY10" fmla="*/ 65559 h 2342507"/>
                <a:gd name="connsiteX11" fmla="*/ 463736 w 1541211"/>
                <a:gd name="connsiteY11" fmla="*/ 39801 h 2342507"/>
                <a:gd name="connsiteX12" fmla="*/ 219038 w 1541211"/>
                <a:gd name="connsiteY12" fmla="*/ 194347 h 2342507"/>
                <a:gd name="connsiteX0" fmla="*/ 219038 w 1541211"/>
                <a:gd name="connsiteY0" fmla="*/ 158385 h 2306545"/>
                <a:gd name="connsiteX1" fmla="*/ 97 w 1541211"/>
                <a:gd name="connsiteY1" fmla="*/ 493236 h 2306545"/>
                <a:gd name="connsiteX2" fmla="*/ 206159 w 1541211"/>
                <a:gd name="connsiteY2" fmla="*/ 879602 h 2306545"/>
                <a:gd name="connsiteX3" fmla="*/ 1056165 w 1541211"/>
                <a:gd name="connsiteY3" fmla="*/ 1059906 h 2306545"/>
                <a:gd name="connsiteX4" fmla="*/ 1519804 w 1541211"/>
                <a:gd name="connsiteY4" fmla="*/ 1472030 h 2306545"/>
                <a:gd name="connsiteX5" fmla="*/ 1378136 w 1541211"/>
                <a:gd name="connsiteY5" fmla="*/ 2141732 h 2306545"/>
                <a:gd name="connsiteX6" fmla="*/ 631162 w 1541211"/>
                <a:gd name="connsiteY6" fmla="*/ 2283399 h 2306545"/>
                <a:gd name="connsiteX7" fmla="*/ 386463 w 1541211"/>
                <a:gd name="connsiteY7" fmla="*/ 1768245 h 2306545"/>
                <a:gd name="connsiteX8" fmla="*/ 541010 w 1541211"/>
                <a:gd name="connsiteY8" fmla="*/ 1265968 h 2306545"/>
                <a:gd name="connsiteX9" fmla="*/ 1081922 w 1541211"/>
                <a:gd name="connsiteY9" fmla="*/ 699298 h 2306545"/>
                <a:gd name="connsiteX10" fmla="*/ 953134 w 1541211"/>
                <a:gd name="connsiteY10" fmla="*/ 106870 h 2306545"/>
                <a:gd name="connsiteX11" fmla="*/ 463736 w 1541211"/>
                <a:gd name="connsiteY11" fmla="*/ 3839 h 2306545"/>
                <a:gd name="connsiteX12" fmla="*/ 219038 w 1541211"/>
                <a:gd name="connsiteY12" fmla="*/ 158385 h 2306545"/>
                <a:gd name="connsiteX0" fmla="*/ 219038 w 1541211"/>
                <a:gd name="connsiteY0" fmla="*/ 92551 h 2240711"/>
                <a:gd name="connsiteX1" fmla="*/ 97 w 1541211"/>
                <a:gd name="connsiteY1" fmla="*/ 427402 h 2240711"/>
                <a:gd name="connsiteX2" fmla="*/ 206159 w 1541211"/>
                <a:gd name="connsiteY2" fmla="*/ 813768 h 2240711"/>
                <a:gd name="connsiteX3" fmla="*/ 1056165 w 1541211"/>
                <a:gd name="connsiteY3" fmla="*/ 994072 h 2240711"/>
                <a:gd name="connsiteX4" fmla="*/ 1519804 w 1541211"/>
                <a:gd name="connsiteY4" fmla="*/ 1406196 h 2240711"/>
                <a:gd name="connsiteX5" fmla="*/ 1378136 w 1541211"/>
                <a:gd name="connsiteY5" fmla="*/ 2075898 h 2240711"/>
                <a:gd name="connsiteX6" fmla="*/ 631162 w 1541211"/>
                <a:gd name="connsiteY6" fmla="*/ 2217565 h 2240711"/>
                <a:gd name="connsiteX7" fmla="*/ 386463 w 1541211"/>
                <a:gd name="connsiteY7" fmla="*/ 1702411 h 2240711"/>
                <a:gd name="connsiteX8" fmla="*/ 541010 w 1541211"/>
                <a:gd name="connsiteY8" fmla="*/ 1200134 h 2240711"/>
                <a:gd name="connsiteX9" fmla="*/ 1081922 w 1541211"/>
                <a:gd name="connsiteY9" fmla="*/ 633464 h 2240711"/>
                <a:gd name="connsiteX10" fmla="*/ 953134 w 1541211"/>
                <a:gd name="connsiteY10" fmla="*/ 41036 h 2240711"/>
                <a:gd name="connsiteX11" fmla="*/ 219038 w 1541211"/>
                <a:gd name="connsiteY11" fmla="*/ 92551 h 2240711"/>
                <a:gd name="connsiteX0" fmla="*/ 219038 w 1541211"/>
                <a:gd name="connsiteY0" fmla="*/ 124207 h 2272367"/>
                <a:gd name="connsiteX1" fmla="*/ 97 w 1541211"/>
                <a:gd name="connsiteY1" fmla="*/ 459058 h 2272367"/>
                <a:gd name="connsiteX2" fmla="*/ 206159 w 1541211"/>
                <a:gd name="connsiteY2" fmla="*/ 845424 h 2272367"/>
                <a:gd name="connsiteX3" fmla="*/ 1056165 w 1541211"/>
                <a:gd name="connsiteY3" fmla="*/ 1025728 h 2272367"/>
                <a:gd name="connsiteX4" fmla="*/ 1519804 w 1541211"/>
                <a:gd name="connsiteY4" fmla="*/ 1437852 h 2272367"/>
                <a:gd name="connsiteX5" fmla="*/ 1378136 w 1541211"/>
                <a:gd name="connsiteY5" fmla="*/ 2107554 h 2272367"/>
                <a:gd name="connsiteX6" fmla="*/ 631162 w 1541211"/>
                <a:gd name="connsiteY6" fmla="*/ 2249221 h 2272367"/>
                <a:gd name="connsiteX7" fmla="*/ 386463 w 1541211"/>
                <a:gd name="connsiteY7" fmla="*/ 1734067 h 2272367"/>
                <a:gd name="connsiteX8" fmla="*/ 541010 w 1541211"/>
                <a:gd name="connsiteY8" fmla="*/ 1231790 h 2272367"/>
                <a:gd name="connsiteX9" fmla="*/ 1081922 w 1541211"/>
                <a:gd name="connsiteY9" fmla="*/ 665120 h 2272367"/>
                <a:gd name="connsiteX10" fmla="*/ 875861 w 1541211"/>
                <a:gd name="connsiteY10" fmla="*/ 34056 h 2272367"/>
                <a:gd name="connsiteX11" fmla="*/ 219038 w 1541211"/>
                <a:gd name="connsiteY11" fmla="*/ 124207 h 2272367"/>
                <a:gd name="connsiteX0" fmla="*/ 219038 w 1548900"/>
                <a:gd name="connsiteY0" fmla="*/ 124207 h 2113372"/>
                <a:gd name="connsiteX1" fmla="*/ 97 w 1548900"/>
                <a:gd name="connsiteY1" fmla="*/ 459058 h 2113372"/>
                <a:gd name="connsiteX2" fmla="*/ 206159 w 1548900"/>
                <a:gd name="connsiteY2" fmla="*/ 845424 h 2113372"/>
                <a:gd name="connsiteX3" fmla="*/ 1056165 w 1548900"/>
                <a:gd name="connsiteY3" fmla="*/ 1025728 h 2113372"/>
                <a:gd name="connsiteX4" fmla="*/ 1519804 w 1548900"/>
                <a:gd name="connsiteY4" fmla="*/ 1437852 h 2113372"/>
                <a:gd name="connsiteX5" fmla="*/ 1378136 w 1548900"/>
                <a:gd name="connsiteY5" fmla="*/ 2107554 h 2113372"/>
                <a:gd name="connsiteX6" fmla="*/ 386463 w 1548900"/>
                <a:gd name="connsiteY6" fmla="*/ 1734067 h 2113372"/>
                <a:gd name="connsiteX7" fmla="*/ 541010 w 1548900"/>
                <a:gd name="connsiteY7" fmla="*/ 1231790 h 2113372"/>
                <a:gd name="connsiteX8" fmla="*/ 1081922 w 1548900"/>
                <a:gd name="connsiteY8" fmla="*/ 665120 h 2113372"/>
                <a:gd name="connsiteX9" fmla="*/ 875861 w 1548900"/>
                <a:gd name="connsiteY9" fmla="*/ 34056 h 2113372"/>
                <a:gd name="connsiteX10" fmla="*/ 219038 w 1548900"/>
                <a:gd name="connsiteY10" fmla="*/ 124207 h 2113372"/>
                <a:gd name="connsiteX0" fmla="*/ 219038 w 1591545"/>
                <a:gd name="connsiteY0" fmla="*/ 124207 h 2116188"/>
                <a:gd name="connsiteX1" fmla="*/ 97 w 1591545"/>
                <a:gd name="connsiteY1" fmla="*/ 459058 h 2116188"/>
                <a:gd name="connsiteX2" fmla="*/ 206159 w 1591545"/>
                <a:gd name="connsiteY2" fmla="*/ 845424 h 2116188"/>
                <a:gd name="connsiteX3" fmla="*/ 1056165 w 1591545"/>
                <a:gd name="connsiteY3" fmla="*/ 1025728 h 2116188"/>
                <a:gd name="connsiteX4" fmla="*/ 1571319 w 1591545"/>
                <a:gd name="connsiteY4" fmla="*/ 1360578 h 2116188"/>
                <a:gd name="connsiteX5" fmla="*/ 1378136 w 1591545"/>
                <a:gd name="connsiteY5" fmla="*/ 2107554 h 2116188"/>
                <a:gd name="connsiteX6" fmla="*/ 386463 w 1591545"/>
                <a:gd name="connsiteY6" fmla="*/ 1734067 h 2116188"/>
                <a:gd name="connsiteX7" fmla="*/ 541010 w 1591545"/>
                <a:gd name="connsiteY7" fmla="*/ 1231790 h 2116188"/>
                <a:gd name="connsiteX8" fmla="*/ 1081922 w 1591545"/>
                <a:gd name="connsiteY8" fmla="*/ 665120 h 2116188"/>
                <a:gd name="connsiteX9" fmla="*/ 875861 w 1591545"/>
                <a:gd name="connsiteY9" fmla="*/ 34056 h 2116188"/>
                <a:gd name="connsiteX10" fmla="*/ 219038 w 1591545"/>
                <a:gd name="connsiteY10" fmla="*/ 124207 h 2116188"/>
                <a:gd name="connsiteX0" fmla="*/ 219038 w 1587716"/>
                <a:gd name="connsiteY0" fmla="*/ 124207 h 2132594"/>
                <a:gd name="connsiteX1" fmla="*/ 97 w 1587716"/>
                <a:gd name="connsiteY1" fmla="*/ 459058 h 2132594"/>
                <a:gd name="connsiteX2" fmla="*/ 206159 w 1587716"/>
                <a:gd name="connsiteY2" fmla="*/ 845424 h 2132594"/>
                <a:gd name="connsiteX3" fmla="*/ 1056165 w 1587716"/>
                <a:gd name="connsiteY3" fmla="*/ 1025728 h 2132594"/>
                <a:gd name="connsiteX4" fmla="*/ 1571319 w 1587716"/>
                <a:gd name="connsiteY4" fmla="*/ 1360578 h 2132594"/>
                <a:gd name="connsiteX5" fmla="*/ 1378136 w 1587716"/>
                <a:gd name="connsiteY5" fmla="*/ 2107554 h 2132594"/>
                <a:gd name="connsiteX6" fmla="*/ 579646 w 1587716"/>
                <a:gd name="connsiteY6" fmla="*/ 1888614 h 2132594"/>
                <a:gd name="connsiteX7" fmla="*/ 541010 w 1587716"/>
                <a:gd name="connsiteY7" fmla="*/ 1231790 h 2132594"/>
                <a:gd name="connsiteX8" fmla="*/ 1081922 w 1587716"/>
                <a:gd name="connsiteY8" fmla="*/ 665120 h 2132594"/>
                <a:gd name="connsiteX9" fmla="*/ 875861 w 1587716"/>
                <a:gd name="connsiteY9" fmla="*/ 34056 h 2132594"/>
                <a:gd name="connsiteX10" fmla="*/ 219038 w 1587716"/>
                <a:gd name="connsiteY10" fmla="*/ 124207 h 2132594"/>
                <a:gd name="connsiteX0" fmla="*/ 219038 w 1617794"/>
                <a:gd name="connsiteY0" fmla="*/ 124207 h 2075158"/>
                <a:gd name="connsiteX1" fmla="*/ 97 w 1617794"/>
                <a:gd name="connsiteY1" fmla="*/ 459058 h 2075158"/>
                <a:gd name="connsiteX2" fmla="*/ 206159 w 1617794"/>
                <a:gd name="connsiteY2" fmla="*/ 845424 h 2075158"/>
                <a:gd name="connsiteX3" fmla="*/ 1056165 w 1617794"/>
                <a:gd name="connsiteY3" fmla="*/ 1025728 h 2075158"/>
                <a:gd name="connsiteX4" fmla="*/ 1571319 w 1617794"/>
                <a:gd name="connsiteY4" fmla="*/ 1360578 h 2075158"/>
                <a:gd name="connsiteX5" fmla="*/ 1481167 w 1617794"/>
                <a:gd name="connsiteY5" fmla="*/ 2043159 h 2075158"/>
                <a:gd name="connsiteX6" fmla="*/ 579646 w 1617794"/>
                <a:gd name="connsiteY6" fmla="*/ 1888614 h 2075158"/>
                <a:gd name="connsiteX7" fmla="*/ 541010 w 1617794"/>
                <a:gd name="connsiteY7" fmla="*/ 1231790 h 2075158"/>
                <a:gd name="connsiteX8" fmla="*/ 1081922 w 1617794"/>
                <a:gd name="connsiteY8" fmla="*/ 665120 h 2075158"/>
                <a:gd name="connsiteX9" fmla="*/ 875861 w 1617794"/>
                <a:gd name="connsiteY9" fmla="*/ 34056 h 2075158"/>
                <a:gd name="connsiteX10" fmla="*/ 219038 w 1617794"/>
                <a:gd name="connsiteY10" fmla="*/ 124207 h 2075158"/>
                <a:gd name="connsiteX0" fmla="*/ 219038 w 1666856"/>
                <a:gd name="connsiteY0" fmla="*/ 124207 h 2076978"/>
                <a:gd name="connsiteX1" fmla="*/ 97 w 1666856"/>
                <a:gd name="connsiteY1" fmla="*/ 459058 h 2076978"/>
                <a:gd name="connsiteX2" fmla="*/ 206159 w 1666856"/>
                <a:gd name="connsiteY2" fmla="*/ 845424 h 2076978"/>
                <a:gd name="connsiteX3" fmla="*/ 1056165 w 1666856"/>
                <a:gd name="connsiteY3" fmla="*/ 1025728 h 2076978"/>
                <a:gd name="connsiteX4" fmla="*/ 1635713 w 1666856"/>
                <a:gd name="connsiteY4" fmla="*/ 1334820 h 2076978"/>
                <a:gd name="connsiteX5" fmla="*/ 1481167 w 1666856"/>
                <a:gd name="connsiteY5" fmla="*/ 2043159 h 2076978"/>
                <a:gd name="connsiteX6" fmla="*/ 579646 w 1666856"/>
                <a:gd name="connsiteY6" fmla="*/ 1888614 h 2076978"/>
                <a:gd name="connsiteX7" fmla="*/ 541010 w 1666856"/>
                <a:gd name="connsiteY7" fmla="*/ 1231790 h 2076978"/>
                <a:gd name="connsiteX8" fmla="*/ 1081922 w 1666856"/>
                <a:gd name="connsiteY8" fmla="*/ 665120 h 2076978"/>
                <a:gd name="connsiteX9" fmla="*/ 875861 w 1666856"/>
                <a:gd name="connsiteY9" fmla="*/ 34056 h 2076978"/>
                <a:gd name="connsiteX10" fmla="*/ 219038 w 1666856"/>
                <a:gd name="connsiteY10" fmla="*/ 124207 h 2076978"/>
                <a:gd name="connsiteX0" fmla="*/ 219058 w 1664049"/>
                <a:gd name="connsiteY0" fmla="*/ 124207 h 2076978"/>
                <a:gd name="connsiteX1" fmla="*/ 117 w 1664049"/>
                <a:gd name="connsiteY1" fmla="*/ 459058 h 2076978"/>
                <a:gd name="connsiteX2" fmla="*/ 206179 w 1664049"/>
                <a:gd name="connsiteY2" fmla="*/ 845424 h 2076978"/>
                <a:gd name="connsiteX3" fmla="*/ 1094822 w 1664049"/>
                <a:gd name="connsiteY3" fmla="*/ 974212 h 2076978"/>
                <a:gd name="connsiteX4" fmla="*/ 1635733 w 1664049"/>
                <a:gd name="connsiteY4" fmla="*/ 1334820 h 2076978"/>
                <a:gd name="connsiteX5" fmla="*/ 1481187 w 1664049"/>
                <a:gd name="connsiteY5" fmla="*/ 2043159 h 2076978"/>
                <a:gd name="connsiteX6" fmla="*/ 579666 w 1664049"/>
                <a:gd name="connsiteY6" fmla="*/ 1888614 h 2076978"/>
                <a:gd name="connsiteX7" fmla="*/ 541030 w 1664049"/>
                <a:gd name="connsiteY7" fmla="*/ 1231790 h 2076978"/>
                <a:gd name="connsiteX8" fmla="*/ 1081942 w 1664049"/>
                <a:gd name="connsiteY8" fmla="*/ 665120 h 2076978"/>
                <a:gd name="connsiteX9" fmla="*/ 875881 w 1664049"/>
                <a:gd name="connsiteY9" fmla="*/ 34056 h 2076978"/>
                <a:gd name="connsiteX10" fmla="*/ 219058 w 1664049"/>
                <a:gd name="connsiteY10" fmla="*/ 124207 h 2076978"/>
                <a:gd name="connsiteX0" fmla="*/ 227054 w 1737502"/>
                <a:gd name="connsiteY0" fmla="*/ 124207 h 2076978"/>
                <a:gd name="connsiteX1" fmla="*/ 8113 w 1737502"/>
                <a:gd name="connsiteY1" fmla="*/ 459058 h 2076978"/>
                <a:gd name="connsiteX2" fmla="*/ 214175 w 1737502"/>
                <a:gd name="connsiteY2" fmla="*/ 845424 h 2076978"/>
                <a:gd name="connsiteX3" fmla="*/ 1643729 w 1737502"/>
                <a:gd name="connsiteY3" fmla="*/ 1334820 h 2076978"/>
                <a:gd name="connsiteX4" fmla="*/ 1489183 w 1737502"/>
                <a:gd name="connsiteY4" fmla="*/ 2043159 h 2076978"/>
                <a:gd name="connsiteX5" fmla="*/ 587662 w 1737502"/>
                <a:gd name="connsiteY5" fmla="*/ 1888614 h 2076978"/>
                <a:gd name="connsiteX6" fmla="*/ 549026 w 1737502"/>
                <a:gd name="connsiteY6" fmla="*/ 1231790 h 2076978"/>
                <a:gd name="connsiteX7" fmla="*/ 1089938 w 1737502"/>
                <a:gd name="connsiteY7" fmla="*/ 665120 h 2076978"/>
                <a:gd name="connsiteX8" fmla="*/ 883877 w 1737502"/>
                <a:gd name="connsiteY8" fmla="*/ 34056 h 2076978"/>
                <a:gd name="connsiteX9" fmla="*/ 227054 w 1737502"/>
                <a:gd name="connsiteY9" fmla="*/ 124207 h 2076978"/>
                <a:gd name="connsiteX0" fmla="*/ 227054 w 1734930"/>
                <a:gd name="connsiteY0" fmla="*/ 124207 h 2123993"/>
                <a:gd name="connsiteX1" fmla="*/ 8113 w 1734930"/>
                <a:gd name="connsiteY1" fmla="*/ 459058 h 2123993"/>
                <a:gd name="connsiteX2" fmla="*/ 214175 w 1734930"/>
                <a:gd name="connsiteY2" fmla="*/ 845424 h 2123993"/>
                <a:gd name="connsiteX3" fmla="*/ 1643729 w 1734930"/>
                <a:gd name="connsiteY3" fmla="*/ 1334820 h 2123993"/>
                <a:gd name="connsiteX4" fmla="*/ 1489183 w 1734930"/>
                <a:gd name="connsiteY4" fmla="*/ 2043159 h 2123993"/>
                <a:gd name="connsiteX5" fmla="*/ 664936 w 1734930"/>
                <a:gd name="connsiteY5" fmla="*/ 2017403 h 2123993"/>
                <a:gd name="connsiteX6" fmla="*/ 549026 w 1734930"/>
                <a:gd name="connsiteY6" fmla="*/ 1231790 h 2123993"/>
                <a:gd name="connsiteX7" fmla="*/ 1089938 w 1734930"/>
                <a:gd name="connsiteY7" fmla="*/ 665120 h 2123993"/>
                <a:gd name="connsiteX8" fmla="*/ 883877 w 1734930"/>
                <a:gd name="connsiteY8" fmla="*/ 34056 h 2123993"/>
                <a:gd name="connsiteX9" fmla="*/ 227054 w 1734930"/>
                <a:gd name="connsiteY9" fmla="*/ 124207 h 2123993"/>
                <a:gd name="connsiteX0" fmla="*/ 227054 w 1734930"/>
                <a:gd name="connsiteY0" fmla="*/ 124207 h 2118829"/>
                <a:gd name="connsiteX1" fmla="*/ 8113 w 1734930"/>
                <a:gd name="connsiteY1" fmla="*/ 459058 h 2118829"/>
                <a:gd name="connsiteX2" fmla="*/ 214175 w 1734930"/>
                <a:gd name="connsiteY2" fmla="*/ 845424 h 2118829"/>
                <a:gd name="connsiteX3" fmla="*/ 1643729 w 1734930"/>
                <a:gd name="connsiteY3" fmla="*/ 1334820 h 2118829"/>
                <a:gd name="connsiteX4" fmla="*/ 1489183 w 1734930"/>
                <a:gd name="connsiteY4" fmla="*/ 2043159 h 2118829"/>
                <a:gd name="connsiteX5" fmla="*/ 664936 w 1734930"/>
                <a:gd name="connsiteY5" fmla="*/ 2017403 h 2118829"/>
                <a:gd name="connsiteX6" fmla="*/ 626300 w 1734930"/>
                <a:gd name="connsiteY6" fmla="*/ 1321942 h 2118829"/>
                <a:gd name="connsiteX7" fmla="*/ 1089938 w 1734930"/>
                <a:gd name="connsiteY7" fmla="*/ 665120 h 2118829"/>
                <a:gd name="connsiteX8" fmla="*/ 883877 w 1734930"/>
                <a:gd name="connsiteY8" fmla="*/ 34056 h 2118829"/>
                <a:gd name="connsiteX9" fmla="*/ 227054 w 1734930"/>
                <a:gd name="connsiteY9" fmla="*/ 124207 h 2118829"/>
                <a:gd name="connsiteX0" fmla="*/ 227054 w 1734930"/>
                <a:gd name="connsiteY0" fmla="*/ 124207 h 2118829"/>
                <a:gd name="connsiteX1" fmla="*/ 8113 w 1734930"/>
                <a:gd name="connsiteY1" fmla="*/ 459058 h 2118829"/>
                <a:gd name="connsiteX2" fmla="*/ 214175 w 1734930"/>
                <a:gd name="connsiteY2" fmla="*/ 845424 h 2118829"/>
                <a:gd name="connsiteX3" fmla="*/ 1643729 w 1734930"/>
                <a:gd name="connsiteY3" fmla="*/ 1334820 h 2118829"/>
                <a:gd name="connsiteX4" fmla="*/ 1489183 w 1734930"/>
                <a:gd name="connsiteY4" fmla="*/ 2043159 h 2118829"/>
                <a:gd name="connsiteX5" fmla="*/ 664936 w 1734930"/>
                <a:gd name="connsiteY5" fmla="*/ 2017403 h 2118829"/>
                <a:gd name="connsiteX6" fmla="*/ 626300 w 1734930"/>
                <a:gd name="connsiteY6" fmla="*/ 1321942 h 2118829"/>
                <a:gd name="connsiteX7" fmla="*/ 1089938 w 1734930"/>
                <a:gd name="connsiteY7" fmla="*/ 665120 h 2118829"/>
                <a:gd name="connsiteX8" fmla="*/ 767968 w 1734930"/>
                <a:gd name="connsiteY8" fmla="*/ 34056 h 2118829"/>
                <a:gd name="connsiteX9" fmla="*/ 227054 w 1734930"/>
                <a:gd name="connsiteY9" fmla="*/ 124207 h 2118829"/>
                <a:gd name="connsiteX0" fmla="*/ 227054 w 1734930"/>
                <a:gd name="connsiteY0" fmla="*/ 124207 h 2118829"/>
                <a:gd name="connsiteX1" fmla="*/ 8113 w 1734930"/>
                <a:gd name="connsiteY1" fmla="*/ 459058 h 2118829"/>
                <a:gd name="connsiteX2" fmla="*/ 214175 w 1734930"/>
                <a:gd name="connsiteY2" fmla="*/ 845424 h 2118829"/>
                <a:gd name="connsiteX3" fmla="*/ 1643729 w 1734930"/>
                <a:gd name="connsiteY3" fmla="*/ 1334820 h 2118829"/>
                <a:gd name="connsiteX4" fmla="*/ 1489183 w 1734930"/>
                <a:gd name="connsiteY4" fmla="*/ 2043159 h 2118829"/>
                <a:gd name="connsiteX5" fmla="*/ 664936 w 1734930"/>
                <a:gd name="connsiteY5" fmla="*/ 2017403 h 2118829"/>
                <a:gd name="connsiteX6" fmla="*/ 626300 w 1734930"/>
                <a:gd name="connsiteY6" fmla="*/ 1321942 h 2118829"/>
                <a:gd name="connsiteX7" fmla="*/ 1089938 w 1734930"/>
                <a:gd name="connsiteY7" fmla="*/ 665120 h 2118829"/>
                <a:gd name="connsiteX8" fmla="*/ 767968 w 1734930"/>
                <a:gd name="connsiteY8" fmla="*/ 34056 h 2118829"/>
                <a:gd name="connsiteX9" fmla="*/ 227054 w 1734930"/>
                <a:gd name="connsiteY9" fmla="*/ 124207 h 2118829"/>
                <a:gd name="connsiteX0" fmla="*/ 227054 w 1734930"/>
                <a:gd name="connsiteY0" fmla="*/ 124207 h 2118829"/>
                <a:gd name="connsiteX1" fmla="*/ 8113 w 1734930"/>
                <a:gd name="connsiteY1" fmla="*/ 459058 h 2118829"/>
                <a:gd name="connsiteX2" fmla="*/ 214175 w 1734930"/>
                <a:gd name="connsiteY2" fmla="*/ 845424 h 2118829"/>
                <a:gd name="connsiteX3" fmla="*/ 1643729 w 1734930"/>
                <a:gd name="connsiteY3" fmla="*/ 1334820 h 2118829"/>
                <a:gd name="connsiteX4" fmla="*/ 1489183 w 1734930"/>
                <a:gd name="connsiteY4" fmla="*/ 2043159 h 2118829"/>
                <a:gd name="connsiteX5" fmla="*/ 664936 w 1734930"/>
                <a:gd name="connsiteY5" fmla="*/ 2017403 h 2118829"/>
                <a:gd name="connsiteX6" fmla="*/ 626300 w 1734930"/>
                <a:gd name="connsiteY6" fmla="*/ 1321942 h 2118829"/>
                <a:gd name="connsiteX7" fmla="*/ 1089938 w 1734930"/>
                <a:gd name="connsiteY7" fmla="*/ 665120 h 2118829"/>
                <a:gd name="connsiteX8" fmla="*/ 767968 w 1734930"/>
                <a:gd name="connsiteY8" fmla="*/ 34056 h 2118829"/>
                <a:gd name="connsiteX9" fmla="*/ 227054 w 1734930"/>
                <a:gd name="connsiteY9" fmla="*/ 124207 h 2118829"/>
                <a:gd name="connsiteX0" fmla="*/ 227054 w 1734930"/>
                <a:gd name="connsiteY0" fmla="*/ 124207 h 2157568"/>
                <a:gd name="connsiteX1" fmla="*/ 8113 w 1734930"/>
                <a:gd name="connsiteY1" fmla="*/ 459058 h 2157568"/>
                <a:gd name="connsiteX2" fmla="*/ 214175 w 1734930"/>
                <a:gd name="connsiteY2" fmla="*/ 845424 h 2157568"/>
                <a:gd name="connsiteX3" fmla="*/ 1643729 w 1734930"/>
                <a:gd name="connsiteY3" fmla="*/ 1334820 h 2157568"/>
                <a:gd name="connsiteX4" fmla="*/ 1489183 w 1734930"/>
                <a:gd name="connsiteY4" fmla="*/ 2043159 h 2157568"/>
                <a:gd name="connsiteX5" fmla="*/ 664936 w 1734930"/>
                <a:gd name="connsiteY5" fmla="*/ 2017403 h 2157568"/>
                <a:gd name="connsiteX6" fmla="*/ 626300 w 1734930"/>
                <a:gd name="connsiteY6" fmla="*/ 1321942 h 2157568"/>
                <a:gd name="connsiteX7" fmla="*/ 1089938 w 1734930"/>
                <a:gd name="connsiteY7" fmla="*/ 665120 h 2157568"/>
                <a:gd name="connsiteX8" fmla="*/ 767968 w 1734930"/>
                <a:gd name="connsiteY8" fmla="*/ 34056 h 2157568"/>
                <a:gd name="connsiteX9" fmla="*/ 227054 w 1734930"/>
                <a:gd name="connsiteY9" fmla="*/ 124207 h 2157568"/>
                <a:gd name="connsiteX0" fmla="*/ 227054 w 1732863"/>
                <a:gd name="connsiteY0" fmla="*/ 124207 h 2182671"/>
                <a:gd name="connsiteX1" fmla="*/ 8113 w 1732863"/>
                <a:gd name="connsiteY1" fmla="*/ 459058 h 2182671"/>
                <a:gd name="connsiteX2" fmla="*/ 214175 w 1732863"/>
                <a:gd name="connsiteY2" fmla="*/ 845424 h 2182671"/>
                <a:gd name="connsiteX3" fmla="*/ 1643729 w 1732863"/>
                <a:gd name="connsiteY3" fmla="*/ 1334820 h 2182671"/>
                <a:gd name="connsiteX4" fmla="*/ 1489183 w 1732863"/>
                <a:gd name="connsiteY4" fmla="*/ 2043159 h 2182671"/>
                <a:gd name="connsiteX5" fmla="*/ 729331 w 1732863"/>
                <a:gd name="connsiteY5" fmla="*/ 2056039 h 2182671"/>
                <a:gd name="connsiteX6" fmla="*/ 626300 w 1732863"/>
                <a:gd name="connsiteY6" fmla="*/ 1321942 h 2182671"/>
                <a:gd name="connsiteX7" fmla="*/ 1089938 w 1732863"/>
                <a:gd name="connsiteY7" fmla="*/ 665120 h 2182671"/>
                <a:gd name="connsiteX8" fmla="*/ 767968 w 1732863"/>
                <a:gd name="connsiteY8" fmla="*/ 34056 h 2182671"/>
                <a:gd name="connsiteX9" fmla="*/ 227054 w 1732863"/>
                <a:gd name="connsiteY9" fmla="*/ 124207 h 2182671"/>
                <a:gd name="connsiteX0" fmla="*/ 227054 w 1732863"/>
                <a:gd name="connsiteY0" fmla="*/ 124207 h 2137486"/>
                <a:gd name="connsiteX1" fmla="*/ 8113 w 1732863"/>
                <a:gd name="connsiteY1" fmla="*/ 459058 h 2137486"/>
                <a:gd name="connsiteX2" fmla="*/ 214175 w 1732863"/>
                <a:gd name="connsiteY2" fmla="*/ 845424 h 2137486"/>
                <a:gd name="connsiteX3" fmla="*/ 1643729 w 1732863"/>
                <a:gd name="connsiteY3" fmla="*/ 1334820 h 2137486"/>
                <a:gd name="connsiteX4" fmla="*/ 1489183 w 1732863"/>
                <a:gd name="connsiteY4" fmla="*/ 2043159 h 2137486"/>
                <a:gd name="connsiteX5" fmla="*/ 729331 w 1732863"/>
                <a:gd name="connsiteY5" fmla="*/ 2056039 h 2137486"/>
                <a:gd name="connsiteX6" fmla="*/ 677815 w 1732863"/>
                <a:gd name="connsiteY6" fmla="*/ 1360578 h 2137486"/>
                <a:gd name="connsiteX7" fmla="*/ 1089938 w 1732863"/>
                <a:gd name="connsiteY7" fmla="*/ 665120 h 2137486"/>
                <a:gd name="connsiteX8" fmla="*/ 767968 w 1732863"/>
                <a:gd name="connsiteY8" fmla="*/ 34056 h 2137486"/>
                <a:gd name="connsiteX9" fmla="*/ 227054 w 1732863"/>
                <a:gd name="connsiteY9" fmla="*/ 124207 h 2137486"/>
                <a:gd name="connsiteX0" fmla="*/ 227054 w 1732863"/>
                <a:gd name="connsiteY0" fmla="*/ 115013 h 2128292"/>
                <a:gd name="connsiteX1" fmla="*/ 8113 w 1732863"/>
                <a:gd name="connsiteY1" fmla="*/ 449864 h 2128292"/>
                <a:gd name="connsiteX2" fmla="*/ 214175 w 1732863"/>
                <a:gd name="connsiteY2" fmla="*/ 836230 h 2128292"/>
                <a:gd name="connsiteX3" fmla="*/ 1643729 w 1732863"/>
                <a:gd name="connsiteY3" fmla="*/ 1325626 h 2128292"/>
                <a:gd name="connsiteX4" fmla="*/ 1489183 w 1732863"/>
                <a:gd name="connsiteY4" fmla="*/ 2033965 h 2128292"/>
                <a:gd name="connsiteX5" fmla="*/ 729331 w 1732863"/>
                <a:gd name="connsiteY5" fmla="*/ 2046845 h 2128292"/>
                <a:gd name="connsiteX6" fmla="*/ 677815 w 1732863"/>
                <a:gd name="connsiteY6" fmla="*/ 1351384 h 2128292"/>
                <a:gd name="connsiteX7" fmla="*/ 1077059 w 1732863"/>
                <a:gd name="connsiteY7" fmla="*/ 527138 h 2128292"/>
                <a:gd name="connsiteX8" fmla="*/ 767968 w 1732863"/>
                <a:gd name="connsiteY8" fmla="*/ 24862 h 2128292"/>
                <a:gd name="connsiteX9" fmla="*/ 227054 w 1732863"/>
                <a:gd name="connsiteY9" fmla="*/ 115013 h 21282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732863" h="2128292">
                  <a:moveTo>
                    <a:pt x="227054" y="115013"/>
                  </a:moveTo>
                  <a:cubicBezTo>
                    <a:pt x="100412" y="185847"/>
                    <a:pt x="10259" y="329661"/>
                    <a:pt x="8113" y="449864"/>
                  </a:cubicBezTo>
                  <a:cubicBezTo>
                    <a:pt x="5967" y="570067"/>
                    <a:pt x="-58427" y="690270"/>
                    <a:pt x="214175" y="836230"/>
                  </a:cubicBezTo>
                  <a:cubicBezTo>
                    <a:pt x="486777" y="982190"/>
                    <a:pt x="1431228" y="1126003"/>
                    <a:pt x="1643729" y="1325626"/>
                  </a:cubicBezTo>
                  <a:cubicBezTo>
                    <a:pt x="1856230" y="1525249"/>
                    <a:pt x="1641583" y="1913762"/>
                    <a:pt x="1489183" y="2033965"/>
                  </a:cubicBezTo>
                  <a:cubicBezTo>
                    <a:pt x="1336783" y="2154168"/>
                    <a:pt x="864559" y="2160609"/>
                    <a:pt x="729331" y="2046845"/>
                  </a:cubicBezTo>
                  <a:cubicBezTo>
                    <a:pt x="594103" y="1933082"/>
                    <a:pt x="619860" y="1604668"/>
                    <a:pt x="677815" y="1351384"/>
                  </a:cubicBezTo>
                  <a:cubicBezTo>
                    <a:pt x="735770" y="1098100"/>
                    <a:pt x="1062034" y="748225"/>
                    <a:pt x="1077059" y="527138"/>
                  </a:cubicBezTo>
                  <a:cubicBezTo>
                    <a:pt x="1092084" y="306051"/>
                    <a:pt x="909635" y="93549"/>
                    <a:pt x="767968" y="24862"/>
                  </a:cubicBezTo>
                  <a:cubicBezTo>
                    <a:pt x="626301" y="-43825"/>
                    <a:pt x="353697" y="44179"/>
                    <a:pt x="227054" y="115013"/>
                  </a:cubicBezTo>
                  <a:close/>
                </a:path>
              </a:pathLst>
            </a:custGeom>
            <a:noFill/>
            <a:ln w="38100">
              <a:solidFill>
                <a:srgbClr val="00FFFF"/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2" name="Oval 91"/>
            <p:cNvSpPr/>
            <p:nvPr/>
          </p:nvSpPr>
          <p:spPr>
            <a:xfrm>
              <a:off x="735065" y="1110845"/>
              <a:ext cx="2008135" cy="1579179"/>
            </a:xfrm>
            <a:prstGeom prst="ellipse">
              <a:avLst/>
            </a:prstGeom>
            <a:noFill/>
            <a:ln>
              <a:solidFill>
                <a:srgbClr val="00FFFF"/>
              </a:solidFill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3" name="Oval 92"/>
            <p:cNvSpPr/>
            <p:nvPr/>
          </p:nvSpPr>
          <p:spPr>
            <a:xfrm rot="2324711">
              <a:off x="578013" y="1276124"/>
              <a:ext cx="2008135" cy="1579179"/>
            </a:xfrm>
            <a:prstGeom prst="ellipse">
              <a:avLst/>
            </a:prstGeom>
            <a:noFill/>
            <a:ln>
              <a:solidFill>
                <a:srgbClr val="00FF00"/>
              </a:solidFill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4" name="Rectangle 93"/>
            <p:cNvSpPr/>
            <p:nvPr/>
          </p:nvSpPr>
          <p:spPr>
            <a:xfrm>
              <a:off x="304801" y="901521"/>
              <a:ext cx="2570366" cy="2207022"/>
            </a:xfrm>
            <a:prstGeom prst="rect">
              <a:avLst/>
            </a:prstGeom>
            <a:solidFill>
              <a:schemeClr val="bg2">
                <a:alpha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96" name="Group 95"/>
            <p:cNvGrpSpPr/>
            <p:nvPr/>
          </p:nvGrpSpPr>
          <p:grpSpPr>
            <a:xfrm>
              <a:off x="552455" y="995393"/>
              <a:ext cx="2165494" cy="1820723"/>
              <a:chOff x="2458177" y="1195244"/>
              <a:chExt cx="3381444" cy="2843080"/>
            </a:xfrm>
          </p:grpSpPr>
          <p:grpSp>
            <p:nvGrpSpPr>
              <p:cNvPr id="97" name="Group 96"/>
              <p:cNvGrpSpPr/>
              <p:nvPr/>
            </p:nvGrpSpPr>
            <p:grpSpPr>
              <a:xfrm>
                <a:off x="3080119" y="3155631"/>
                <a:ext cx="2558681" cy="536295"/>
                <a:chOff x="3080119" y="3739702"/>
                <a:chExt cx="2558681" cy="536295"/>
              </a:xfrm>
            </p:grpSpPr>
            <p:sp>
              <p:nvSpPr>
                <p:cNvPr id="102" name="Freeform 101"/>
                <p:cNvSpPr/>
                <p:nvPr/>
              </p:nvSpPr>
              <p:spPr>
                <a:xfrm>
                  <a:off x="4324093" y="3739702"/>
                  <a:ext cx="917136" cy="441101"/>
                </a:xfrm>
                <a:custGeom>
                  <a:avLst/>
                  <a:gdLst>
                    <a:gd name="connsiteX0" fmla="*/ 0 w 1584101"/>
                    <a:gd name="connsiteY0" fmla="*/ 759854 h 759854"/>
                    <a:gd name="connsiteX1" fmla="*/ 0 w 1584101"/>
                    <a:gd name="connsiteY1" fmla="*/ 0 h 759854"/>
                    <a:gd name="connsiteX2" fmla="*/ 1584101 w 1584101"/>
                    <a:gd name="connsiteY2" fmla="*/ 12879 h 759854"/>
                    <a:gd name="connsiteX0" fmla="*/ 0 w 1579887"/>
                    <a:gd name="connsiteY0" fmla="*/ 759854 h 759854"/>
                    <a:gd name="connsiteX1" fmla="*/ 0 w 1579887"/>
                    <a:gd name="connsiteY1" fmla="*/ 0 h 759854"/>
                    <a:gd name="connsiteX2" fmla="*/ 1579887 w 1579887"/>
                    <a:gd name="connsiteY2" fmla="*/ 238 h 75985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</a:cxnLst>
                  <a:rect l="l" t="t" r="r" b="b"/>
                  <a:pathLst>
                    <a:path w="1579887" h="759854">
                      <a:moveTo>
                        <a:pt x="0" y="759854"/>
                      </a:moveTo>
                      <a:lnTo>
                        <a:pt x="0" y="0"/>
                      </a:lnTo>
                      <a:lnTo>
                        <a:pt x="1579887" y="238"/>
                      </a:lnTo>
                    </a:path>
                  </a:pathLst>
                </a:custGeom>
                <a:noFill/>
                <a:ln w="57150">
                  <a:solidFill>
                    <a:schemeClr val="bg2">
                      <a:lumMod val="40000"/>
                      <a:lumOff val="60000"/>
                    </a:schemeClr>
                  </a:solidFill>
                  <a:headEnd type="none" w="med" len="med"/>
                  <a:tailEnd type="triangle" w="med" len="med"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pic>
              <p:nvPicPr>
                <p:cNvPr id="103" name="Picture 6" descr="C:\Users\dliao\Documents\My Notebook\Physics\UCSF PostDoc\Tlsty Journal Club\PersisterJournalClub20110131\DNADoubleStrand.png"/>
                <p:cNvPicPr>
                  <a:picLocks noChangeAspect="1" noChangeArrowheads="1"/>
                </p:cNvPicPr>
                <p:nvPr/>
              </p:nvPicPr>
              <p:blipFill>
                <a:blip r:embed="rId3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3080119" y="4114800"/>
                  <a:ext cx="2558681" cy="161197"/>
                </a:xfrm>
                <a:prstGeom prst="rect">
                  <a:avLst/>
                </a:prstGeom>
                <a:noFill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</p:pic>
          </p:grpSp>
          <p:sp>
            <p:nvSpPr>
              <p:cNvPr id="98" name="Freeform 97"/>
              <p:cNvSpPr/>
              <p:nvPr/>
            </p:nvSpPr>
            <p:spPr>
              <a:xfrm>
                <a:off x="2458177" y="1575709"/>
                <a:ext cx="730866" cy="413991"/>
              </a:xfrm>
              <a:custGeom>
                <a:avLst/>
                <a:gdLst>
                  <a:gd name="connsiteX0" fmla="*/ 84377 w 729336"/>
                  <a:gd name="connsiteY0" fmla="*/ 340657 h 688387"/>
                  <a:gd name="connsiteX1" fmla="*/ 32861 w 729336"/>
                  <a:gd name="connsiteY1" fmla="*/ 662629 h 688387"/>
                  <a:gd name="connsiteX2" fmla="*/ 612411 w 729336"/>
                  <a:gd name="connsiteY2" fmla="*/ 688387 h 688387"/>
                  <a:gd name="connsiteX3" fmla="*/ 728320 w 729336"/>
                  <a:gd name="connsiteY3" fmla="*/ 417930 h 688387"/>
                  <a:gd name="connsiteX4" fmla="*/ 586653 w 729336"/>
                  <a:gd name="connsiteY4" fmla="*/ 405051 h 688387"/>
                  <a:gd name="connsiteX5" fmla="*/ 548016 w 729336"/>
                  <a:gd name="connsiteY5" fmla="*/ 546719 h 688387"/>
                  <a:gd name="connsiteX6" fmla="*/ 380591 w 729336"/>
                  <a:gd name="connsiteY6" fmla="*/ 314899 h 688387"/>
                  <a:gd name="connsiteX7" fmla="*/ 509380 w 729336"/>
                  <a:gd name="connsiteY7" fmla="*/ 160353 h 688387"/>
                  <a:gd name="connsiteX8" fmla="*/ 548016 w 729336"/>
                  <a:gd name="connsiteY8" fmla="*/ 276263 h 688387"/>
                  <a:gd name="connsiteX9" fmla="*/ 728320 w 729336"/>
                  <a:gd name="connsiteY9" fmla="*/ 186111 h 688387"/>
                  <a:gd name="connsiteX10" fmla="*/ 560895 w 729336"/>
                  <a:gd name="connsiteY10" fmla="*/ 31564 h 688387"/>
                  <a:gd name="connsiteX11" fmla="*/ 187408 w 729336"/>
                  <a:gd name="connsiteY11" fmla="*/ 31564 h 688387"/>
                  <a:gd name="connsiteX12" fmla="*/ 84377 w 729336"/>
                  <a:gd name="connsiteY12" fmla="*/ 340657 h 688387"/>
                  <a:gd name="connsiteX0" fmla="*/ 84377 w 729336"/>
                  <a:gd name="connsiteY0" fmla="*/ 340657 h 688387"/>
                  <a:gd name="connsiteX1" fmla="*/ 32861 w 729336"/>
                  <a:gd name="connsiteY1" fmla="*/ 662629 h 688387"/>
                  <a:gd name="connsiteX2" fmla="*/ 612411 w 729336"/>
                  <a:gd name="connsiteY2" fmla="*/ 688387 h 688387"/>
                  <a:gd name="connsiteX3" fmla="*/ 728320 w 729336"/>
                  <a:gd name="connsiteY3" fmla="*/ 417930 h 688387"/>
                  <a:gd name="connsiteX4" fmla="*/ 586653 w 729336"/>
                  <a:gd name="connsiteY4" fmla="*/ 405051 h 688387"/>
                  <a:gd name="connsiteX5" fmla="*/ 548016 w 729336"/>
                  <a:gd name="connsiteY5" fmla="*/ 546719 h 688387"/>
                  <a:gd name="connsiteX6" fmla="*/ 357731 w 729336"/>
                  <a:gd name="connsiteY6" fmla="*/ 342331 h 688387"/>
                  <a:gd name="connsiteX7" fmla="*/ 509380 w 729336"/>
                  <a:gd name="connsiteY7" fmla="*/ 160353 h 688387"/>
                  <a:gd name="connsiteX8" fmla="*/ 548016 w 729336"/>
                  <a:gd name="connsiteY8" fmla="*/ 276263 h 688387"/>
                  <a:gd name="connsiteX9" fmla="*/ 728320 w 729336"/>
                  <a:gd name="connsiteY9" fmla="*/ 186111 h 688387"/>
                  <a:gd name="connsiteX10" fmla="*/ 560895 w 729336"/>
                  <a:gd name="connsiteY10" fmla="*/ 31564 h 688387"/>
                  <a:gd name="connsiteX11" fmla="*/ 187408 w 729336"/>
                  <a:gd name="connsiteY11" fmla="*/ 31564 h 688387"/>
                  <a:gd name="connsiteX12" fmla="*/ 84377 w 729336"/>
                  <a:gd name="connsiteY12" fmla="*/ 340657 h 688387"/>
                  <a:gd name="connsiteX0" fmla="*/ 84377 w 729336"/>
                  <a:gd name="connsiteY0" fmla="*/ 340657 h 688387"/>
                  <a:gd name="connsiteX1" fmla="*/ 32861 w 729336"/>
                  <a:gd name="connsiteY1" fmla="*/ 662629 h 688387"/>
                  <a:gd name="connsiteX2" fmla="*/ 612411 w 729336"/>
                  <a:gd name="connsiteY2" fmla="*/ 688387 h 688387"/>
                  <a:gd name="connsiteX3" fmla="*/ 728320 w 729336"/>
                  <a:gd name="connsiteY3" fmla="*/ 417930 h 688387"/>
                  <a:gd name="connsiteX4" fmla="*/ 586653 w 729336"/>
                  <a:gd name="connsiteY4" fmla="*/ 405051 h 688387"/>
                  <a:gd name="connsiteX5" fmla="*/ 548016 w 729336"/>
                  <a:gd name="connsiteY5" fmla="*/ 546719 h 688387"/>
                  <a:gd name="connsiteX6" fmla="*/ 357731 w 729336"/>
                  <a:gd name="connsiteY6" fmla="*/ 342331 h 688387"/>
                  <a:gd name="connsiteX7" fmla="*/ 509380 w 729336"/>
                  <a:gd name="connsiteY7" fmla="*/ 160353 h 688387"/>
                  <a:gd name="connsiteX8" fmla="*/ 548016 w 729336"/>
                  <a:gd name="connsiteY8" fmla="*/ 276263 h 688387"/>
                  <a:gd name="connsiteX9" fmla="*/ 728320 w 729336"/>
                  <a:gd name="connsiteY9" fmla="*/ 186111 h 688387"/>
                  <a:gd name="connsiteX10" fmla="*/ 560895 w 729336"/>
                  <a:gd name="connsiteY10" fmla="*/ 31564 h 688387"/>
                  <a:gd name="connsiteX11" fmla="*/ 187408 w 729336"/>
                  <a:gd name="connsiteY11" fmla="*/ 31564 h 688387"/>
                  <a:gd name="connsiteX12" fmla="*/ 84377 w 729336"/>
                  <a:gd name="connsiteY12" fmla="*/ 340657 h 688387"/>
                  <a:gd name="connsiteX0" fmla="*/ 84377 w 729336"/>
                  <a:gd name="connsiteY0" fmla="*/ 340657 h 688387"/>
                  <a:gd name="connsiteX1" fmla="*/ 32861 w 729336"/>
                  <a:gd name="connsiteY1" fmla="*/ 662629 h 688387"/>
                  <a:gd name="connsiteX2" fmla="*/ 612411 w 729336"/>
                  <a:gd name="connsiteY2" fmla="*/ 688387 h 688387"/>
                  <a:gd name="connsiteX3" fmla="*/ 728320 w 729336"/>
                  <a:gd name="connsiteY3" fmla="*/ 417930 h 688387"/>
                  <a:gd name="connsiteX4" fmla="*/ 586653 w 729336"/>
                  <a:gd name="connsiteY4" fmla="*/ 405051 h 688387"/>
                  <a:gd name="connsiteX5" fmla="*/ 548016 w 729336"/>
                  <a:gd name="connsiteY5" fmla="*/ 546719 h 688387"/>
                  <a:gd name="connsiteX6" fmla="*/ 357731 w 729336"/>
                  <a:gd name="connsiteY6" fmla="*/ 356047 h 688387"/>
                  <a:gd name="connsiteX7" fmla="*/ 509380 w 729336"/>
                  <a:gd name="connsiteY7" fmla="*/ 160353 h 688387"/>
                  <a:gd name="connsiteX8" fmla="*/ 548016 w 729336"/>
                  <a:gd name="connsiteY8" fmla="*/ 276263 h 688387"/>
                  <a:gd name="connsiteX9" fmla="*/ 728320 w 729336"/>
                  <a:gd name="connsiteY9" fmla="*/ 186111 h 688387"/>
                  <a:gd name="connsiteX10" fmla="*/ 560895 w 729336"/>
                  <a:gd name="connsiteY10" fmla="*/ 31564 h 688387"/>
                  <a:gd name="connsiteX11" fmla="*/ 187408 w 729336"/>
                  <a:gd name="connsiteY11" fmla="*/ 31564 h 688387"/>
                  <a:gd name="connsiteX12" fmla="*/ 84377 w 729336"/>
                  <a:gd name="connsiteY12" fmla="*/ 340657 h 688387"/>
                  <a:gd name="connsiteX0" fmla="*/ 84377 w 729336"/>
                  <a:gd name="connsiteY0" fmla="*/ 340657 h 688387"/>
                  <a:gd name="connsiteX1" fmla="*/ 32861 w 729336"/>
                  <a:gd name="connsiteY1" fmla="*/ 662629 h 688387"/>
                  <a:gd name="connsiteX2" fmla="*/ 612411 w 729336"/>
                  <a:gd name="connsiteY2" fmla="*/ 688387 h 688387"/>
                  <a:gd name="connsiteX3" fmla="*/ 728320 w 729336"/>
                  <a:gd name="connsiteY3" fmla="*/ 417930 h 688387"/>
                  <a:gd name="connsiteX4" fmla="*/ 586653 w 729336"/>
                  <a:gd name="connsiteY4" fmla="*/ 405051 h 688387"/>
                  <a:gd name="connsiteX5" fmla="*/ 548016 w 729336"/>
                  <a:gd name="connsiteY5" fmla="*/ 546719 h 688387"/>
                  <a:gd name="connsiteX6" fmla="*/ 357731 w 729336"/>
                  <a:gd name="connsiteY6" fmla="*/ 356047 h 688387"/>
                  <a:gd name="connsiteX7" fmla="*/ 532240 w 729336"/>
                  <a:gd name="connsiteY7" fmla="*/ 164925 h 688387"/>
                  <a:gd name="connsiteX8" fmla="*/ 548016 w 729336"/>
                  <a:gd name="connsiteY8" fmla="*/ 276263 h 688387"/>
                  <a:gd name="connsiteX9" fmla="*/ 728320 w 729336"/>
                  <a:gd name="connsiteY9" fmla="*/ 186111 h 688387"/>
                  <a:gd name="connsiteX10" fmla="*/ 560895 w 729336"/>
                  <a:gd name="connsiteY10" fmla="*/ 31564 h 688387"/>
                  <a:gd name="connsiteX11" fmla="*/ 187408 w 729336"/>
                  <a:gd name="connsiteY11" fmla="*/ 31564 h 688387"/>
                  <a:gd name="connsiteX12" fmla="*/ 84377 w 729336"/>
                  <a:gd name="connsiteY12" fmla="*/ 340657 h 688387"/>
                  <a:gd name="connsiteX0" fmla="*/ 84377 w 729336"/>
                  <a:gd name="connsiteY0" fmla="*/ 340657 h 688387"/>
                  <a:gd name="connsiteX1" fmla="*/ 32861 w 729336"/>
                  <a:gd name="connsiteY1" fmla="*/ 662629 h 688387"/>
                  <a:gd name="connsiteX2" fmla="*/ 612411 w 729336"/>
                  <a:gd name="connsiteY2" fmla="*/ 688387 h 688387"/>
                  <a:gd name="connsiteX3" fmla="*/ 728320 w 729336"/>
                  <a:gd name="connsiteY3" fmla="*/ 417930 h 688387"/>
                  <a:gd name="connsiteX4" fmla="*/ 586653 w 729336"/>
                  <a:gd name="connsiteY4" fmla="*/ 405051 h 688387"/>
                  <a:gd name="connsiteX5" fmla="*/ 548016 w 729336"/>
                  <a:gd name="connsiteY5" fmla="*/ 546719 h 688387"/>
                  <a:gd name="connsiteX6" fmla="*/ 357731 w 729336"/>
                  <a:gd name="connsiteY6" fmla="*/ 356047 h 688387"/>
                  <a:gd name="connsiteX7" fmla="*/ 532240 w 729336"/>
                  <a:gd name="connsiteY7" fmla="*/ 164925 h 688387"/>
                  <a:gd name="connsiteX8" fmla="*/ 548016 w 729336"/>
                  <a:gd name="connsiteY8" fmla="*/ 276263 h 688387"/>
                  <a:gd name="connsiteX9" fmla="*/ 728320 w 729336"/>
                  <a:gd name="connsiteY9" fmla="*/ 186111 h 688387"/>
                  <a:gd name="connsiteX10" fmla="*/ 560895 w 729336"/>
                  <a:gd name="connsiteY10" fmla="*/ 31564 h 688387"/>
                  <a:gd name="connsiteX11" fmla="*/ 187408 w 729336"/>
                  <a:gd name="connsiteY11" fmla="*/ 31564 h 688387"/>
                  <a:gd name="connsiteX12" fmla="*/ 84377 w 729336"/>
                  <a:gd name="connsiteY12" fmla="*/ 340657 h 688387"/>
                  <a:gd name="connsiteX0" fmla="*/ 84377 w 729336"/>
                  <a:gd name="connsiteY0" fmla="*/ 340657 h 688387"/>
                  <a:gd name="connsiteX1" fmla="*/ 32861 w 729336"/>
                  <a:gd name="connsiteY1" fmla="*/ 662629 h 688387"/>
                  <a:gd name="connsiteX2" fmla="*/ 612411 w 729336"/>
                  <a:gd name="connsiteY2" fmla="*/ 688387 h 688387"/>
                  <a:gd name="connsiteX3" fmla="*/ 728320 w 729336"/>
                  <a:gd name="connsiteY3" fmla="*/ 417930 h 688387"/>
                  <a:gd name="connsiteX4" fmla="*/ 586653 w 729336"/>
                  <a:gd name="connsiteY4" fmla="*/ 405051 h 688387"/>
                  <a:gd name="connsiteX5" fmla="*/ 529728 w 729336"/>
                  <a:gd name="connsiteY5" fmla="*/ 533003 h 688387"/>
                  <a:gd name="connsiteX6" fmla="*/ 357731 w 729336"/>
                  <a:gd name="connsiteY6" fmla="*/ 356047 h 688387"/>
                  <a:gd name="connsiteX7" fmla="*/ 532240 w 729336"/>
                  <a:gd name="connsiteY7" fmla="*/ 164925 h 688387"/>
                  <a:gd name="connsiteX8" fmla="*/ 548016 w 729336"/>
                  <a:gd name="connsiteY8" fmla="*/ 276263 h 688387"/>
                  <a:gd name="connsiteX9" fmla="*/ 728320 w 729336"/>
                  <a:gd name="connsiteY9" fmla="*/ 186111 h 688387"/>
                  <a:gd name="connsiteX10" fmla="*/ 560895 w 729336"/>
                  <a:gd name="connsiteY10" fmla="*/ 31564 h 688387"/>
                  <a:gd name="connsiteX11" fmla="*/ 187408 w 729336"/>
                  <a:gd name="connsiteY11" fmla="*/ 31564 h 688387"/>
                  <a:gd name="connsiteX12" fmla="*/ 84377 w 729336"/>
                  <a:gd name="connsiteY12" fmla="*/ 340657 h 688387"/>
                  <a:gd name="connsiteX0" fmla="*/ 84377 w 729336"/>
                  <a:gd name="connsiteY0" fmla="*/ 340657 h 688387"/>
                  <a:gd name="connsiteX1" fmla="*/ 32861 w 729336"/>
                  <a:gd name="connsiteY1" fmla="*/ 662629 h 688387"/>
                  <a:gd name="connsiteX2" fmla="*/ 612411 w 729336"/>
                  <a:gd name="connsiteY2" fmla="*/ 688387 h 688387"/>
                  <a:gd name="connsiteX3" fmla="*/ 728320 w 729336"/>
                  <a:gd name="connsiteY3" fmla="*/ 417930 h 688387"/>
                  <a:gd name="connsiteX4" fmla="*/ 586653 w 729336"/>
                  <a:gd name="connsiteY4" fmla="*/ 405051 h 688387"/>
                  <a:gd name="connsiteX5" fmla="*/ 529728 w 729336"/>
                  <a:gd name="connsiteY5" fmla="*/ 533003 h 688387"/>
                  <a:gd name="connsiteX6" fmla="*/ 357731 w 729336"/>
                  <a:gd name="connsiteY6" fmla="*/ 356047 h 688387"/>
                  <a:gd name="connsiteX7" fmla="*/ 532240 w 729336"/>
                  <a:gd name="connsiteY7" fmla="*/ 164925 h 688387"/>
                  <a:gd name="connsiteX8" fmla="*/ 548016 w 729336"/>
                  <a:gd name="connsiteY8" fmla="*/ 276263 h 688387"/>
                  <a:gd name="connsiteX9" fmla="*/ 728320 w 729336"/>
                  <a:gd name="connsiteY9" fmla="*/ 186111 h 688387"/>
                  <a:gd name="connsiteX10" fmla="*/ 560895 w 729336"/>
                  <a:gd name="connsiteY10" fmla="*/ 31564 h 688387"/>
                  <a:gd name="connsiteX11" fmla="*/ 187408 w 729336"/>
                  <a:gd name="connsiteY11" fmla="*/ 31564 h 688387"/>
                  <a:gd name="connsiteX12" fmla="*/ 84377 w 729336"/>
                  <a:gd name="connsiteY12" fmla="*/ 340657 h 688387"/>
                  <a:gd name="connsiteX0" fmla="*/ 84377 w 730333"/>
                  <a:gd name="connsiteY0" fmla="*/ 340657 h 688387"/>
                  <a:gd name="connsiteX1" fmla="*/ 32861 w 730333"/>
                  <a:gd name="connsiteY1" fmla="*/ 662629 h 688387"/>
                  <a:gd name="connsiteX2" fmla="*/ 612411 w 730333"/>
                  <a:gd name="connsiteY2" fmla="*/ 688387 h 688387"/>
                  <a:gd name="connsiteX3" fmla="*/ 728320 w 730333"/>
                  <a:gd name="connsiteY3" fmla="*/ 417930 h 688387"/>
                  <a:gd name="connsiteX4" fmla="*/ 568365 w 730333"/>
                  <a:gd name="connsiteY4" fmla="*/ 405051 h 688387"/>
                  <a:gd name="connsiteX5" fmla="*/ 529728 w 730333"/>
                  <a:gd name="connsiteY5" fmla="*/ 533003 h 688387"/>
                  <a:gd name="connsiteX6" fmla="*/ 357731 w 730333"/>
                  <a:gd name="connsiteY6" fmla="*/ 356047 h 688387"/>
                  <a:gd name="connsiteX7" fmla="*/ 532240 w 730333"/>
                  <a:gd name="connsiteY7" fmla="*/ 164925 h 688387"/>
                  <a:gd name="connsiteX8" fmla="*/ 548016 w 730333"/>
                  <a:gd name="connsiteY8" fmla="*/ 276263 h 688387"/>
                  <a:gd name="connsiteX9" fmla="*/ 728320 w 730333"/>
                  <a:gd name="connsiteY9" fmla="*/ 186111 h 688387"/>
                  <a:gd name="connsiteX10" fmla="*/ 560895 w 730333"/>
                  <a:gd name="connsiteY10" fmla="*/ 31564 h 688387"/>
                  <a:gd name="connsiteX11" fmla="*/ 187408 w 730333"/>
                  <a:gd name="connsiteY11" fmla="*/ 31564 h 688387"/>
                  <a:gd name="connsiteX12" fmla="*/ 84377 w 730333"/>
                  <a:gd name="connsiteY12" fmla="*/ 340657 h 688387"/>
                  <a:gd name="connsiteX0" fmla="*/ 84377 w 730333"/>
                  <a:gd name="connsiteY0" fmla="*/ 340657 h 688387"/>
                  <a:gd name="connsiteX1" fmla="*/ 32861 w 730333"/>
                  <a:gd name="connsiteY1" fmla="*/ 662629 h 688387"/>
                  <a:gd name="connsiteX2" fmla="*/ 612411 w 730333"/>
                  <a:gd name="connsiteY2" fmla="*/ 688387 h 688387"/>
                  <a:gd name="connsiteX3" fmla="*/ 728320 w 730333"/>
                  <a:gd name="connsiteY3" fmla="*/ 417930 h 688387"/>
                  <a:gd name="connsiteX4" fmla="*/ 568365 w 730333"/>
                  <a:gd name="connsiteY4" fmla="*/ 405051 h 688387"/>
                  <a:gd name="connsiteX5" fmla="*/ 529728 w 730333"/>
                  <a:gd name="connsiteY5" fmla="*/ 533003 h 688387"/>
                  <a:gd name="connsiteX6" fmla="*/ 357731 w 730333"/>
                  <a:gd name="connsiteY6" fmla="*/ 356047 h 688387"/>
                  <a:gd name="connsiteX7" fmla="*/ 518524 w 730333"/>
                  <a:gd name="connsiteY7" fmla="*/ 155781 h 688387"/>
                  <a:gd name="connsiteX8" fmla="*/ 548016 w 730333"/>
                  <a:gd name="connsiteY8" fmla="*/ 276263 h 688387"/>
                  <a:gd name="connsiteX9" fmla="*/ 728320 w 730333"/>
                  <a:gd name="connsiteY9" fmla="*/ 186111 h 688387"/>
                  <a:gd name="connsiteX10" fmla="*/ 560895 w 730333"/>
                  <a:gd name="connsiteY10" fmla="*/ 31564 h 688387"/>
                  <a:gd name="connsiteX11" fmla="*/ 187408 w 730333"/>
                  <a:gd name="connsiteY11" fmla="*/ 31564 h 688387"/>
                  <a:gd name="connsiteX12" fmla="*/ 84377 w 730333"/>
                  <a:gd name="connsiteY12" fmla="*/ 340657 h 688387"/>
                  <a:gd name="connsiteX0" fmla="*/ 84377 w 730333"/>
                  <a:gd name="connsiteY0" fmla="*/ 340657 h 688387"/>
                  <a:gd name="connsiteX1" fmla="*/ 32861 w 730333"/>
                  <a:gd name="connsiteY1" fmla="*/ 662629 h 688387"/>
                  <a:gd name="connsiteX2" fmla="*/ 612411 w 730333"/>
                  <a:gd name="connsiteY2" fmla="*/ 688387 h 688387"/>
                  <a:gd name="connsiteX3" fmla="*/ 728320 w 730333"/>
                  <a:gd name="connsiteY3" fmla="*/ 417930 h 688387"/>
                  <a:gd name="connsiteX4" fmla="*/ 568365 w 730333"/>
                  <a:gd name="connsiteY4" fmla="*/ 405051 h 688387"/>
                  <a:gd name="connsiteX5" fmla="*/ 488580 w 730333"/>
                  <a:gd name="connsiteY5" fmla="*/ 523859 h 688387"/>
                  <a:gd name="connsiteX6" fmla="*/ 357731 w 730333"/>
                  <a:gd name="connsiteY6" fmla="*/ 356047 h 688387"/>
                  <a:gd name="connsiteX7" fmla="*/ 518524 w 730333"/>
                  <a:gd name="connsiteY7" fmla="*/ 155781 h 688387"/>
                  <a:gd name="connsiteX8" fmla="*/ 548016 w 730333"/>
                  <a:gd name="connsiteY8" fmla="*/ 276263 h 688387"/>
                  <a:gd name="connsiteX9" fmla="*/ 728320 w 730333"/>
                  <a:gd name="connsiteY9" fmla="*/ 186111 h 688387"/>
                  <a:gd name="connsiteX10" fmla="*/ 560895 w 730333"/>
                  <a:gd name="connsiteY10" fmla="*/ 31564 h 688387"/>
                  <a:gd name="connsiteX11" fmla="*/ 187408 w 730333"/>
                  <a:gd name="connsiteY11" fmla="*/ 31564 h 688387"/>
                  <a:gd name="connsiteX12" fmla="*/ 84377 w 730333"/>
                  <a:gd name="connsiteY12" fmla="*/ 340657 h 688387"/>
                  <a:gd name="connsiteX0" fmla="*/ 84377 w 730333"/>
                  <a:gd name="connsiteY0" fmla="*/ 340657 h 688387"/>
                  <a:gd name="connsiteX1" fmla="*/ 32861 w 730333"/>
                  <a:gd name="connsiteY1" fmla="*/ 662629 h 688387"/>
                  <a:gd name="connsiteX2" fmla="*/ 612411 w 730333"/>
                  <a:gd name="connsiteY2" fmla="*/ 688387 h 688387"/>
                  <a:gd name="connsiteX3" fmla="*/ 728320 w 730333"/>
                  <a:gd name="connsiteY3" fmla="*/ 417930 h 688387"/>
                  <a:gd name="connsiteX4" fmla="*/ 568365 w 730333"/>
                  <a:gd name="connsiteY4" fmla="*/ 405051 h 688387"/>
                  <a:gd name="connsiteX5" fmla="*/ 488580 w 730333"/>
                  <a:gd name="connsiteY5" fmla="*/ 523859 h 688387"/>
                  <a:gd name="connsiteX6" fmla="*/ 357731 w 730333"/>
                  <a:gd name="connsiteY6" fmla="*/ 356047 h 688387"/>
                  <a:gd name="connsiteX7" fmla="*/ 468232 w 730333"/>
                  <a:gd name="connsiteY7" fmla="*/ 160353 h 688387"/>
                  <a:gd name="connsiteX8" fmla="*/ 548016 w 730333"/>
                  <a:gd name="connsiteY8" fmla="*/ 276263 h 688387"/>
                  <a:gd name="connsiteX9" fmla="*/ 728320 w 730333"/>
                  <a:gd name="connsiteY9" fmla="*/ 186111 h 688387"/>
                  <a:gd name="connsiteX10" fmla="*/ 560895 w 730333"/>
                  <a:gd name="connsiteY10" fmla="*/ 31564 h 688387"/>
                  <a:gd name="connsiteX11" fmla="*/ 187408 w 730333"/>
                  <a:gd name="connsiteY11" fmla="*/ 31564 h 688387"/>
                  <a:gd name="connsiteX12" fmla="*/ 84377 w 730333"/>
                  <a:gd name="connsiteY12" fmla="*/ 340657 h 688387"/>
                  <a:gd name="connsiteX0" fmla="*/ 84377 w 730333"/>
                  <a:gd name="connsiteY0" fmla="*/ 340657 h 688387"/>
                  <a:gd name="connsiteX1" fmla="*/ 32861 w 730333"/>
                  <a:gd name="connsiteY1" fmla="*/ 662629 h 688387"/>
                  <a:gd name="connsiteX2" fmla="*/ 612411 w 730333"/>
                  <a:gd name="connsiteY2" fmla="*/ 688387 h 688387"/>
                  <a:gd name="connsiteX3" fmla="*/ 728320 w 730333"/>
                  <a:gd name="connsiteY3" fmla="*/ 417930 h 688387"/>
                  <a:gd name="connsiteX4" fmla="*/ 568365 w 730333"/>
                  <a:gd name="connsiteY4" fmla="*/ 405051 h 688387"/>
                  <a:gd name="connsiteX5" fmla="*/ 488580 w 730333"/>
                  <a:gd name="connsiteY5" fmla="*/ 523859 h 688387"/>
                  <a:gd name="connsiteX6" fmla="*/ 357731 w 730333"/>
                  <a:gd name="connsiteY6" fmla="*/ 356047 h 688387"/>
                  <a:gd name="connsiteX7" fmla="*/ 468232 w 730333"/>
                  <a:gd name="connsiteY7" fmla="*/ 160353 h 688387"/>
                  <a:gd name="connsiteX8" fmla="*/ 548016 w 730333"/>
                  <a:gd name="connsiteY8" fmla="*/ 276263 h 688387"/>
                  <a:gd name="connsiteX9" fmla="*/ 728320 w 730333"/>
                  <a:gd name="connsiteY9" fmla="*/ 186111 h 688387"/>
                  <a:gd name="connsiteX10" fmla="*/ 560895 w 730333"/>
                  <a:gd name="connsiteY10" fmla="*/ 31564 h 688387"/>
                  <a:gd name="connsiteX11" fmla="*/ 187408 w 730333"/>
                  <a:gd name="connsiteY11" fmla="*/ 31564 h 688387"/>
                  <a:gd name="connsiteX12" fmla="*/ 84377 w 730333"/>
                  <a:gd name="connsiteY12" fmla="*/ 340657 h 688387"/>
                  <a:gd name="connsiteX0" fmla="*/ 84377 w 730333"/>
                  <a:gd name="connsiteY0" fmla="*/ 340657 h 688387"/>
                  <a:gd name="connsiteX1" fmla="*/ 32861 w 730333"/>
                  <a:gd name="connsiteY1" fmla="*/ 662629 h 688387"/>
                  <a:gd name="connsiteX2" fmla="*/ 612411 w 730333"/>
                  <a:gd name="connsiteY2" fmla="*/ 688387 h 688387"/>
                  <a:gd name="connsiteX3" fmla="*/ 728320 w 730333"/>
                  <a:gd name="connsiteY3" fmla="*/ 417930 h 688387"/>
                  <a:gd name="connsiteX4" fmla="*/ 568365 w 730333"/>
                  <a:gd name="connsiteY4" fmla="*/ 405051 h 688387"/>
                  <a:gd name="connsiteX5" fmla="*/ 456576 w 730333"/>
                  <a:gd name="connsiteY5" fmla="*/ 523859 h 688387"/>
                  <a:gd name="connsiteX6" fmla="*/ 357731 w 730333"/>
                  <a:gd name="connsiteY6" fmla="*/ 356047 h 688387"/>
                  <a:gd name="connsiteX7" fmla="*/ 468232 w 730333"/>
                  <a:gd name="connsiteY7" fmla="*/ 160353 h 688387"/>
                  <a:gd name="connsiteX8" fmla="*/ 548016 w 730333"/>
                  <a:gd name="connsiteY8" fmla="*/ 276263 h 688387"/>
                  <a:gd name="connsiteX9" fmla="*/ 728320 w 730333"/>
                  <a:gd name="connsiteY9" fmla="*/ 186111 h 688387"/>
                  <a:gd name="connsiteX10" fmla="*/ 560895 w 730333"/>
                  <a:gd name="connsiteY10" fmla="*/ 31564 h 688387"/>
                  <a:gd name="connsiteX11" fmla="*/ 187408 w 730333"/>
                  <a:gd name="connsiteY11" fmla="*/ 31564 h 688387"/>
                  <a:gd name="connsiteX12" fmla="*/ 84377 w 730333"/>
                  <a:gd name="connsiteY12" fmla="*/ 340657 h 688387"/>
                  <a:gd name="connsiteX0" fmla="*/ 84377 w 730333"/>
                  <a:gd name="connsiteY0" fmla="*/ 340657 h 688387"/>
                  <a:gd name="connsiteX1" fmla="*/ 32861 w 730333"/>
                  <a:gd name="connsiteY1" fmla="*/ 662629 h 688387"/>
                  <a:gd name="connsiteX2" fmla="*/ 612411 w 730333"/>
                  <a:gd name="connsiteY2" fmla="*/ 688387 h 688387"/>
                  <a:gd name="connsiteX3" fmla="*/ 728320 w 730333"/>
                  <a:gd name="connsiteY3" fmla="*/ 417930 h 688387"/>
                  <a:gd name="connsiteX4" fmla="*/ 568365 w 730333"/>
                  <a:gd name="connsiteY4" fmla="*/ 405051 h 688387"/>
                  <a:gd name="connsiteX5" fmla="*/ 456576 w 730333"/>
                  <a:gd name="connsiteY5" fmla="*/ 523859 h 688387"/>
                  <a:gd name="connsiteX6" fmla="*/ 357731 w 730333"/>
                  <a:gd name="connsiteY6" fmla="*/ 356047 h 688387"/>
                  <a:gd name="connsiteX7" fmla="*/ 468232 w 730333"/>
                  <a:gd name="connsiteY7" fmla="*/ 160353 h 688387"/>
                  <a:gd name="connsiteX8" fmla="*/ 548016 w 730333"/>
                  <a:gd name="connsiteY8" fmla="*/ 276263 h 688387"/>
                  <a:gd name="connsiteX9" fmla="*/ 728320 w 730333"/>
                  <a:gd name="connsiteY9" fmla="*/ 186111 h 688387"/>
                  <a:gd name="connsiteX10" fmla="*/ 560895 w 730333"/>
                  <a:gd name="connsiteY10" fmla="*/ 31564 h 688387"/>
                  <a:gd name="connsiteX11" fmla="*/ 187408 w 730333"/>
                  <a:gd name="connsiteY11" fmla="*/ 31564 h 688387"/>
                  <a:gd name="connsiteX12" fmla="*/ 84377 w 730333"/>
                  <a:gd name="connsiteY12" fmla="*/ 340657 h 688387"/>
                  <a:gd name="connsiteX0" fmla="*/ 84377 w 730866"/>
                  <a:gd name="connsiteY0" fmla="*/ 340657 h 688387"/>
                  <a:gd name="connsiteX1" fmla="*/ 32861 w 730866"/>
                  <a:gd name="connsiteY1" fmla="*/ 662629 h 688387"/>
                  <a:gd name="connsiteX2" fmla="*/ 612411 w 730866"/>
                  <a:gd name="connsiteY2" fmla="*/ 688387 h 688387"/>
                  <a:gd name="connsiteX3" fmla="*/ 728320 w 730866"/>
                  <a:gd name="connsiteY3" fmla="*/ 417930 h 688387"/>
                  <a:gd name="connsiteX4" fmla="*/ 559221 w 730866"/>
                  <a:gd name="connsiteY4" fmla="*/ 405051 h 688387"/>
                  <a:gd name="connsiteX5" fmla="*/ 456576 w 730866"/>
                  <a:gd name="connsiteY5" fmla="*/ 523859 h 688387"/>
                  <a:gd name="connsiteX6" fmla="*/ 357731 w 730866"/>
                  <a:gd name="connsiteY6" fmla="*/ 356047 h 688387"/>
                  <a:gd name="connsiteX7" fmla="*/ 468232 w 730866"/>
                  <a:gd name="connsiteY7" fmla="*/ 160353 h 688387"/>
                  <a:gd name="connsiteX8" fmla="*/ 548016 w 730866"/>
                  <a:gd name="connsiteY8" fmla="*/ 276263 h 688387"/>
                  <a:gd name="connsiteX9" fmla="*/ 728320 w 730866"/>
                  <a:gd name="connsiteY9" fmla="*/ 186111 h 688387"/>
                  <a:gd name="connsiteX10" fmla="*/ 560895 w 730866"/>
                  <a:gd name="connsiteY10" fmla="*/ 31564 h 688387"/>
                  <a:gd name="connsiteX11" fmla="*/ 187408 w 730866"/>
                  <a:gd name="connsiteY11" fmla="*/ 31564 h 688387"/>
                  <a:gd name="connsiteX12" fmla="*/ 84377 w 730866"/>
                  <a:gd name="connsiteY12" fmla="*/ 340657 h 688387"/>
                  <a:gd name="connsiteX0" fmla="*/ 84377 w 730866"/>
                  <a:gd name="connsiteY0" fmla="*/ 340657 h 688387"/>
                  <a:gd name="connsiteX1" fmla="*/ 32861 w 730866"/>
                  <a:gd name="connsiteY1" fmla="*/ 662629 h 688387"/>
                  <a:gd name="connsiteX2" fmla="*/ 612411 w 730866"/>
                  <a:gd name="connsiteY2" fmla="*/ 688387 h 688387"/>
                  <a:gd name="connsiteX3" fmla="*/ 728320 w 730866"/>
                  <a:gd name="connsiteY3" fmla="*/ 417930 h 688387"/>
                  <a:gd name="connsiteX4" fmla="*/ 559221 w 730866"/>
                  <a:gd name="connsiteY4" fmla="*/ 405051 h 688387"/>
                  <a:gd name="connsiteX5" fmla="*/ 456576 w 730866"/>
                  <a:gd name="connsiteY5" fmla="*/ 523859 h 688387"/>
                  <a:gd name="connsiteX6" fmla="*/ 357731 w 730866"/>
                  <a:gd name="connsiteY6" fmla="*/ 356047 h 688387"/>
                  <a:gd name="connsiteX7" fmla="*/ 468232 w 730866"/>
                  <a:gd name="connsiteY7" fmla="*/ 160353 h 688387"/>
                  <a:gd name="connsiteX8" fmla="*/ 566304 w 730866"/>
                  <a:gd name="connsiteY8" fmla="*/ 285407 h 688387"/>
                  <a:gd name="connsiteX9" fmla="*/ 728320 w 730866"/>
                  <a:gd name="connsiteY9" fmla="*/ 186111 h 688387"/>
                  <a:gd name="connsiteX10" fmla="*/ 560895 w 730866"/>
                  <a:gd name="connsiteY10" fmla="*/ 31564 h 688387"/>
                  <a:gd name="connsiteX11" fmla="*/ 187408 w 730866"/>
                  <a:gd name="connsiteY11" fmla="*/ 31564 h 688387"/>
                  <a:gd name="connsiteX12" fmla="*/ 84377 w 730866"/>
                  <a:gd name="connsiteY12" fmla="*/ 340657 h 688387"/>
                  <a:gd name="connsiteX0" fmla="*/ 84377 w 730866"/>
                  <a:gd name="connsiteY0" fmla="*/ 340657 h 688387"/>
                  <a:gd name="connsiteX1" fmla="*/ 32861 w 730866"/>
                  <a:gd name="connsiteY1" fmla="*/ 662629 h 688387"/>
                  <a:gd name="connsiteX2" fmla="*/ 612411 w 730866"/>
                  <a:gd name="connsiteY2" fmla="*/ 688387 h 688387"/>
                  <a:gd name="connsiteX3" fmla="*/ 728320 w 730866"/>
                  <a:gd name="connsiteY3" fmla="*/ 417930 h 688387"/>
                  <a:gd name="connsiteX4" fmla="*/ 559221 w 730866"/>
                  <a:gd name="connsiteY4" fmla="*/ 405051 h 688387"/>
                  <a:gd name="connsiteX5" fmla="*/ 456576 w 730866"/>
                  <a:gd name="connsiteY5" fmla="*/ 523859 h 688387"/>
                  <a:gd name="connsiteX6" fmla="*/ 357731 w 730866"/>
                  <a:gd name="connsiteY6" fmla="*/ 356047 h 688387"/>
                  <a:gd name="connsiteX7" fmla="*/ 468232 w 730866"/>
                  <a:gd name="connsiteY7" fmla="*/ 160353 h 688387"/>
                  <a:gd name="connsiteX8" fmla="*/ 566304 w 730866"/>
                  <a:gd name="connsiteY8" fmla="*/ 285407 h 688387"/>
                  <a:gd name="connsiteX9" fmla="*/ 728320 w 730866"/>
                  <a:gd name="connsiteY9" fmla="*/ 186111 h 688387"/>
                  <a:gd name="connsiteX10" fmla="*/ 560895 w 730866"/>
                  <a:gd name="connsiteY10" fmla="*/ 31564 h 688387"/>
                  <a:gd name="connsiteX11" fmla="*/ 187408 w 730866"/>
                  <a:gd name="connsiteY11" fmla="*/ 31564 h 688387"/>
                  <a:gd name="connsiteX12" fmla="*/ 84377 w 730866"/>
                  <a:gd name="connsiteY12" fmla="*/ 340657 h 688387"/>
                  <a:gd name="connsiteX0" fmla="*/ 84377 w 730866"/>
                  <a:gd name="connsiteY0" fmla="*/ 340657 h 688387"/>
                  <a:gd name="connsiteX1" fmla="*/ 32861 w 730866"/>
                  <a:gd name="connsiteY1" fmla="*/ 662629 h 688387"/>
                  <a:gd name="connsiteX2" fmla="*/ 612411 w 730866"/>
                  <a:gd name="connsiteY2" fmla="*/ 688387 h 688387"/>
                  <a:gd name="connsiteX3" fmla="*/ 728320 w 730866"/>
                  <a:gd name="connsiteY3" fmla="*/ 417930 h 688387"/>
                  <a:gd name="connsiteX4" fmla="*/ 559221 w 730866"/>
                  <a:gd name="connsiteY4" fmla="*/ 405051 h 688387"/>
                  <a:gd name="connsiteX5" fmla="*/ 456576 w 730866"/>
                  <a:gd name="connsiteY5" fmla="*/ 523859 h 688387"/>
                  <a:gd name="connsiteX6" fmla="*/ 357731 w 730866"/>
                  <a:gd name="connsiteY6" fmla="*/ 356047 h 688387"/>
                  <a:gd name="connsiteX7" fmla="*/ 468232 w 730866"/>
                  <a:gd name="connsiteY7" fmla="*/ 160353 h 688387"/>
                  <a:gd name="connsiteX8" fmla="*/ 566304 w 730866"/>
                  <a:gd name="connsiteY8" fmla="*/ 285407 h 688387"/>
                  <a:gd name="connsiteX9" fmla="*/ 728320 w 730866"/>
                  <a:gd name="connsiteY9" fmla="*/ 186111 h 688387"/>
                  <a:gd name="connsiteX10" fmla="*/ 560895 w 730866"/>
                  <a:gd name="connsiteY10" fmla="*/ 31564 h 688387"/>
                  <a:gd name="connsiteX11" fmla="*/ 187408 w 730866"/>
                  <a:gd name="connsiteY11" fmla="*/ 31564 h 688387"/>
                  <a:gd name="connsiteX12" fmla="*/ 84377 w 730866"/>
                  <a:gd name="connsiteY12" fmla="*/ 340657 h 688387"/>
                  <a:gd name="connsiteX0" fmla="*/ 84377 w 730866"/>
                  <a:gd name="connsiteY0" fmla="*/ 340657 h 688387"/>
                  <a:gd name="connsiteX1" fmla="*/ 32861 w 730866"/>
                  <a:gd name="connsiteY1" fmla="*/ 662629 h 688387"/>
                  <a:gd name="connsiteX2" fmla="*/ 612411 w 730866"/>
                  <a:gd name="connsiteY2" fmla="*/ 688387 h 688387"/>
                  <a:gd name="connsiteX3" fmla="*/ 728320 w 730866"/>
                  <a:gd name="connsiteY3" fmla="*/ 417930 h 688387"/>
                  <a:gd name="connsiteX4" fmla="*/ 559221 w 730866"/>
                  <a:gd name="connsiteY4" fmla="*/ 405051 h 688387"/>
                  <a:gd name="connsiteX5" fmla="*/ 456576 w 730866"/>
                  <a:gd name="connsiteY5" fmla="*/ 523859 h 688387"/>
                  <a:gd name="connsiteX6" fmla="*/ 353159 w 730866"/>
                  <a:gd name="connsiteY6" fmla="*/ 337759 h 688387"/>
                  <a:gd name="connsiteX7" fmla="*/ 468232 w 730866"/>
                  <a:gd name="connsiteY7" fmla="*/ 160353 h 688387"/>
                  <a:gd name="connsiteX8" fmla="*/ 566304 w 730866"/>
                  <a:gd name="connsiteY8" fmla="*/ 285407 h 688387"/>
                  <a:gd name="connsiteX9" fmla="*/ 728320 w 730866"/>
                  <a:gd name="connsiteY9" fmla="*/ 186111 h 688387"/>
                  <a:gd name="connsiteX10" fmla="*/ 560895 w 730866"/>
                  <a:gd name="connsiteY10" fmla="*/ 31564 h 688387"/>
                  <a:gd name="connsiteX11" fmla="*/ 187408 w 730866"/>
                  <a:gd name="connsiteY11" fmla="*/ 31564 h 688387"/>
                  <a:gd name="connsiteX12" fmla="*/ 84377 w 730866"/>
                  <a:gd name="connsiteY12" fmla="*/ 340657 h 688387"/>
                  <a:gd name="connsiteX0" fmla="*/ 84377 w 730866"/>
                  <a:gd name="connsiteY0" fmla="*/ 340657 h 688387"/>
                  <a:gd name="connsiteX1" fmla="*/ 32861 w 730866"/>
                  <a:gd name="connsiteY1" fmla="*/ 662629 h 688387"/>
                  <a:gd name="connsiteX2" fmla="*/ 612411 w 730866"/>
                  <a:gd name="connsiteY2" fmla="*/ 688387 h 688387"/>
                  <a:gd name="connsiteX3" fmla="*/ 728320 w 730866"/>
                  <a:gd name="connsiteY3" fmla="*/ 417930 h 688387"/>
                  <a:gd name="connsiteX4" fmla="*/ 559221 w 730866"/>
                  <a:gd name="connsiteY4" fmla="*/ 405051 h 688387"/>
                  <a:gd name="connsiteX5" fmla="*/ 456576 w 730866"/>
                  <a:gd name="connsiteY5" fmla="*/ 523859 h 688387"/>
                  <a:gd name="connsiteX6" fmla="*/ 353159 w 730866"/>
                  <a:gd name="connsiteY6" fmla="*/ 337759 h 688387"/>
                  <a:gd name="connsiteX7" fmla="*/ 468232 w 730866"/>
                  <a:gd name="connsiteY7" fmla="*/ 160353 h 688387"/>
                  <a:gd name="connsiteX8" fmla="*/ 566304 w 730866"/>
                  <a:gd name="connsiteY8" fmla="*/ 285407 h 688387"/>
                  <a:gd name="connsiteX9" fmla="*/ 728320 w 730866"/>
                  <a:gd name="connsiteY9" fmla="*/ 186111 h 688387"/>
                  <a:gd name="connsiteX10" fmla="*/ 560895 w 730866"/>
                  <a:gd name="connsiteY10" fmla="*/ 31564 h 688387"/>
                  <a:gd name="connsiteX11" fmla="*/ 187408 w 730866"/>
                  <a:gd name="connsiteY11" fmla="*/ 31564 h 688387"/>
                  <a:gd name="connsiteX12" fmla="*/ 84377 w 730866"/>
                  <a:gd name="connsiteY12" fmla="*/ 340657 h 688387"/>
                  <a:gd name="connsiteX0" fmla="*/ 84377 w 730866"/>
                  <a:gd name="connsiteY0" fmla="*/ 340657 h 688387"/>
                  <a:gd name="connsiteX1" fmla="*/ 32861 w 730866"/>
                  <a:gd name="connsiteY1" fmla="*/ 662629 h 688387"/>
                  <a:gd name="connsiteX2" fmla="*/ 612411 w 730866"/>
                  <a:gd name="connsiteY2" fmla="*/ 688387 h 688387"/>
                  <a:gd name="connsiteX3" fmla="*/ 728320 w 730866"/>
                  <a:gd name="connsiteY3" fmla="*/ 417930 h 688387"/>
                  <a:gd name="connsiteX4" fmla="*/ 559221 w 730866"/>
                  <a:gd name="connsiteY4" fmla="*/ 405051 h 688387"/>
                  <a:gd name="connsiteX5" fmla="*/ 456576 w 730866"/>
                  <a:gd name="connsiteY5" fmla="*/ 523859 h 688387"/>
                  <a:gd name="connsiteX6" fmla="*/ 353159 w 730866"/>
                  <a:gd name="connsiteY6" fmla="*/ 337759 h 688387"/>
                  <a:gd name="connsiteX7" fmla="*/ 468232 w 730866"/>
                  <a:gd name="connsiteY7" fmla="*/ 160353 h 688387"/>
                  <a:gd name="connsiteX8" fmla="*/ 566304 w 730866"/>
                  <a:gd name="connsiteY8" fmla="*/ 285407 h 688387"/>
                  <a:gd name="connsiteX9" fmla="*/ 728320 w 730866"/>
                  <a:gd name="connsiteY9" fmla="*/ 186111 h 688387"/>
                  <a:gd name="connsiteX10" fmla="*/ 560895 w 730866"/>
                  <a:gd name="connsiteY10" fmla="*/ 31564 h 688387"/>
                  <a:gd name="connsiteX11" fmla="*/ 187408 w 730866"/>
                  <a:gd name="connsiteY11" fmla="*/ 31564 h 688387"/>
                  <a:gd name="connsiteX12" fmla="*/ 84377 w 730866"/>
                  <a:gd name="connsiteY12" fmla="*/ 340657 h 688387"/>
                  <a:gd name="connsiteX0" fmla="*/ 84377 w 730866"/>
                  <a:gd name="connsiteY0" fmla="*/ 340657 h 688387"/>
                  <a:gd name="connsiteX1" fmla="*/ 32861 w 730866"/>
                  <a:gd name="connsiteY1" fmla="*/ 662629 h 688387"/>
                  <a:gd name="connsiteX2" fmla="*/ 612411 w 730866"/>
                  <a:gd name="connsiteY2" fmla="*/ 688387 h 688387"/>
                  <a:gd name="connsiteX3" fmla="*/ 728320 w 730866"/>
                  <a:gd name="connsiteY3" fmla="*/ 417930 h 688387"/>
                  <a:gd name="connsiteX4" fmla="*/ 559221 w 730866"/>
                  <a:gd name="connsiteY4" fmla="*/ 405051 h 688387"/>
                  <a:gd name="connsiteX5" fmla="*/ 460053 w 730866"/>
                  <a:gd name="connsiteY5" fmla="*/ 512296 h 688387"/>
                  <a:gd name="connsiteX6" fmla="*/ 353159 w 730866"/>
                  <a:gd name="connsiteY6" fmla="*/ 337759 h 688387"/>
                  <a:gd name="connsiteX7" fmla="*/ 468232 w 730866"/>
                  <a:gd name="connsiteY7" fmla="*/ 160353 h 688387"/>
                  <a:gd name="connsiteX8" fmla="*/ 566304 w 730866"/>
                  <a:gd name="connsiteY8" fmla="*/ 285407 h 688387"/>
                  <a:gd name="connsiteX9" fmla="*/ 728320 w 730866"/>
                  <a:gd name="connsiteY9" fmla="*/ 186111 h 688387"/>
                  <a:gd name="connsiteX10" fmla="*/ 560895 w 730866"/>
                  <a:gd name="connsiteY10" fmla="*/ 31564 h 688387"/>
                  <a:gd name="connsiteX11" fmla="*/ 187408 w 730866"/>
                  <a:gd name="connsiteY11" fmla="*/ 31564 h 688387"/>
                  <a:gd name="connsiteX12" fmla="*/ 84377 w 730866"/>
                  <a:gd name="connsiteY12" fmla="*/ 340657 h 6883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730866" h="688387">
                    <a:moveTo>
                      <a:pt x="84377" y="340657"/>
                    </a:moveTo>
                    <a:cubicBezTo>
                      <a:pt x="58619" y="445834"/>
                      <a:pt x="-55145" y="604674"/>
                      <a:pt x="32861" y="662629"/>
                    </a:cubicBezTo>
                    <a:cubicBezTo>
                      <a:pt x="120867" y="720584"/>
                      <a:pt x="496501" y="729170"/>
                      <a:pt x="612411" y="688387"/>
                    </a:cubicBezTo>
                    <a:cubicBezTo>
                      <a:pt x="728321" y="647604"/>
                      <a:pt x="737185" y="465153"/>
                      <a:pt x="728320" y="417930"/>
                    </a:cubicBezTo>
                    <a:cubicBezTo>
                      <a:pt x="719455" y="370707"/>
                      <a:pt x="603932" y="389323"/>
                      <a:pt x="559221" y="405051"/>
                    </a:cubicBezTo>
                    <a:cubicBezTo>
                      <a:pt x="514510" y="420779"/>
                      <a:pt x="526401" y="514367"/>
                      <a:pt x="460053" y="512296"/>
                    </a:cubicBezTo>
                    <a:cubicBezTo>
                      <a:pt x="393705" y="510225"/>
                      <a:pt x="351796" y="396416"/>
                      <a:pt x="353159" y="337759"/>
                    </a:cubicBezTo>
                    <a:cubicBezTo>
                      <a:pt x="354522" y="279102"/>
                      <a:pt x="405276" y="155362"/>
                      <a:pt x="468232" y="160353"/>
                    </a:cubicBezTo>
                    <a:cubicBezTo>
                      <a:pt x="531188" y="165344"/>
                      <a:pt x="504668" y="253682"/>
                      <a:pt x="566304" y="285407"/>
                    </a:cubicBezTo>
                    <a:cubicBezTo>
                      <a:pt x="627940" y="317132"/>
                      <a:pt x="729221" y="228418"/>
                      <a:pt x="728320" y="186111"/>
                    </a:cubicBezTo>
                    <a:cubicBezTo>
                      <a:pt x="727419" y="143804"/>
                      <a:pt x="651047" y="57322"/>
                      <a:pt x="560895" y="31564"/>
                    </a:cubicBezTo>
                    <a:cubicBezTo>
                      <a:pt x="470743" y="5806"/>
                      <a:pt x="266828" y="-24245"/>
                      <a:pt x="187408" y="31564"/>
                    </a:cubicBezTo>
                    <a:cubicBezTo>
                      <a:pt x="107988" y="87373"/>
                      <a:pt x="110135" y="235480"/>
                      <a:pt x="84377" y="340657"/>
                    </a:cubicBezTo>
                    <a:close/>
                  </a:path>
                </a:pathLst>
              </a:custGeom>
              <a:gradFill>
                <a:gsLst>
                  <a:gs pos="0">
                    <a:srgbClr val="00FFFF"/>
                  </a:gs>
                  <a:gs pos="44000">
                    <a:srgbClr val="00B0F0"/>
                  </a:gs>
                  <a:gs pos="100000">
                    <a:srgbClr val="0070C0"/>
                  </a:gs>
                </a:gsLst>
                <a:lin ang="5400000" scaled="1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pic>
            <p:nvPicPr>
              <p:cNvPr id="99" name="Picture 5"/>
              <p:cNvPicPr>
                <a:picLocks noChangeAspect="1" noChangeArrowheads="1" noCrop="1"/>
              </p:cNvPicPr>
              <p:nvPr/>
            </p:nvPicPr>
            <p:blipFill>
              <a:blip r:embed="rId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 bwMode="auto">
              <a:xfrm>
                <a:off x="5038278" y="2417238"/>
                <a:ext cx="801343" cy="683609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100" name="Freeform 99"/>
              <p:cNvSpPr/>
              <p:nvPr/>
            </p:nvSpPr>
            <p:spPr>
              <a:xfrm>
                <a:off x="2511164" y="3624333"/>
                <a:ext cx="730866" cy="413991"/>
              </a:xfrm>
              <a:custGeom>
                <a:avLst/>
                <a:gdLst>
                  <a:gd name="connsiteX0" fmla="*/ 84377 w 729336"/>
                  <a:gd name="connsiteY0" fmla="*/ 340657 h 688387"/>
                  <a:gd name="connsiteX1" fmla="*/ 32861 w 729336"/>
                  <a:gd name="connsiteY1" fmla="*/ 662629 h 688387"/>
                  <a:gd name="connsiteX2" fmla="*/ 612411 w 729336"/>
                  <a:gd name="connsiteY2" fmla="*/ 688387 h 688387"/>
                  <a:gd name="connsiteX3" fmla="*/ 728320 w 729336"/>
                  <a:gd name="connsiteY3" fmla="*/ 417930 h 688387"/>
                  <a:gd name="connsiteX4" fmla="*/ 586653 w 729336"/>
                  <a:gd name="connsiteY4" fmla="*/ 405051 h 688387"/>
                  <a:gd name="connsiteX5" fmla="*/ 548016 w 729336"/>
                  <a:gd name="connsiteY5" fmla="*/ 546719 h 688387"/>
                  <a:gd name="connsiteX6" fmla="*/ 380591 w 729336"/>
                  <a:gd name="connsiteY6" fmla="*/ 314899 h 688387"/>
                  <a:gd name="connsiteX7" fmla="*/ 509380 w 729336"/>
                  <a:gd name="connsiteY7" fmla="*/ 160353 h 688387"/>
                  <a:gd name="connsiteX8" fmla="*/ 548016 w 729336"/>
                  <a:gd name="connsiteY8" fmla="*/ 276263 h 688387"/>
                  <a:gd name="connsiteX9" fmla="*/ 728320 w 729336"/>
                  <a:gd name="connsiteY9" fmla="*/ 186111 h 688387"/>
                  <a:gd name="connsiteX10" fmla="*/ 560895 w 729336"/>
                  <a:gd name="connsiteY10" fmla="*/ 31564 h 688387"/>
                  <a:gd name="connsiteX11" fmla="*/ 187408 w 729336"/>
                  <a:gd name="connsiteY11" fmla="*/ 31564 h 688387"/>
                  <a:gd name="connsiteX12" fmla="*/ 84377 w 729336"/>
                  <a:gd name="connsiteY12" fmla="*/ 340657 h 688387"/>
                  <a:gd name="connsiteX0" fmla="*/ 84377 w 729336"/>
                  <a:gd name="connsiteY0" fmla="*/ 340657 h 688387"/>
                  <a:gd name="connsiteX1" fmla="*/ 32861 w 729336"/>
                  <a:gd name="connsiteY1" fmla="*/ 662629 h 688387"/>
                  <a:gd name="connsiteX2" fmla="*/ 612411 w 729336"/>
                  <a:gd name="connsiteY2" fmla="*/ 688387 h 688387"/>
                  <a:gd name="connsiteX3" fmla="*/ 728320 w 729336"/>
                  <a:gd name="connsiteY3" fmla="*/ 417930 h 688387"/>
                  <a:gd name="connsiteX4" fmla="*/ 586653 w 729336"/>
                  <a:gd name="connsiteY4" fmla="*/ 405051 h 688387"/>
                  <a:gd name="connsiteX5" fmla="*/ 548016 w 729336"/>
                  <a:gd name="connsiteY5" fmla="*/ 546719 h 688387"/>
                  <a:gd name="connsiteX6" fmla="*/ 357731 w 729336"/>
                  <a:gd name="connsiteY6" fmla="*/ 342331 h 688387"/>
                  <a:gd name="connsiteX7" fmla="*/ 509380 w 729336"/>
                  <a:gd name="connsiteY7" fmla="*/ 160353 h 688387"/>
                  <a:gd name="connsiteX8" fmla="*/ 548016 w 729336"/>
                  <a:gd name="connsiteY8" fmla="*/ 276263 h 688387"/>
                  <a:gd name="connsiteX9" fmla="*/ 728320 w 729336"/>
                  <a:gd name="connsiteY9" fmla="*/ 186111 h 688387"/>
                  <a:gd name="connsiteX10" fmla="*/ 560895 w 729336"/>
                  <a:gd name="connsiteY10" fmla="*/ 31564 h 688387"/>
                  <a:gd name="connsiteX11" fmla="*/ 187408 w 729336"/>
                  <a:gd name="connsiteY11" fmla="*/ 31564 h 688387"/>
                  <a:gd name="connsiteX12" fmla="*/ 84377 w 729336"/>
                  <a:gd name="connsiteY12" fmla="*/ 340657 h 688387"/>
                  <a:gd name="connsiteX0" fmla="*/ 84377 w 729336"/>
                  <a:gd name="connsiteY0" fmla="*/ 340657 h 688387"/>
                  <a:gd name="connsiteX1" fmla="*/ 32861 w 729336"/>
                  <a:gd name="connsiteY1" fmla="*/ 662629 h 688387"/>
                  <a:gd name="connsiteX2" fmla="*/ 612411 w 729336"/>
                  <a:gd name="connsiteY2" fmla="*/ 688387 h 688387"/>
                  <a:gd name="connsiteX3" fmla="*/ 728320 w 729336"/>
                  <a:gd name="connsiteY3" fmla="*/ 417930 h 688387"/>
                  <a:gd name="connsiteX4" fmla="*/ 586653 w 729336"/>
                  <a:gd name="connsiteY4" fmla="*/ 405051 h 688387"/>
                  <a:gd name="connsiteX5" fmla="*/ 548016 w 729336"/>
                  <a:gd name="connsiteY5" fmla="*/ 546719 h 688387"/>
                  <a:gd name="connsiteX6" fmla="*/ 357731 w 729336"/>
                  <a:gd name="connsiteY6" fmla="*/ 342331 h 688387"/>
                  <a:gd name="connsiteX7" fmla="*/ 509380 w 729336"/>
                  <a:gd name="connsiteY7" fmla="*/ 160353 h 688387"/>
                  <a:gd name="connsiteX8" fmla="*/ 548016 w 729336"/>
                  <a:gd name="connsiteY8" fmla="*/ 276263 h 688387"/>
                  <a:gd name="connsiteX9" fmla="*/ 728320 w 729336"/>
                  <a:gd name="connsiteY9" fmla="*/ 186111 h 688387"/>
                  <a:gd name="connsiteX10" fmla="*/ 560895 w 729336"/>
                  <a:gd name="connsiteY10" fmla="*/ 31564 h 688387"/>
                  <a:gd name="connsiteX11" fmla="*/ 187408 w 729336"/>
                  <a:gd name="connsiteY11" fmla="*/ 31564 h 688387"/>
                  <a:gd name="connsiteX12" fmla="*/ 84377 w 729336"/>
                  <a:gd name="connsiteY12" fmla="*/ 340657 h 688387"/>
                  <a:gd name="connsiteX0" fmla="*/ 84377 w 729336"/>
                  <a:gd name="connsiteY0" fmla="*/ 340657 h 688387"/>
                  <a:gd name="connsiteX1" fmla="*/ 32861 w 729336"/>
                  <a:gd name="connsiteY1" fmla="*/ 662629 h 688387"/>
                  <a:gd name="connsiteX2" fmla="*/ 612411 w 729336"/>
                  <a:gd name="connsiteY2" fmla="*/ 688387 h 688387"/>
                  <a:gd name="connsiteX3" fmla="*/ 728320 w 729336"/>
                  <a:gd name="connsiteY3" fmla="*/ 417930 h 688387"/>
                  <a:gd name="connsiteX4" fmla="*/ 586653 w 729336"/>
                  <a:gd name="connsiteY4" fmla="*/ 405051 h 688387"/>
                  <a:gd name="connsiteX5" fmla="*/ 548016 w 729336"/>
                  <a:gd name="connsiteY5" fmla="*/ 546719 h 688387"/>
                  <a:gd name="connsiteX6" fmla="*/ 357731 w 729336"/>
                  <a:gd name="connsiteY6" fmla="*/ 356047 h 688387"/>
                  <a:gd name="connsiteX7" fmla="*/ 509380 w 729336"/>
                  <a:gd name="connsiteY7" fmla="*/ 160353 h 688387"/>
                  <a:gd name="connsiteX8" fmla="*/ 548016 w 729336"/>
                  <a:gd name="connsiteY8" fmla="*/ 276263 h 688387"/>
                  <a:gd name="connsiteX9" fmla="*/ 728320 w 729336"/>
                  <a:gd name="connsiteY9" fmla="*/ 186111 h 688387"/>
                  <a:gd name="connsiteX10" fmla="*/ 560895 w 729336"/>
                  <a:gd name="connsiteY10" fmla="*/ 31564 h 688387"/>
                  <a:gd name="connsiteX11" fmla="*/ 187408 w 729336"/>
                  <a:gd name="connsiteY11" fmla="*/ 31564 h 688387"/>
                  <a:gd name="connsiteX12" fmla="*/ 84377 w 729336"/>
                  <a:gd name="connsiteY12" fmla="*/ 340657 h 688387"/>
                  <a:gd name="connsiteX0" fmla="*/ 84377 w 729336"/>
                  <a:gd name="connsiteY0" fmla="*/ 340657 h 688387"/>
                  <a:gd name="connsiteX1" fmla="*/ 32861 w 729336"/>
                  <a:gd name="connsiteY1" fmla="*/ 662629 h 688387"/>
                  <a:gd name="connsiteX2" fmla="*/ 612411 w 729336"/>
                  <a:gd name="connsiteY2" fmla="*/ 688387 h 688387"/>
                  <a:gd name="connsiteX3" fmla="*/ 728320 w 729336"/>
                  <a:gd name="connsiteY3" fmla="*/ 417930 h 688387"/>
                  <a:gd name="connsiteX4" fmla="*/ 586653 w 729336"/>
                  <a:gd name="connsiteY4" fmla="*/ 405051 h 688387"/>
                  <a:gd name="connsiteX5" fmla="*/ 548016 w 729336"/>
                  <a:gd name="connsiteY5" fmla="*/ 546719 h 688387"/>
                  <a:gd name="connsiteX6" fmla="*/ 357731 w 729336"/>
                  <a:gd name="connsiteY6" fmla="*/ 356047 h 688387"/>
                  <a:gd name="connsiteX7" fmla="*/ 532240 w 729336"/>
                  <a:gd name="connsiteY7" fmla="*/ 164925 h 688387"/>
                  <a:gd name="connsiteX8" fmla="*/ 548016 w 729336"/>
                  <a:gd name="connsiteY8" fmla="*/ 276263 h 688387"/>
                  <a:gd name="connsiteX9" fmla="*/ 728320 w 729336"/>
                  <a:gd name="connsiteY9" fmla="*/ 186111 h 688387"/>
                  <a:gd name="connsiteX10" fmla="*/ 560895 w 729336"/>
                  <a:gd name="connsiteY10" fmla="*/ 31564 h 688387"/>
                  <a:gd name="connsiteX11" fmla="*/ 187408 w 729336"/>
                  <a:gd name="connsiteY11" fmla="*/ 31564 h 688387"/>
                  <a:gd name="connsiteX12" fmla="*/ 84377 w 729336"/>
                  <a:gd name="connsiteY12" fmla="*/ 340657 h 688387"/>
                  <a:gd name="connsiteX0" fmla="*/ 84377 w 729336"/>
                  <a:gd name="connsiteY0" fmla="*/ 340657 h 688387"/>
                  <a:gd name="connsiteX1" fmla="*/ 32861 w 729336"/>
                  <a:gd name="connsiteY1" fmla="*/ 662629 h 688387"/>
                  <a:gd name="connsiteX2" fmla="*/ 612411 w 729336"/>
                  <a:gd name="connsiteY2" fmla="*/ 688387 h 688387"/>
                  <a:gd name="connsiteX3" fmla="*/ 728320 w 729336"/>
                  <a:gd name="connsiteY3" fmla="*/ 417930 h 688387"/>
                  <a:gd name="connsiteX4" fmla="*/ 586653 w 729336"/>
                  <a:gd name="connsiteY4" fmla="*/ 405051 h 688387"/>
                  <a:gd name="connsiteX5" fmla="*/ 548016 w 729336"/>
                  <a:gd name="connsiteY5" fmla="*/ 546719 h 688387"/>
                  <a:gd name="connsiteX6" fmla="*/ 357731 w 729336"/>
                  <a:gd name="connsiteY6" fmla="*/ 356047 h 688387"/>
                  <a:gd name="connsiteX7" fmla="*/ 532240 w 729336"/>
                  <a:gd name="connsiteY7" fmla="*/ 164925 h 688387"/>
                  <a:gd name="connsiteX8" fmla="*/ 548016 w 729336"/>
                  <a:gd name="connsiteY8" fmla="*/ 276263 h 688387"/>
                  <a:gd name="connsiteX9" fmla="*/ 728320 w 729336"/>
                  <a:gd name="connsiteY9" fmla="*/ 186111 h 688387"/>
                  <a:gd name="connsiteX10" fmla="*/ 560895 w 729336"/>
                  <a:gd name="connsiteY10" fmla="*/ 31564 h 688387"/>
                  <a:gd name="connsiteX11" fmla="*/ 187408 w 729336"/>
                  <a:gd name="connsiteY11" fmla="*/ 31564 h 688387"/>
                  <a:gd name="connsiteX12" fmla="*/ 84377 w 729336"/>
                  <a:gd name="connsiteY12" fmla="*/ 340657 h 688387"/>
                  <a:gd name="connsiteX0" fmla="*/ 84377 w 729336"/>
                  <a:gd name="connsiteY0" fmla="*/ 340657 h 688387"/>
                  <a:gd name="connsiteX1" fmla="*/ 32861 w 729336"/>
                  <a:gd name="connsiteY1" fmla="*/ 662629 h 688387"/>
                  <a:gd name="connsiteX2" fmla="*/ 612411 w 729336"/>
                  <a:gd name="connsiteY2" fmla="*/ 688387 h 688387"/>
                  <a:gd name="connsiteX3" fmla="*/ 728320 w 729336"/>
                  <a:gd name="connsiteY3" fmla="*/ 417930 h 688387"/>
                  <a:gd name="connsiteX4" fmla="*/ 586653 w 729336"/>
                  <a:gd name="connsiteY4" fmla="*/ 405051 h 688387"/>
                  <a:gd name="connsiteX5" fmla="*/ 529728 w 729336"/>
                  <a:gd name="connsiteY5" fmla="*/ 533003 h 688387"/>
                  <a:gd name="connsiteX6" fmla="*/ 357731 w 729336"/>
                  <a:gd name="connsiteY6" fmla="*/ 356047 h 688387"/>
                  <a:gd name="connsiteX7" fmla="*/ 532240 w 729336"/>
                  <a:gd name="connsiteY7" fmla="*/ 164925 h 688387"/>
                  <a:gd name="connsiteX8" fmla="*/ 548016 w 729336"/>
                  <a:gd name="connsiteY8" fmla="*/ 276263 h 688387"/>
                  <a:gd name="connsiteX9" fmla="*/ 728320 w 729336"/>
                  <a:gd name="connsiteY9" fmla="*/ 186111 h 688387"/>
                  <a:gd name="connsiteX10" fmla="*/ 560895 w 729336"/>
                  <a:gd name="connsiteY10" fmla="*/ 31564 h 688387"/>
                  <a:gd name="connsiteX11" fmla="*/ 187408 w 729336"/>
                  <a:gd name="connsiteY11" fmla="*/ 31564 h 688387"/>
                  <a:gd name="connsiteX12" fmla="*/ 84377 w 729336"/>
                  <a:gd name="connsiteY12" fmla="*/ 340657 h 688387"/>
                  <a:gd name="connsiteX0" fmla="*/ 84377 w 729336"/>
                  <a:gd name="connsiteY0" fmla="*/ 340657 h 688387"/>
                  <a:gd name="connsiteX1" fmla="*/ 32861 w 729336"/>
                  <a:gd name="connsiteY1" fmla="*/ 662629 h 688387"/>
                  <a:gd name="connsiteX2" fmla="*/ 612411 w 729336"/>
                  <a:gd name="connsiteY2" fmla="*/ 688387 h 688387"/>
                  <a:gd name="connsiteX3" fmla="*/ 728320 w 729336"/>
                  <a:gd name="connsiteY3" fmla="*/ 417930 h 688387"/>
                  <a:gd name="connsiteX4" fmla="*/ 586653 w 729336"/>
                  <a:gd name="connsiteY4" fmla="*/ 405051 h 688387"/>
                  <a:gd name="connsiteX5" fmla="*/ 529728 w 729336"/>
                  <a:gd name="connsiteY5" fmla="*/ 533003 h 688387"/>
                  <a:gd name="connsiteX6" fmla="*/ 357731 w 729336"/>
                  <a:gd name="connsiteY6" fmla="*/ 356047 h 688387"/>
                  <a:gd name="connsiteX7" fmla="*/ 532240 w 729336"/>
                  <a:gd name="connsiteY7" fmla="*/ 164925 h 688387"/>
                  <a:gd name="connsiteX8" fmla="*/ 548016 w 729336"/>
                  <a:gd name="connsiteY8" fmla="*/ 276263 h 688387"/>
                  <a:gd name="connsiteX9" fmla="*/ 728320 w 729336"/>
                  <a:gd name="connsiteY9" fmla="*/ 186111 h 688387"/>
                  <a:gd name="connsiteX10" fmla="*/ 560895 w 729336"/>
                  <a:gd name="connsiteY10" fmla="*/ 31564 h 688387"/>
                  <a:gd name="connsiteX11" fmla="*/ 187408 w 729336"/>
                  <a:gd name="connsiteY11" fmla="*/ 31564 h 688387"/>
                  <a:gd name="connsiteX12" fmla="*/ 84377 w 729336"/>
                  <a:gd name="connsiteY12" fmla="*/ 340657 h 688387"/>
                  <a:gd name="connsiteX0" fmla="*/ 84377 w 730333"/>
                  <a:gd name="connsiteY0" fmla="*/ 340657 h 688387"/>
                  <a:gd name="connsiteX1" fmla="*/ 32861 w 730333"/>
                  <a:gd name="connsiteY1" fmla="*/ 662629 h 688387"/>
                  <a:gd name="connsiteX2" fmla="*/ 612411 w 730333"/>
                  <a:gd name="connsiteY2" fmla="*/ 688387 h 688387"/>
                  <a:gd name="connsiteX3" fmla="*/ 728320 w 730333"/>
                  <a:gd name="connsiteY3" fmla="*/ 417930 h 688387"/>
                  <a:gd name="connsiteX4" fmla="*/ 568365 w 730333"/>
                  <a:gd name="connsiteY4" fmla="*/ 405051 h 688387"/>
                  <a:gd name="connsiteX5" fmla="*/ 529728 w 730333"/>
                  <a:gd name="connsiteY5" fmla="*/ 533003 h 688387"/>
                  <a:gd name="connsiteX6" fmla="*/ 357731 w 730333"/>
                  <a:gd name="connsiteY6" fmla="*/ 356047 h 688387"/>
                  <a:gd name="connsiteX7" fmla="*/ 532240 w 730333"/>
                  <a:gd name="connsiteY7" fmla="*/ 164925 h 688387"/>
                  <a:gd name="connsiteX8" fmla="*/ 548016 w 730333"/>
                  <a:gd name="connsiteY8" fmla="*/ 276263 h 688387"/>
                  <a:gd name="connsiteX9" fmla="*/ 728320 w 730333"/>
                  <a:gd name="connsiteY9" fmla="*/ 186111 h 688387"/>
                  <a:gd name="connsiteX10" fmla="*/ 560895 w 730333"/>
                  <a:gd name="connsiteY10" fmla="*/ 31564 h 688387"/>
                  <a:gd name="connsiteX11" fmla="*/ 187408 w 730333"/>
                  <a:gd name="connsiteY11" fmla="*/ 31564 h 688387"/>
                  <a:gd name="connsiteX12" fmla="*/ 84377 w 730333"/>
                  <a:gd name="connsiteY12" fmla="*/ 340657 h 688387"/>
                  <a:gd name="connsiteX0" fmla="*/ 84377 w 730333"/>
                  <a:gd name="connsiteY0" fmla="*/ 340657 h 688387"/>
                  <a:gd name="connsiteX1" fmla="*/ 32861 w 730333"/>
                  <a:gd name="connsiteY1" fmla="*/ 662629 h 688387"/>
                  <a:gd name="connsiteX2" fmla="*/ 612411 w 730333"/>
                  <a:gd name="connsiteY2" fmla="*/ 688387 h 688387"/>
                  <a:gd name="connsiteX3" fmla="*/ 728320 w 730333"/>
                  <a:gd name="connsiteY3" fmla="*/ 417930 h 688387"/>
                  <a:gd name="connsiteX4" fmla="*/ 568365 w 730333"/>
                  <a:gd name="connsiteY4" fmla="*/ 405051 h 688387"/>
                  <a:gd name="connsiteX5" fmla="*/ 529728 w 730333"/>
                  <a:gd name="connsiteY5" fmla="*/ 533003 h 688387"/>
                  <a:gd name="connsiteX6" fmla="*/ 357731 w 730333"/>
                  <a:gd name="connsiteY6" fmla="*/ 356047 h 688387"/>
                  <a:gd name="connsiteX7" fmla="*/ 518524 w 730333"/>
                  <a:gd name="connsiteY7" fmla="*/ 155781 h 688387"/>
                  <a:gd name="connsiteX8" fmla="*/ 548016 w 730333"/>
                  <a:gd name="connsiteY8" fmla="*/ 276263 h 688387"/>
                  <a:gd name="connsiteX9" fmla="*/ 728320 w 730333"/>
                  <a:gd name="connsiteY9" fmla="*/ 186111 h 688387"/>
                  <a:gd name="connsiteX10" fmla="*/ 560895 w 730333"/>
                  <a:gd name="connsiteY10" fmla="*/ 31564 h 688387"/>
                  <a:gd name="connsiteX11" fmla="*/ 187408 w 730333"/>
                  <a:gd name="connsiteY11" fmla="*/ 31564 h 688387"/>
                  <a:gd name="connsiteX12" fmla="*/ 84377 w 730333"/>
                  <a:gd name="connsiteY12" fmla="*/ 340657 h 688387"/>
                  <a:gd name="connsiteX0" fmla="*/ 84377 w 730333"/>
                  <a:gd name="connsiteY0" fmla="*/ 340657 h 688387"/>
                  <a:gd name="connsiteX1" fmla="*/ 32861 w 730333"/>
                  <a:gd name="connsiteY1" fmla="*/ 662629 h 688387"/>
                  <a:gd name="connsiteX2" fmla="*/ 612411 w 730333"/>
                  <a:gd name="connsiteY2" fmla="*/ 688387 h 688387"/>
                  <a:gd name="connsiteX3" fmla="*/ 728320 w 730333"/>
                  <a:gd name="connsiteY3" fmla="*/ 417930 h 688387"/>
                  <a:gd name="connsiteX4" fmla="*/ 568365 w 730333"/>
                  <a:gd name="connsiteY4" fmla="*/ 405051 h 688387"/>
                  <a:gd name="connsiteX5" fmla="*/ 488580 w 730333"/>
                  <a:gd name="connsiteY5" fmla="*/ 523859 h 688387"/>
                  <a:gd name="connsiteX6" fmla="*/ 357731 w 730333"/>
                  <a:gd name="connsiteY6" fmla="*/ 356047 h 688387"/>
                  <a:gd name="connsiteX7" fmla="*/ 518524 w 730333"/>
                  <a:gd name="connsiteY7" fmla="*/ 155781 h 688387"/>
                  <a:gd name="connsiteX8" fmla="*/ 548016 w 730333"/>
                  <a:gd name="connsiteY8" fmla="*/ 276263 h 688387"/>
                  <a:gd name="connsiteX9" fmla="*/ 728320 w 730333"/>
                  <a:gd name="connsiteY9" fmla="*/ 186111 h 688387"/>
                  <a:gd name="connsiteX10" fmla="*/ 560895 w 730333"/>
                  <a:gd name="connsiteY10" fmla="*/ 31564 h 688387"/>
                  <a:gd name="connsiteX11" fmla="*/ 187408 w 730333"/>
                  <a:gd name="connsiteY11" fmla="*/ 31564 h 688387"/>
                  <a:gd name="connsiteX12" fmla="*/ 84377 w 730333"/>
                  <a:gd name="connsiteY12" fmla="*/ 340657 h 688387"/>
                  <a:gd name="connsiteX0" fmla="*/ 84377 w 730333"/>
                  <a:gd name="connsiteY0" fmla="*/ 340657 h 688387"/>
                  <a:gd name="connsiteX1" fmla="*/ 32861 w 730333"/>
                  <a:gd name="connsiteY1" fmla="*/ 662629 h 688387"/>
                  <a:gd name="connsiteX2" fmla="*/ 612411 w 730333"/>
                  <a:gd name="connsiteY2" fmla="*/ 688387 h 688387"/>
                  <a:gd name="connsiteX3" fmla="*/ 728320 w 730333"/>
                  <a:gd name="connsiteY3" fmla="*/ 417930 h 688387"/>
                  <a:gd name="connsiteX4" fmla="*/ 568365 w 730333"/>
                  <a:gd name="connsiteY4" fmla="*/ 405051 h 688387"/>
                  <a:gd name="connsiteX5" fmla="*/ 488580 w 730333"/>
                  <a:gd name="connsiteY5" fmla="*/ 523859 h 688387"/>
                  <a:gd name="connsiteX6" fmla="*/ 357731 w 730333"/>
                  <a:gd name="connsiteY6" fmla="*/ 356047 h 688387"/>
                  <a:gd name="connsiteX7" fmla="*/ 468232 w 730333"/>
                  <a:gd name="connsiteY7" fmla="*/ 160353 h 688387"/>
                  <a:gd name="connsiteX8" fmla="*/ 548016 w 730333"/>
                  <a:gd name="connsiteY8" fmla="*/ 276263 h 688387"/>
                  <a:gd name="connsiteX9" fmla="*/ 728320 w 730333"/>
                  <a:gd name="connsiteY9" fmla="*/ 186111 h 688387"/>
                  <a:gd name="connsiteX10" fmla="*/ 560895 w 730333"/>
                  <a:gd name="connsiteY10" fmla="*/ 31564 h 688387"/>
                  <a:gd name="connsiteX11" fmla="*/ 187408 w 730333"/>
                  <a:gd name="connsiteY11" fmla="*/ 31564 h 688387"/>
                  <a:gd name="connsiteX12" fmla="*/ 84377 w 730333"/>
                  <a:gd name="connsiteY12" fmla="*/ 340657 h 688387"/>
                  <a:gd name="connsiteX0" fmla="*/ 84377 w 730333"/>
                  <a:gd name="connsiteY0" fmla="*/ 340657 h 688387"/>
                  <a:gd name="connsiteX1" fmla="*/ 32861 w 730333"/>
                  <a:gd name="connsiteY1" fmla="*/ 662629 h 688387"/>
                  <a:gd name="connsiteX2" fmla="*/ 612411 w 730333"/>
                  <a:gd name="connsiteY2" fmla="*/ 688387 h 688387"/>
                  <a:gd name="connsiteX3" fmla="*/ 728320 w 730333"/>
                  <a:gd name="connsiteY3" fmla="*/ 417930 h 688387"/>
                  <a:gd name="connsiteX4" fmla="*/ 568365 w 730333"/>
                  <a:gd name="connsiteY4" fmla="*/ 405051 h 688387"/>
                  <a:gd name="connsiteX5" fmla="*/ 488580 w 730333"/>
                  <a:gd name="connsiteY5" fmla="*/ 523859 h 688387"/>
                  <a:gd name="connsiteX6" fmla="*/ 357731 w 730333"/>
                  <a:gd name="connsiteY6" fmla="*/ 356047 h 688387"/>
                  <a:gd name="connsiteX7" fmla="*/ 468232 w 730333"/>
                  <a:gd name="connsiteY7" fmla="*/ 160353 h 688387"/>
                  <a:gd name="connsiteX8" fmla="*/ 548016 w 730333"/>
                  <a:gd name="connsiteY8" fmla="*/ 276263 h 688387"/>
                  <a:gd name="connsiteX9" fmla="*/ 728320 w 730333"/>
                  <a:gd name="connsiteY9" fmla="*/ 186111 h 688387"/>
                  <a:gd name="connsiteX10" fmla="*/ 560895 w 730333"/>
                  <a:gd name="connsiteY10" fmla="*/ 31564 h 688387"/>
                  <a:gd name="connsiteX11" fmla="*/ 187408 w 730333"/>
                  <a:gd name="connsiteY11" fmla="*/ 31564 h 688387"/>
                  <a:gd name="connsiteX12" fmla="*/ 84377 w 730333"/>
                  <a:gd name="connsiteY12" fmla="*/ 340657 h 688387"/>
                  <a:gd name="connsiteX0" fmla="*/ 84377 w 730333"/>
                  <a:gd name="connsiteY0" fmla="*/ 340657 h 688387"/>
                  <a:gd name="connsiteX1" fmla="*/ 32861 w 730333"/>
                  <a:gd name="connsiteY1" fmla="*/ 662629 h 688387"/>
                  <a:gd name="connsiteX2" fmla="*/ 612411 w 730333"/>
                  <a:gd name="connsiteY2" fmla="*/ 688387 h 688387"/>
                  <a:gd name="connsiteX3" fmla="*/ 728320 w 730333"/>
                  <a:gd name="connsiteY3" fmla="*/ 417930 h 688387"/>
                  <a:gd name="connsiteX4" fmla="*/ 568365 w 730333"/>
                  <a:gd name="connsiteY4" fmla="*/ 405051 h 688387"/>
                  <a:gd name="connsiteX5" fmla="*/ 456576 w 730333"/>
                  <a:gd name="connsiteY5" fmla="*/ 523859 h 688387"/>
                  <a:gd name="connsiteX6" fmla="*/ 357731 w 730333"/>
                  <a:gd name="connsiteY6" fmla="*/ 356047 h 688387"/>
                  <a:gd name="connsiteX7" fmla="*/ 468232 w 730333"/>
                  <a:gd name="connsiteY7" fmla="*/ 160353 h 688387"/>
                  <a:gd name="connsiteX8" fmla="*/ 548016 w 730333"/>
                  <a:gd name="connsiteY8" fmla="*/ 276263 h 688387"/>
                  <a:gd name="connsiteX9" fmla="*/ 728320 w 730333"/>
                  <a:gd name="connsiteY9" fmla="*/ 186111 h 688387"/>
                  <a:gd name="connsiteX10" fmla="*/ 560895 w 730333"/>
                  <a:gd name="connsiteY10" fmla="*/ 31564 h 688387"/>
                  <a:gd name="connsiteX11" fmla="*/ 187408 w 730333"/>
                  <a:gd name="connsiteY11" fmla="*/ 31564 h 688387"/>
                  <a:gd name="connsiteX12" fmla="*/ 84377 w 730333"/>
                  <a:gd name="connsiteY12" fmla="*/ 340657 h 688387"/>
                  <a:gd name="connsiteX0" fmla="*/ 84377 w 730333"/>
                  <a:gd name="connsiteY0" fmla="*/ 340657 h 688387"/>
                  <a:gd name="connsiteX1" fmla="*/ 32861 w 730333"/>
                  <a:gd name="connsiteY1" fmla="*/ 662629 h 688387"/>
                  <a:gd name="connsiteX2" fmla="*/ 612411 w 730333"/>
                  <a:gd name="connsiteY2" fmla="*/ 688387 h 688387"/>
                  <a:gd name="connsiteX3" fmla="*/ 728320 w 730333"/>
                  <a:gd name="connsiteY3" fmla="*/ 417930 h 688387"/>
                  <a:gd name="connsiteX4" fmla="*/ 568365 w 730333"/>
                  <a:gd name="connsiteY4" fmla="*/ 405051 h 688387"/>
                  <a:gd name="connsiteX5" fmla="*/ 456576 w 730333"/>
                  <a:gd name="connsiteY5" fmla="*/ 523859 h 688387"/>
                  <a:gd name="connsiteX6" fmla="*/ 357731 w 730333"/>
                  <a:gd name="connsiteY6" fmla="*/ 356047 h 688387"/>
                  <a:gd name="connsiteX7" fmla="*/ 468232 w 730333"/>
                  <a:gd name="connsiteY7" fmla="*/ 160353 h 688387"/>
                  <a:gd name="connsiteX8" fmla="*/ 548016 w 730333"/>
                  <a:gd name="connsiteY8" fmla="*/ 276263 h 688387"/>
                  <a:gd name="connsiteX9" fmla="*/ 728320 w 730333"/>
                  <a:gd name="connsiteY9" fmla="*/ 186111 h 688387"/>
                  <a:gd name="connsiteX10" fmla="*/ 560895 w 730333"/>
                  <a:gd name="connsiteY10" fmla="*/ 31564 h 688387"/>
                  <a:gd name="connsiteX11" fmla="*/ 187408 w 730333"/>
                  <a:gd name="connsiteY11" fmla="*/ 31564 h 688387"/>
                  <a:gd name="connsiteX12" fmla="*/ 84377 w 730333"/>
                  <a:gd name="connsiteY12" fmla="*/ 340657 h 688387"/>
                  <a:gd name="connsiteX0" fmla="*/ 84377 w 730866"/>
                  <a:gd name="connsiteY0" fmla="*/ 340657 h 688387"/>
                  <a:gd name="connsiteX1" fmla="*/ 32861 w 730866"/>
                  <a:gd name="connsiteY1" fmla="*/ 662629 h 688387"/>
                  <a:gd name="connsiteX2" fmla="*/ 612411 w 730866"/>
                  <a:gd name="connsiteY2" fmla="*/ 688387 h 688387"/>
                  <a:gd name="connsiteX3" fmla="*/ 728320 w 730866"/>
                  <a:gd name="connsiteY3" fmla="*/ 417930 h 688387"/>
                  <a:gd name="connsiteX4" fmla="*/ 559221 w 730866"/>
                  <a:gd name="connsiteY4" fmla="*/ 405051 h 688387"/>
                  <a:gd name="connsiteX5" fmla="*/ 456576 w 730866"/>
                  <a:gd name="connsiteY5" fmla="*/ 523859 h 688387"/>
                  <a:gd name="connsiteX6" fmla="*/ 357731 w 730866"/>
                  <a:gd name="connsiteY6" fmla="*/ 356047 h 688387"/>
                  <a:gd name="connsiteX7" fmla="*/ 468232 w 730866"/>
                  <a:gd name="connsiteY7" fmla="*/ 160353 h 688387"/>
                  <a:gd name="connsiteX8" fmla="*/ 548016 w 730866"/>
                  <a:gd name="connsiteY8" fmla="*/ 276263 h 688387"/>
                  <a:gd name="connsiteX9" fmla="*/ 728320 w 730866"/>
                  <a:gd name="connsiteY9" fmla="*/ 186111 h 688387"/>
                  <a:gd name="connsiteX10" fmla="*/ 560895 w 730866"/>
                  <a:gd name="connsiteY10" fmla="*/ 31564 h 688387"/>
                  <a:gd name="connsiteX11" fmla="*/ 187408 w 730866"/>
                  <a:gd name="connsiteY11" fmla="*/ 31564 h 688387"/>
                  <a:gd name="connsiteX12" fmla="*/ 84377 w 730866"/>
                  <a:gd name="connsiteY12" fmla="*/ 340657 h 688387"/>
                  <a:gd name="connsiteX0" fmla="*/ 84377 w 730866"/>
                  <a:gd name="connsiteY0" fmla="*/ 340657 h 688387"/>
                  <a:gd name="connsiteX1" fmla="*/ 32861 w 730866"/>
                  <a:gd name="connsiteY1" fmla="*/ 662629 h 688387"/>
                  <a:gd name="connsiteX2" fmla="*/ 612411 w 730866"/>
                  <a:gd name="connsiteY2" fmla="*/ 688387 h 688387"/>
                  <a:gd name="connsiteX3" fmla="*/ 728320 w 730866"/>
                  <a:gd name="connsiteY3" fmla="*/ 417930 h 688387"/>
                  <a:gd name="connsiteX4" fmla="*/ 559221 w 730866"/>
                  <a:gd name="connsiteY4" fmla="*/ 405051 h 688387"/>
                  <a:gd name="connsiteX5" fmla="*/ 456576 w 730866"/>
                  <a:gd name="connsiteY5" fmla="*/ 523859 h 688387"/>
                  <a:gd name="connsiteX6" fmla="*/ 357731 w 730866"/>
                  <a:gd name="connsiteY6" fmla="*/ 356047 h 688387"/>
                  <a:gd name="connsiteX7" fmla="*/ 468232 w 730866"/>
                  <a:gd name="connsiteY7" fmla="*/ 160353 h 688387"/>
                  <a:gd name="connsiteX8" fmla="*/ 566304 w 730866"/>
                  <a:gd name="connsiteY8" fmla="*/ 285407 h 688387"/>
                  <a:gd name="connsiteX9" fmla="*/ 728320 w 730866"/>
                  <a:gd name="connsiteY9" fmla="*/ 186111 h 688387"/>
                  <a:gd name="connsiteX10" fmla="*/ 560895 w 730866"/>
                  <a:gd name="connsiteY10" fmla="*/ 31564 h 688387"/>
                  <a:gd name="connsiteX11" fmla="*/ 187408 w 730866"/>
                  <a:gd name="connsiteY11" fmla="*/ 31564 h 688387"/>
                  <a:gd name="connsiteX12" fmla="*/ 84377 w 730866"/>
                  <a:gd name="connsiteY12" fmla="*/ 340657 h 688387"/>
                  <a:gd name="connsiteX0" fmla="*/ 84377 w 730866"/>
                  <a:gd name="connsiteY0" fmla="*/ 340657 h 688387"/>
                  <a:gd name="connsiteX1" fmla="*/ 32861 w 730866"/>
                  <a:gd name="connsiteY1" fmla="*/ 662629 h 688387"/>
                  <a:gd name="connsiteX2" fmla="*/ 612411 w 730866"/>
                  <a:gd name="connsiteY2" fmla="*/ 688387 h 688387"/>
                  <a:gd name="connsiteX3" fmla="*/ 728320 w 730866"/>
                  <a:gd name="connsiteY3" fmla="*/ 417930 h 688387"/>
                  <a:gd name="connsiteX4" fmla="*/ 559221 w 730866"/>
                  <a:gd name="connsiteY4" fmla="*/ 405051 h 688387"/>
                  <a:gd name="connsiteX5" fmla="*/ 456576 w 730866"/>
                  <a:gd name="connsiteY5" fmla="*/ 523859 h 688387"/>
                  <a:gd name="connsiteX6" fmla="*/ 357731 w 730866"/>
                  <a:gd name="connsiteY6" fmla="*/ 356047 h 688387"/>
                  <a:gd name="connsiteX7" fmla="*/ 468232 w 730866"/>
                  <a:gd name="connsiteY7" fmla="*/ 160353 h 688387"/>
                  <a:gd name="connsiteX8" fmla="*/ 566304 w 730866"/>
                  <a:gd name="connsiteY8" fmla="*/ 285407 h 688387"/>
                  <a:gd name="connsiteX9" fmla="*/ 728320 w 730866"/>
                  <a:gd name="connsiteY9" fmla="*/ 186111 h 688387"/>
                  <a:gd name="connsiteX10" fmla="*/ 560895 w 730866"/>
                  <a:gd name="connsiteY10" fmla="*/ 31564 h 688387"/>
                  <a:gd name="connsiteX11" fmla="*/ 187408 w 730866"/>
                  <a:gd name="connsiteY11" fmla="*/ 31564 h 688387"/>
                  <a:gd name="connsiteX12" fmla="*/ 84377 w 730866"/>
                  <a:gd name="connsiteY12" fmla="*/ 340657 h 688387"/>
                  <a:gd name="connsiteX0" fmla="*/ 84377 w 730866"/>
                  <a:gd name="connsiteY0" fmla="*/ 340657 h 688387"/>
                  <a:gd name="connsiteX1" fmla="*/ 32861 w 730866"/>
                  <a:gd name="connsiteY1" fmla="*/ 662629 h 688387"/>
                  <a:gd name="connsiteX2" fmla="*/ 612411 w 730866"/>
                  <a:gd name="connsiteY2" fmla="*/ 688387 h 688387"/>
                  <a:gd name="connsiteX3" fmla="*/ 728320 w 730866"/>
                  <a:gd name="connsiteY3" fmla="*/ 417930 h 688387"/>
                  <a:gd name="connsiteX4" fmla="*/ 559221 w 730866"/>
                  <a:gd name="connsiteY4" fmla="*/ 405051 h 688387"/>
                  <a:gd name="connsiteX5" fmla="*/ 456576 w 730866"/>
                  <a:gd name="connsiteY5" fmla="*/ 523859 h 688387"/>
                  <a:gd name="connsiteX6" fmla="*/ 357731 w 730866"/>
                  <a:gd name="connsiteY6" fmla="*/ 356047 h 688387"/>
                  <a:gd name="connsiteX7" fmla="*/ 468232 w 730866"/>
                  <a:gd name="connsiteY7" fmla="*/ 160353 h 688387"/>
                  <a:gd name="connsiteX8" fmla="*/ 566304 w 730866"/>
                  <a:gd name="connsiteY8" fmla="*/ 285407 h 688387"/>
                  <a:gd name="connsiteX9" fmla="*/ 728320 w 730866"/>
                  <a:gd name="connsiteY9" fmla="*/ 186111 h 688387"/>
                  <a:gd name="connsiteX10" fmla="*/ 560895 w 730866"/>
                  <a:gd name="connsiteY10" fmla="*/ 31564 h 688387"/>
                  <a:gd name="connsiteX11" fmla="*/ 187408 w 730866"/>
                  <a:gd name="connsiteY11" fmla="*/ 31564 h 688387"/>
                  <a:gd name="connsiteX12" fmla="*/ 84377 w 730866"/>
                  <a:gd name="connsiteY12" fmla="*/ 340657 h 688387"/>
                  <a:gd name="connsiteX0" fmla="*/ 84377 w 730866"/>
                  <a:gd name="connsiteY0" fmla="*/ 340657 h 688387"/>
                  <a:gd name="connsiteX1" fmla="*/ 32861 w 730866"/>
                  <a:gd name="connsiteY1" fmla="*/ 662629 h 688387"/>
                  <a:gd name="connsiteX2" fmla="*/ 612411 w 730866"/>
                  <a:gd name="connsiteY2" fmla="*/ 688387 h 688387"/>
                  <a:gd name="connsiteX3" fmla="*/ 728320 w 730866"/>
                  <a:gd name="connsiteY3" fmla="*/ 417930 h 688387"/>
                  <a:gd name="connsiteX4" fmla="*/ 559221 w 730866"/>
                  <a:gd name="connsiteY4" fmla="*/ 405051 h 688387"/>
                  <a:gd name="connsiteX5" fmla="*/ 456576 w 730866"/>
                  <a:gd name="connsiteY5" fmla="*/ 523859 h 688387"/>
                  <a:gd name="connsiteX6" fmla="*/ 353159 w 730866"/>
                  <a:gd name="connsiteY6" fmla="*/ 337759 h 688387"/>
                  <a:gd name="connsiteX7" fmla="*/ 468232 w 730866"/>
                  <a:gd name="connsiteY7" fmla="*/ 160353 h 688387"/>
                  <a:gd name="connsiteX8" fmla="*/ 566304 w 730866"/>
                  <a:gd name="connsiteY8" fmla="*/ 285407 h 688387"/>
                  <a:gd name="connsiteX9" fmla="*/ 728320 w 730866"/>
                  <a:gd name="connsiteY9" fmla="*/ 186111 h 688387"/>
                  <a:gd name="connsiteX10" fmla="*/ 560895 w 730866"/>
                  <a:gd name="connsiteY10" fmla="*/ 31564 h 688387"/>
                  <a:gd name="connsiteX11" fmla="*/ 187408 w 730866"/>
                  <a:gd name="connsiteY11" fmla="*/ 31564 h 688387"/>
                  <a:gd name="connsiteX12" fmla="*/ 84377 w 730866"/>
                  <a:gd name="connsiteY12" fmla="*/ 340657 h 688387"/>
                  <a:gd name="connsiteX0" fmla="*/ 84377 w 730866"/>
                  <a:gd name="connsiteY0" fmla="*/ 340657 h 688387"/>
                  <a:gd name="connsiteX1" fmla="*/ 32861 w 730866"/>
                  <a:gd name="connsiteY1" fmla="*/ 662629 h 688387"/>
                  <a:gd name="connsiteX2" fmla="*/ 612411 w 730866"/>
                  <a:gd name="connsiteY2" fmla="*/ 688387 h 688387"/>
                  <a:gd name="connsiteX3" fmla="*/ 728320 w 730866"/>
                  <a:gd name="connsiteY3" fmla="*/ 417930 h 688387"/>
                  <a:gd name="connsiteX4" fmla="*/ 559221 w 730866"/>
                  <a:gd name="connsiteY4" fmla="*/ 405051 h 688387"/>
                  <a:gd name="connsiteX5" fmla="*/ 456576 w 730866"/>
                  <a:gd name="connsiteY5" fmla="*/ 523859 h 688387"/>
                  <a:gd name="connsiteX6" fmla="*/ 353159 w 730866"/>
                  <a:gd name="connsiteY6" fmla="*/ 337759 h 688387"/>
                  <a:gd name="connsiteX7" fmla="*/ 468232 w 730866"/>
                  <a:gd name="connsiteY7" fmla="*/ 160353 h 688387"/>
                  <a:gd name="connsiteX8" fmla="*/ 566304 w 730866"/>
                  <a:gd name="connsiteY8" fmla="*/ 285407 h 688387"/>
                  <a:gd name="connsiteX9" fmla="*/ 728320 w 730866"/>
                  <a:gd name="connsiteY9" fmla="*/ 186111 h 688387"/>
                  <a:gd name="connsiteX10" fmla="*/ 560895 w 730866"/>
                  <a:gd name="connsiteY10" fmla="*/ 31564 h 688387"/>
                  <a:gd name="connsiteX11" fmla="*/ 187408 w 730866"/>
                  <a:gd name="connsiteY11" fmla="*/ 31564 h 688387"/>
                  <a:gd name="connsiteX12" fmla="*/ 84377 w 730866"/>
                  <a:gd name="connsiteY12" fmla="*/ 340657 h 688387"/>
                  <a:gd name="connsiteX0" fmla="*/ 84377 w 730866"/>
                  <a:gd name="connsiteY0" fmla="*/ 340657 h 688387"/>
                  <a:gd name="connsiteX1" fmla="*/ 32861 w 730866"/>
                  <a:gd name="connsiteY1" fmla="*/ 662629 h 688387"/>
                  <a:gd name="connsiteX2" fmla="*/ 612411 w 730866"/>
                  <a:gd name="connsiteY2" fmla="*/ 688387 h 688387"/>
                  <a:gd name="connsiteX3" fmla="*/ 728320 w 730866"/>
                  <a:gd name="connsiteY3" fmla="*/ 417930 h 688387"/>
                  <a:gd name="connsiteX4" fmla="*/ 559221 w 730866"/>
                  <a:gd name="connsiteY4" fmla="*/ 405051 h 688387"/>
                  <a:gd name="connsiteX5" fmla="*/ 456576 w 730866"/>
                  <a:gd name="connsiteY5" fmla="*/ 523859 h 688387"/>
                  <a:gd name="connsiteX6" fmla="*/ 353159 w 730866"/>
                  <a:gd name="connsiteY6" fmla="*/ 337759 h 688387"/>
                  <a:gd name="connsiteX7" fmla="*/ 468232 w 730866"/>
                  <a:gd name="connsiteY7" fmla="*/ 160353 h 688387"/>
                  <a:gd name="connsiteX8" fmla="*/ 566304 w 730866"/>
                  <a:gd name="connsiteY8" fmla="*/ 285407 h 688387"/>
                  <a:gd name="connsiteX9" fmla="*/ 728320 w 730866"/>
                  <a:gd name="connsiteY9" fmla="*/ 186111 h 688387"/>
                  <a:gd name="connsiteX10" fmla="*/ 560895 w 730866"/>
                  <a:gd name="connsiteY10" fmla="*/ 31564 h 688387"/>
                  <a:gd name="connsiteX11" fmla="*/ 187408 w 730866"/>
                  <a:gd name="connsiteY11" fmla="*/ 31564 h 688387"/>
                  <a:gd name="connsiteX12" fmla="*/ 84377 w 730866"/>
                  <a:gd name="connsiteY12" fmla="*/ 340657 h 688387"/>
                  <a:gd name="connsiteX0" fmla="*/ 84377 w 730866"/>
                  <a:gd name="connsiteY0" fmla="*/ 340657 h 688387"/>
                  <a:gd name="connsiteX1" fmla="*/ 32861 w 730866"/>
                  <a:gd name="connsiteY1" fmla="*/ 662629 h 688387"/>
                  <a:gd name="connsiteX2" fmla="*/ 612411 w 730866"/>
                  <a:gd name="connsiteY2" fmla="*/ 688387 h 688387"/>
                  <a:gd name="connsiteX3" fmla="*/ 728320 w 730866"/>
                  <a:gd name="connsiteY3" fmla="*/ 417930 h 688387"/>
                  <a:gd name="connsiteX4" fmla="*/ 559221 w 730866"/>
                  <a:gd name="connsiteY4" fmla="*/ 405051 h 688387"/>
                  <a:gd name="connsiteX5" fmla="*/ 460053 w 730866"/>
                  <a:gd name="connsiteY5" fmla="*/ 512296 h 688387"/>
                  <a:gd name="connsiteX6" fmla="*/ 353159 w 730866"/>
                  <a:gd name="connsiteY6" fmla="*/ 337759 h 688387"/>
                  <a:gd name="connsiteX7" fmla="*/ 468232 w 730866"/>
                  <a:gd name="connsiteY7" fmla="*/ 160353 h 688387"/>
                  <a:gd name="connsiteX8" fmla="*/ 566304 w 730866"/>
                  <a:gd name="connsiteY8" fmla="*/ 285407 h 688387"/>
                  <a:gd name="connsiteX9" fmla="*/ 728320 w 730866"/>
                  <a:gd name="connsiteY9" fmla="*/ 186111 h 688387"/>
                  <a:gd name="connsiteX10" fmla="*/ 560895 w 730866"/>
                  <a:gd name="connsiteY10" fmla="*/ 31564 h 688387"/>
                  <a:gd name="connsiteX11" fmla="*/ 187408 w 730866"/>
                  <a:gd name="connsiteY11" fmla="*/ 31564 h 688387"/>
                  <a:gd name="connsiteX12" fmla="*/ 84377 w 730866"/>
                  <a:gd name="connsiteY12" fmla="*/ 340657 h 6883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730866" h="688387">
                    <a:moveTo>
                      <a:pt x="84377" y="340657"/>
                    </a:moveTo>
                    <a:cubicBezTo>
                      <a:pt x="58619" y="445834"/>
                      <a:pt x="-55145" y="604674"/>
                      <a:pt x="32861" y="662629"/>
                    </a:cubicBezTo>
                    <a:cubicBezTo>
                      <a:pt x="120867" y="720584"/>
                      <a:pt x="496501" y="729170"/>
                      <a:pt x="612411" y="688387"/>
                    </a:cubicBezTo>
                    <a:cubicBezTo>
                      <a:pt x="728321" y="647604"/>
                      <a:pt x="737185" y="465153"/>
                      <a:pt x="728320" y="417930"/>
                    </a:cubicBezTo>
                    <a:cubicBezTo>
                      <a:pt x="719455" y="370707"/>
                      <a:pt x="603932" y="389323"/>
                      <a:pt x="559221" y="405051"/>
                    </a:cubicBezTo>
                    <a:cubicBezTo>
                      <a:pt x="514510" y="420779"/>
                      <a:pt x="526401" y="514367"/>
                      <a:pt x="460053" y="512296"/>
                    </a:cubicBezTo>
                    <a:cubicBezTo>
                      <a:pt x="393705" y="510225"/>
                      <a:pt x="351796" y="396416"/>
                      <a:pt x="353159" y="337759"/>
                    </a:cubicBezTo>
                    <a:cubicBezTo>
                      <a:pt x="354522" y="279102"/>
                      <a:pt x="405276" y="155362"/>
                      <a:pt x="468232" y="160353"/>
                    </a:cubicBezTo>
                    <a:cubicBezTo>
                      <a:pt x="531188" y="165344"/>
                      <a:pt x="504668" y="253682"/>
                      <a:pt x="566304" y="285407"/>
                    </a:cubicBezTo>
                    <a:cubicBezTo>
                      <a:pt x="627940" y="317132"/>
                      <a:pt x="729221" y="228418"/>
                      <a:pt x="728320" y="186111"/>
                    </a:cubicBezTo>
                    <a:cubicBezTo>
                      <a:pt x="727419" y="143804"/>
                      <a:pt x="651047" y="57322"/>
                      <a:pt x="560895" y="31564"/>
                    </a:cubicBezTo>
                    <a:cubicBezTo>
                      <a:pt x="470743" y="5806"/>
                      <a:pt x="266828" y="-24245"/>
                      <a:pt x="187408" y="31564"/>
                    </a:cubicBezTo>
                    <a:cubicBezTo>
                      <a:pt x="107988" y="87373"/>
                      <a:pt x="110135" y="235480"/>
                      <a:pt x="84377" y="340657"/>
                    </a:cubicBezTo>
                    <a:close/>
                  </a:path>
                </a:pathLst>
              </a:custGeom>
              <a:gradFill>
                <a:gsLst>
                  <a:gs pos="0">
                    <a:srgbClr val="00FFFF"/>
                  </a:gs>
                  <a:gs pos="44000">
                    <a:srgbClr val="00B0F0"/>
                  </a:gs>
                  <a:gs pos="100000">
                    <a:srgbClr val="0070C0"/>
                  </a:gs>
                </a:gsLst>
                <a:lin ang="5400000" scaled="1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1" name="Freeform 100"/>
              <p:cNvSpPr/>
              <p:nvPr/>
            </p:nvSpPr>
            <p:spPr>
              <a:xfrm>
                <a:off x="4065950" y="1195244"/>
                <a:ext cx="730866" cy="413991"/>
              </a:xfrm>
              <a:custGeom>
                <a:avLst/>
                <a:gdLst>
                  <a:gd name="connsiteX0" fmla="*/ 84377 w 729336"/>
                  <a:gd name="connsiteY0" fmla="*/ 340657 h 688387"/>
                  <a:gd name="connsiteX1" fmla="*/ 32861 w 729336"/>
                  <a:gd name="connsiteY1" fmla="*/ 662629 h 688387"/>
                  <a:gd name="connsiteX2" fmla="*/ 612411 w 729336"/>
                  <a:gd name="connsiteY2" fmla="*/ 688387 h 688387"/>
                  <a:gd name="connsiteX3" fmla="*/ 728320 w 729336"/>
                  <a:gd name="connsiteY3" fmla="*/ 417930 h 688387"/>
                  <a:gd name="connsiteX4" fmla="*/ 586653 w 729336"/>
                  <a:gd name="connsiteY4" fmla="*/ 405051 h 688387"/>
                  <a:gd name="connsiteX5" fmla="*/ 548016 w 729336"/>
                  <a:gd name="connsiteY5" fmla="*/ 546719 h 688387"/>
                  <a:gd name="connsiteX6" fmla="*/ 380591 w 729336"/>
                  <a:gd name="connsiteY6" fmla="*/ 314899 h 688387"/>
                  <a:gd name="connsiteX7" fmla="*/ 509380 w 729336"/>
                  <a:gd name="connsiteY7" fmla="*/ 160353 h 688387"/>
                  <a:gd name="connsiteX8" fmla="*/ 548016 w 729336"/>
                  <a:gd name="connsiteY8" fmla="*/ 276263 h 688387"/>
                  <a:gd name="connsiteX9" fmla="*/ 728320 w 729336"/>
                  <a:gd name="connsiteY9" fmla="*/ 186111 h 688387"/>
                  <a:gd name="connsiteX10" fmla="*/ 560895 w 729336"/>
                  <a:gd name="connsiteY10" fmla="*/ 31564 h 688387"/>
                  <a:gd name="connsiteX11" fmla="*/ 187408 w 729336"/>
                  <a:gd name="connsiteY11" fmla="*/ 31564 h 688387"/>
                  <a:gd name="connsiteX12" fmla="*/ 84377 w 729336"/>
                  <a:gd name="connsiteY12" fmla="*/ 340657 h 688387"/>
                  <a:gd name="connsiteX0" fmla="*/ 84377 w 729336"/>
                  <a:gd name="connsiteY0" fmla="*/ 340657 h 688387"/>
                  <a:gd name="connsiteX1" fmla="*/ 32861 w 729336"/>
                  <a:gd name="connsiteY1" fmla="*/ 662629 h 688387"/>
                  <a:gd name="connsiteX2" fmla="*/ 612411 w 729336"/>
                  <a:gd name="connsiteY2" fmla="*/ 688387 h 688387"/>
                  <a:gd name="connsiteX3" fmla="*/ 728320 w 729336"/>
                  <a:gd name="connsiteY3" fmla="*/ 417930 h 688387"/>
                  <a:gd name="connsiteX4" fmla="*/ 586653 w 729336"/>
                  <a:gd name="connsiteY4" fmla="*/ 405051 h 688387"/>
                  <a:gd name="connsiteX5" fmla="*/ 548016 w 729336"/>
                  <a:gd name="connsiteY5" fmla="*/ 546719 h 688387"/>
                  <a:gd name="connsiteX6" fmla="*/ 357731 w 729336"/>
                  <a:gd name="connsiteY6" fmla="*/ 342331 h 688387"/>
                  <a:gd name="connsiteX7" fmla="*/ 509380 w 729336"/>
                  <a:gd name="connsiteY7" fmla="*/ 160353 h 688387"/>
                  <a:gd name="connsiteX8" fmla="*/ 548016 w 729336"/>
                  <a:gd name="connsiteY8" fmla="*/ 276263 h 688387"/>
                  <a:gd name="connsiteX9" fmla="*/ 728320 w 729336"/>
                  <a:gd name="connsiteY9" fmla="*/ 186111 h 688387"/>
                  <a:gd name="connsiteX10" fmla="*/ 560895 w 729336"/>
                  <a:gd name="connsiteY10" fmla="*/ 31564 h 688387"/>
                  <a:gd name="connsiteX11" fmla="*/ 187408 w 729336"/>
                  <a:gd name="connsiteY11" fmla="*/ 31564 h 688387"/>
                  <a:gd name="connsiteX12" fmla="*/ 84377 w 729336"/>
                  <a:gd name="connsiteY12" fmla="*/ 340657 h 688387"/>
                  <a:gd name="connsiteX0" fmla="*/ 84377 w 729336"/>
                  <a:gd name="connsiteY0" fmla="*/ 340657 h 688387"/>
                  <a:gd name="connsiteX1" fmla="*/ 32861 w 729336"/>
                  <a:gd name="connsiteY1" fmla="*/ 662629 h 688387"/>
                  <a:gd name="connsiteX2" fmla="*/ 612411 w 729336"/>
                  <a:gd name="connsiteY2" fmla="*/ 688387 h 688387"/>
                  <a:gd name="connsiteX3" fmla="*/ 728320 w 729336"/>
                  <a:gd name="connsiteY3" fmla="*/ 417930 h 688387"/>
                  <a:gd name="connsiteX4" fmla="*/ 586653 w 729336"/>
                  <a:gd name="connsiteY4" fmla="*/ 405051 h 688387"/>
                  <a:gd name="connsiteX5" fmla="*/ 548016 w 729336"/>
                  <a:gd name="connsiteY5" fmla="*/ 546719 h 688387"/>
                  <a:gd name="connsiteX6" fmla="*/ 357731 w 729336"/>
                  <a:gd name="connsiteY6" fmla="*/ 342331 h 688387"/>
                  <a:gd name="connsiteX7" fmla="*/ 509380 w 729336"/>
                  <a:gd name="connsiteY7" fmla="*/ 160353 h 688387"/>
                  <a:gd name="connsiteX8" fmla="*/ 548016 w 729336"/>
                  <a:gd name="connsiteY8" fmla="*/ 276263 h 688387"/>
                  <a:gd name="connsiteX9" fmla="*/ 728320 w 729336"/>
                  <a:gd name="connsiteY9" fmla="*/ 186111 h 688387"/>
                  <a:gd name="connsiteX10" fmla="*/ 560895 w 729336"/>
                  <a:gd name="connsiteY10" fmla="*/ 31564 h 688387"/>
                  <a:gd name="connsiteX11" fmla="*/ 187408 w 729336"/>
                  <a:gd name="connsiteY11" fmla="*/ 31564 h 688387"/>
                  <a:gd name="connsiteX12" fmla="*/ 84377 w 729336"/>
                  <a:gd name="connsiteY12" fmla="*/ 340657 h 688387"/>
                  <a:gd name="connsiteX0" fmla="*/ 84377 w 729336"/>
                  <a:gd name="connsiteY0" fmla="*/ 340657 h 688387"/>
                  <a:gd name="connsiteX1" fmla="*/ 32861 w 729336"/>
                  <a:gd name="connsiteY1" fmla="*/ 662629 h 688387"/>
                  <a:gd name="connsiteX2" fmla="*/ 612411 w 729336"/>
                  <a:gd name="connsiteY2" fmla="*/ 688387 h 688387"/>
                  <a:gd name="connsiteX3" fmla="*/ 728320 w 729336"/>
                  <a:gd name="connsiteY3" fmla="*/ 417930 h 688387"/>
                  <a:gd name="connsiteX4" fmla="*/ 586653 w 729336"/>
                  <a:gd name="connsiteY4" fmla="*/ 405051 h 688387"/>
                  <a:gd name="connsiteX5" fmla="*/ 548016 w 729336"/>
                  <a:gd name="connsiteY5" fmla="*/ 546719 h 688387"/>
                  <a:gd name="connsiteX6" fmla="*/ 357731 w 729336"/>
                  <a:gd name="connsiteY6" fmla="*/ 356047 h 688387"/>
                  <a:gd name="connsiteX7" fmla="*/ 509380 w 729336"/>
                  <a:gd name="connsiteY7" fmla="*/ 160353 h 688387"/>
                  <a:gd name="connsiteX8" fmla="*/ 548016 w 729336"/>
                  <a:gd name="connsiteY8" fmla="*/ 276263 h 688387"/>
                  <a:gd name="connsiteX9" fmla="*/ 728320 w 729336"/>
                  <a:gd name="connsiteY9" fmla="*/ 186111 h 688387"/>
                  <a:gd name="connsiteX10" fmla="*/ 560895 w 729336"/>
                  <a:gd name="connsiteY10" fmla="*/ 31564 h 688387"/>
                  <a:gd name="connsiteX11" fmla="*/ 187408 w 729336"/>
                  <a:gd name="connsiteY11" fmla="*/ 31564 h 688387"/>
                  <a:gd name="connsiteX12" fmla="*/ 84377 w 729336"/>
                  <a:gd name="connsiteY12" fmla="*/ 340657 h 688387"/>
                  <a:gd name="connsiteX0" fmla="*/ 84377 w 729336"/>
                  <a:gd name="connsiteY0" fmla="*/ 340657 h 688387"/>
                  <a:gd name="connsiteX1" fmla="*/ 32861 w 729336"/>
                  <a:gd name="connsiteY1" fmla="*/ 662629 h 688387"/>
                  <a:gd name="connsiteX2" fmla="*/ 612411 w 729336"/>
                  <a:gd name="connsiteY2" fmla="*/ 688387 h 688387"/>
                  <a:gd name="connsiteX3" fmla="*/ 728320 w 729336"/>
                  <a:gd name="connsiteY3" fmla="*/ 417930 h 688387"/>
                  <a:gd name="connsiteX4" fmla="*/ 586653 w 729336"/>
                  <a:gd name="connsiteY4" fmla="*/ 405051 h 688387"/>
                  <a:gd name="connsiteX5" fmla="*/ 548016 w 729336"/>
                  <a:gd name="connsiteY5" fmla="*/ 546719 h 688387"/>
                  <a:gd name="connsiteX6" fmla="*/ 357731 w 729336"/>
                  <a:gd name="connsiteY6" fmla="*/ 356047 h 688387"/>
                  <a:gd name="connsiteX7" fmla="*/ 532240 w 729336"/>
                  <a:gd name="connsiteY7" fmla="*/ 164925 h 688387"/>
                  <a:gd name="connsiteX8" fmla="*/ 548016 w 729336"/>
                  <a:gd name="connsiteY8" fmla="*/ 276263 h 688387"/>
                  <a:gd name="connsiteX9" fmla="*/ 728320 w 729336"/>
                  <a:gd name="connsiteY9" fmla="*/ 186111 h 688387"/>
                  <a:gd name="connsiteX10" fmla="*/ 560895 w 729336"/>
                  <a:gd name="connsiteY10" fmla="*/ 31564 h 688387"/>
                  <a:gd name="connsiteX11" fmla="*/ 187408 w 729336"/>
                  <a:gd name="connsiteY11" fmla="*/ 31564 h 688387"/>
                  <a:gd name="connsiteX12" fmla="*/ 84377 w 729336"/>
                  <a:gd name="connsiteY12" fmla="*/ 340657 h 688387"/>
                  <a:gd name="connsiteX0" fmla="*/ 84377 w 729336"/>
                  <a:gd name="connsiteY0" fmla="*/ 340657 h 688387"/>
                  <a:gd name="connsiteX1" fmla="*/ 32861 w 729336"/>
                  <a:gd name="connsiteY1" fmla="*/ 662629 h 688387"/>
                  <a:gd name="connsiteX2" fmla="*/ 612411 w 729336"/>
                  <a:gd name="connsiteY2" fmla="*/ 688387 h 688387"/>
                  <a:gd name="connsiteX3" fmla="*/ 728320 w 729336"/>
                  <a:gd name="connsiteY3" fmla="*/ 417930 h 688387"/>
                  <a:gd name="connsiteX4" fmla="*/ 586653 w 729336"/>
                  <a:gd name="connsiteY4" fmla="*/ 405051 h 688387"/>
                  <a:gd name="connsiteX5" fmla="*/ 548016 w 729336"/>
                  <a:gd name="connsiteY5" fmla="*/ 546719 h 688387"/>
                  <a:gd name="connsiteX6" fmla="*/ 357731 w 729336"/>
                  <a:gd name="connsiteY6" fmla="*/ 356047 h 688387"/>
                  <a:gd name="connsiteX7" fmla="*/ 532240 w 729336"/>
                  <a:gd name="connsiteY7" fmla="*/ 164925 h 688387"/>
                  <a:gd name="connsiteX8" fmla="*/ 548016 w 729336"/>
                  <a:gd name="connsiteY8" fmla="*/ 276263 h 688387"/>
                  <a:gd name="connsiteX9" fmla="*/ 728320 w 729336"/>
                  <a:gd name="connsiteY9" fmla="*/ 186111 h 688387"/>
                  <a:gd name="connsiteX10" fmla="*/ 560895 w 729336"/>
                  <a:gd name="connsiteY10" fmla="*/ 31564 h 688387"/>
                  <a:gd name="connsiteX11" fmla="*/ 187408 w 729336"/>
                  <a:gd name="connsiteY11" fmla="*/ 31564 h 688387"/>
                  <a:gd name="connsiteX12" fmla="*/ 84377 w 729336"/>
                  <a:gd name="connsiteY12" fmla="*/ 340657 h 688387"/>
                  <a:gd name="connsiteX0" fmla="*/ 84377 w 729336"/>
                  <a:gd name="connsiteY0" fmla="*/ 340657 h 688387"/>
                  <a:gd name="connsiteX1" fmla="*/ 32861 w 729336"/>
                  <a:gd name="connsiteY1" fmla="*/ 662629 h 688387"/>
                  <a:gd name="connsiteX2" fmla="*/ 612411 w 729336"/>
                  <a:gd name="connsiteY2" fmla="*/ 688387 h 688387"/>
                  <a:gd name="connsiteX3" fmla="*/ 728320 w 729336"/>
                  <a:gd name="connsiteY3" fmla="*/ 417930 h 688387"/>
                  <a:gd name="connsiteX4" fmla="*/ 586653 w 729336"/>
                  <a:gd name="connsiteY4" fmla="*/ 405051 h 688387"/>
                  <a:gd name="connsiteX5" fmla="*/ 529728 w 729336"/>
                  <a:gd name="connsiteY5" fmla="*/ 533003 h 688387"/>
                  <a:gd name="connsiteX6" fmla="*/ 357731 w 729336"/>
                  <a:gd name="connsiteY6" fmla="*/ 356047 h 688387"/>
                  <a:gd name="connsiteX7" fmla="*/ 532240 w 729336"/>
                  <a:gd name="connsiteY7" fmla="*/ 164925 h 688387"/>
                  <a:gd name="connsiteX8" fmla="*/ 548016 w 729336"/>
                  <a:gd name="connsiteY8" fmla="*/ 276263 h 688387"/>
                  <a:gd name="connsiteX9" fmla="*/ 728320 w 729336"/>
                  <a:gd name="connsiteY9" fmla="*/ 186111 h 688387"/>
                  <a:gd name="connsiteX10" fmla="*/ 560895 w 729336"/>
                  <a:gd name="connsiteY10" fmla="*/ 31564 h 688387"/>
                  <a:gd name="connsiteX11" fmla="*/ 187408 w 729336"/>
                  <a:gd name="connsiteY11" fmla="*/ 31564 h 688387"/>
                  <a:gd name="connsiteX12" fmla="*/ 84377 w 729336"/>
                  <a:gd name="connsiteY12" fmla="*/ 340657 h 688387"/>
                  <a:gd name="connsiteX0" fmla="*/ 84377 w 729336"/>
                  <a:gd name="connsiteY0" fmla="*/ 340657 h 688387"/>
                  <a:gd name="connsiteX1" fmla="*/ 32861 w 729336"/>
                  <a:gd name="connsiteY1" fmla="*/ 662629 h 688387"/>
                  <a:gd name="connsiteX2" fmla="*/ 612411 w 729336"/>
                  <a:gd name="connsiteY2" fmla="*/ 688387 h 688387"/>
                  <a:gd name="connsiteX3" fmla="*/ 728320 w 729336"/>
                  <a:gd name="connsiteY3" fmla="*/ 417930 h 688387"/>
                  <a:gd name="connsiteX4" fmla="*/ 586653 w 729336"/>
                  <a:gd name="connsiteY4" fmla="*/ 405051 h 688387"/>
                  <a:gd name="connsiteX5" fmla="*/ 529728 w 729336"/>
                  <a:gd name="connsiteY5" fmla="*/ 533003 h 688387"/>
                  <a:gd name="connsiteX6" fmla="*/ 357731 w 729336"/>
                  <a:gd name="connsiteY6" fmla="*/ 356047 h 688387"/>
                  <a:gd name="connsiteX7" fmla="*/ 532240 w 729336"/>
                  <a:gd name="connsiteY7" fmla="*/ 164925 h 688387"/>
                  <a:gd name="connsiteX8" fmla="*/ 548016 w 729336"/>
                  <a:gd name="connsiteY8" fmla="*/ 276263 h 688387"/>
                  <a:gd name="connsiteX9" fmla="*/ 728320 w 729336"/>
                  <a:gd name="connsiteY9" fmla="*/ 186111 h 688387"/>
                  <a:gd name="connsiteX10" fmla="*/ 560895 w 729336"/>
                  <a:gd name="connsiteY10" fmla="*/ 31564 h 688387"/>
                  <a:gd name="connsiteX11" fmla="*/ 187408 w 729336"/>
                  <a:gd name="connsiteY11" fmla="*/ 31564 h 688387"/>
                  <a:gd name="connsiteX12" fmla="*/ 84377 w 729336"/>
                  <a:gd name="connsiteY12" fmla="*/ 340657 h 688387"/>
                  <a:gd name="connsiteX0" fmla="*/ 84377 w 730333"/>
                  <a:gd name="connsiteY0" fmla="*/ 340657 h 688387"/>
                  <a:gd name="connsiteX1" fmla="*/ 32861 w 730333"/>
                  <a:gd name="connsiteY1" fmla="*/ 662629 h 688387"/>
                  <a:gd name="connsiteX2" fmla="*/ 612411 w 730333"/>
                  <a:gd name="connsiteY2" fmla="*/ 688387 h 688387"/>
                  <a:gd name="connsiteX3" fmla="*/ 728320 w 730333"/>
                  <a:gd name="connsiteY3" fmla="*/ 417930 h 688387"/>
                  <a:gd name="connsiteX4" fmla="*/ 568365 w 730333"/>
                  <a:gd name="connsiteY4" fmla="*/ 405051 h 688387"/>
                  <a:gd name="connsiteX5" fmla="*/ 529728 w 730333"/>
                  <a:gd name="connsiteY5" fmla="*/ 533003 h 688387"/>
                  <a:gd name="connsiteX6" fmla="*/ 357731 w 730333"/>
                  <a:gd name="connsiteY6" fmla="*/ 356047 h 688387"/>
                  <a:gd name="connsiteX7" fmla="*/ 532240 w 730333"/>
                  <a:gd name="connsiteY7" fmla="*/ 164925 h 688387"/>
                  <a:gd name="connsiteX8" fmla="*/ 548016 w 730333"/>
                  <a:gd name="connsiteY8" fmla="*/ 276263 h 688387"/>
                  <a:gd name="connsiteX9" fmla="*/ 728320 w 730333"/>
                  <a:gd name="connsiteY9" fmla="*/ 186111 h 688387"/>
                  <a:gd name="connsiteX10" fmla="*/ 560895 w 730333"/>
                  <a:gd name="connsiteY10" fmla="*/ 31564 h 688387"/>
                  <a:gd name="connsiteX11" fmla="*/ 187408 w 730333"/>
                  <a:gd name="connsiteY11" fmla="*/ 31564 h 688387"/>
                  <a:gd name="connsiteX12" fmla="*/ 84377 w 730333"/>
                  <a:gd name="connsiteY12" fmla="*/ 340657 h 688387"/>
                  <a:gd name="connsiteX0" fmla="*/ 84377 w 730333"/>
                  <a:gd name="connsiteY0" fmla="*/ 340657 h 688387"/>
                  <a:gd name="connsiteX1" fmla="*/ 32861 w 730333"/>
                  <a:gd name="connsiteY1" fmla="*/ 662629 h 688387"/>
                  <a:gd name="connsiteX2" fmla="*/ 612411 w 730333"/>
                  <a:gd name="connsiteY2" fmla="*/ 688387 h 688387"/>
                  <a:gd name="connsiteX3" fmla="*/ 728320 w 730333"/>
                  <a:gd name="connsiteY3" fmla="*/ 417930 h 688387"/>
                  <a:gd name="connsiteX4" fmla="*/ 568365 w 730333"/>
                  <a:gd name="connsiteY4" fmla="*/ 405051 h 688387"/>
                  <a:gd name="connsiteX5" fmla="*/ 529728 w 730333"/>
                  <a:gd name="connsiteY5" fmla="*/ 533003 h 688387"/>
                  <a:gd name="connsiteX6" fmla="*/ 357731 w 730333"/>
                  <a:gd name="connsiteY6" fmla="*/ 356047 h 688387"/>
                  <a:gd name="connsiteX7" fmla="*/ 518524 w 730333"/>
                  <a:gd name="connsiteY7" fmla="*/ 155781 h 688387"/>
                  <a:gd name="connsiteX8" fmla="*/ 548016 w 730333"/>
                  <a:gd name="connsiteY8" fmla="*/ 276263 h 688387"/>
                  <a:gd name="connsiteX9" fmla="*/ 728320 w 730333"/>
                  <a:gd name="connsiteY9" fmla="*/ 186111 h 688387"/>
                  <a:gd name="connsiteX10" fmla="*/ 560895 w 730333"/>
                  <a:gd name="connsiteY10" fmla="*/ 31564 h 688387"/>
                  <a:gd name="connsiteX11" fmla="*/ 187408 w 730333"/>
                  <a:gd name="connsiteY11" fmla="*/ 31564 h 688387"/>
                  <a:gd name="connsiteX12" fmla="*/ 84377 w 730333"/>
                  <a:gd name="connsiteY12" fmla="*/ 340657 h 688387"/>
                  <a:gd name="connsiteX0" fmla="*/ 84377 w 730333"/>
                  <a:gd name="connsiteY0" fmla="*/ 340657 h 688387"/>
                  <a:gd name="connsiteX1" fmla="*/ 32861 w 730333"/>
                  <a:gd name="connsiteY1" fmla="*/ 662629 h 688387"/>
                  <a:gd name="connsiteX2" fmla="*/ 612411 w 730333"/>
                  <a:gd name="connsiteY2" fmla="*/ 688387 h 688387"/>
                  <a:gd name="connsiteX3" fmla="*/ 728320 w 730333"/>
                  <a:gd name="connsiteY3" fmla="*/ 417930 h 688387"/>
                  <a:gd name="connsiteX4" fmla="*/ 568365 w 730333"/>
                  <a:gd name="connsiteY4" fmla="*/ 405051 h 688387"/>
                  <a:gd name="connsiteX5" fmla="*/ 488580 w 730333"/>
                  <a:gd name="connsiteY5" fmla="*/ 523859 h 688387"/>
                  <a:gd name="connsiteX6" fmla="*/ 357731 w 730333"/>
                  <a:gd name="connsiteY6" fmla="*/ 356047 h 688387"/>
                  <a:gd name="connsiteX7" fmla="*/ 518524 w 730333"/>
                  <a:gd name="connsiteY7" fmla="*/ 155781 h 688387"/>
                  <a:gd name="connsiteX8" fmla="*/ 548016 w 730333"/>
                  <a:gd name="connsiteY8" fmla="*/ 276263 h 688387"/>
                  <a:gd name="connsiteX9" fmla="*/ 728320 w 730333"/>
                  <a:gd name="connsiteY9" fmla="*/ 186111 h 688387"/>
                  <a:gd name="connsiteX10" fmla="*/ 560895 w 730333"/>
                  <a:gd name="connsiteY10" fmla="*/ 31564 h 688387"/>
                  <a:gd name="connsiteX11" fmla="*/ 187408 w 730333"/>
                  <a:gd name="connsiteY11" fmla="*/ 31564 h 688387"/>
                  <a:gd name="connsiteX12" fmla="*/ 84377 w 730333"/>
                  <a:gd name="connsiteY12" fmla="*/ 340657 h 688387"/>
                  <a:gd name="connsiteX0" fmla="*/ 84377 w 730333"/>
                  <a:gd name="connsiteY0" fmla="*/ 340657 h 688387"/>
                  <a:gd name="connsiteX1" fmla="*/ 32861 w 730333"/>
                  <a:gd name="connsiteY1" fmla="*/ 662629 h 688387"/>
                  <a:gd name="connsiteX2" fmla="*/ 612411 w 730333"/>
                  <a:gd name="connsiteY2" fmla="*/ 688387 h 688387"/>
                  <a:gd name="connsiteX3" fmla="*/ 728320 w 730333"/>
                  <a:gd name="connsiteY3" fmla="*/ 417930 h 688387"/>
                  <a:gd name="connsiteX4" fmla="*/ 568365 w 730333"/>
                  <a:gd name="connsiteY4" fmla="*/ 405051 h 688387"/>
                  <a:gd name="connsiteX5" fmla="*/ 488580 w 730333"/>
                  <a:gd name="connsiteY5" fmla="*/ 523859 h 688387"/>
                  <a:gd name="connsiteX6" fmla="*/ 357731 w 730333"/>
                  <a:gd name="connsiteY6" fmla="*/ 356047 h 688387"/>
                  <a:gd name="connsiteX7" fmla="*/ 468232 w 730333"/>
                  <a:gd name="connsiteY7" fmla="*/ 160353 h 688387"/>
                  <a:gd name="connsiteX8" fmla="*/ 548016 w 730333"/>
                  <a:gd name="connsiteY8" fmla="*/ 276263 h 688387"/>
                  <a:gd name="connsiteX9" fmla="*/ 728320 w 730333"/>
                  <a:gd name="connsiteY9" fmla="*/ 186111 h 688387"/>
                  <a:gd name="connsiteX10" fmla="*/ 560895 w 730333"/>
                  <a:gd name="connsiteY10" fmla="*/ 31564 h 688387"/>
                  <a:gd name="connsiteX11" fmla="*/ 187408 w 730333"/>
                  <a:gd name="connsiteY11" fmla="*/ 31564 h 688387"/>
                  <a:gd name="connsiteX12" fmla="*/ 84377 w 730333"/>
                  <a:gd name="connsiteY12" fmla="*/ 340657 h 688387"/>
                  <a:gd name="connsiteX0" fmla="*/ 84377 w 730333"/>
                  <a:gd name="connsiteY0" fmla="*/ 340657 h 688387"/>
                  <a:gd name="connsiteX1" fmla="*/ 32861 w 730333"/>
                  <a:gd name="connsiteY1" fmla="*/ 662629 h 688387"/>
                  <a:gd name="connsiteX2" fmla="*/ 612411 w 730333"/>
                  <a:gd name="connsiteY2" fmla="*/ 688387 h 688387"/>
                  <a:gd name="connsiteX3" fmla="*/ 728320 w 730333"/>
                  <a:gd name="connsiteY3" fmla="*/ 417930 h 688387"/>
                  <a:gd name="connsiteX4" fmla="*/ 568365 w 730333"/>
                  <a:gd name="connsiteY4" fmla="*/ 405051 h 688387"/>
                  <a:gd name="connsiteX5" fmla="*/ 488580 w 730333"/>
                  <a:gd name="connsiteY5" fmla="*/ 523859 h 688387"/>
                  <a:gd name="connsiteX6" fmla="*/ 357731 w 730333"/>
                  <a:gd name="connsiteY6" fmla="*/ 356047 h 688387"/>
                  <a:gd name="connsiteX7" fmla="*/ 468232 w 730333"/>
                  <a:gd name="connsiteY7" fmla="*/ 160353 h 688387"/>
                  <a:gd name="connsiteX8" fmla="*/ 548016 w 730333"/>
                  <a:gd name="connsiteY8" fmla="*/ 276263 h 688387"/>
                  <a:gd name="connsiteX9" fmla="*/ 728320 w 730333"/>
                  <a:gd name="connsiteY9" fmla="*/ 186111 h 688387"/>
                  <a:gd name="connsiteX10" fmla="*/ 560895 w 730333"/>
                  <a:gd name="connsiteY10" fmla="*/ 31564 h 688387"/>
                  <a:gd name="connsiteX11" fmla="*/ 187408 w 730333"/>
                  <a:gd name="connsiteY11" fmla="*/ 31564 h 688387"/>
                  <a:gd name="connsiteX12" fmla="*/ 84377 w 730333"/>
                  <a:gd name="connsiteY12" fmla="*/ 340657 h 688387"/>
                  <a:gd name="connsiteX0" fmla="*/ 84377 w 730333"/>
                  <a:gd name="connsiteY0" fmla="*/ 340657 h 688387"/>
                  <a:gd name="connsiteX1" fmla="*/ 32861 w 730333"/>
                  <a:gd name="connsiteY1" fmla="*/ 662629 h 688387"/>
                  <a:gd name="connsiteX2" fmla="*/ 612411 w 730333"/>
                  <a:gd name="connsiteY2" fmla="*/ 688387 h 688387"/>
                  <a:gd name="connsiteX3" fmla="*/ 728320 w 730333"/>
                  <a:gd name="connsiteY3" fmla="*/ 417930 h 688387"/>
                  <a:gd name="connsiteX4" fmla="*/ 568365 w 730333"/>
                  <a:gd name="connsiteY4" fmla="*/ 405051 h 688387"/>
                  <a:gd name="connsiteX5" fmla="*/ 456576 w 730333"/>
                  <a:gd name="connsiteY5" fmla="*/ 523859 h 688387"/>
                  <a:gd name="connsiteX6" fmla="*/ 357731 w 730333"/>
                  <a:gd name="connsiteY6" fmla="*/ 356047 h 688387"/>
                  <a:gd name="connsiteX7" fmla="*/ 468232 w 730333"/>
                  <a:gd name="connsiteY7" fmla="*/ 160353 h 688387"/>
                  <a:gd name="connsiteX8" fmla="*/ 548016 w 730333"/>
                  <a:gd name="connsiteY8" fmla="*/ 276263 h 688387"/>
                  <a:gd name="connsiteX9" fmla="*/ 728320 w 730333"/>
                  <a:gd name="connsiteY9" fmla="*/ 186111 h 688387"/>
                  <a:gd name="connsiteX10" fmla="*/ 560895 w 730333"/>
                  <a:gd name="connsiteY10" fmla="*/ 31564 h 688387"/>
                  <a:gd name="connsiteX11" fmla="*/ 187408 w 730333"/>
                  <a:gd name="connsiteY11" fmla="*/ 31564 h 688387"/>
                  <a:gd name="connsiteX12" fmla="*/ 84377 w 730333"/>
                  <a:gd name="connsiteY12" fmla="*/ 340657 h 688387"/>
                  <a:gd name="connsiteX0" fmla="*/ 84377 w 730333"/>
                  <a:gd name="connsiteY0" fmla="*/ 340657 h 688387"/>
                  <a:gd name="connsiteX1" fmla="*/ 32861 w 730333"/>
                  <a:gd name="connsiteY1" fmla="*/ 662629 h 688387"/>
                  <a:gd name="connsiteX2" fmla="*/ 612411 w 730333"/>
                  <a:gd name="connsiteY2" fmla="*/ 688387 h 688387"/>
                  <a:gd name="connsiteX3" fmla="*/ 728320 w 730333"/>
                  <a:gd name="connsiteY3" fmla="*/ 417930 h 688387"/>
                  <a:gd name="connsiteX4" fmla="*/ 568365 w 730333"/>
                  <a:gd name="connsiteY4" fmla="*/ 405051 h 688387"/>
                  <a:gd name="connsiteX5" fmla="*/ 456576 w 730333"/>
                  <a:gd name="connsiteY5" fmla="*/ 523859 h 688387"/>
                  <a:gd name="connsiteX6" fmla="*/ 357731 w 730333"/>
                  <a:gd name="connsiteY6" fmla="*/ 356047 h 688387"/>
                  <a:gd name="connsiteX7" fmla="*/ 468232 w 730333"/>
                  <a:gd name="connsiteY7" fmla="*/ 160353 h 688387"/>
                  <a:gd name="connsiteX8" fmla="*/ 548016 w 730333"/>
                  <a:gd name="connsiteY8" fmla="*/ 276263 h 688387"/>
                  <a:gd name="connsiteX9" fmla="*/ 728320 w 730333"/>
                  <a:gd name="connsiteY9" fmla="*/ 186111 h 688387"/>
                  <a:gd name="connsiteX10" fmla="*/ 560895 w 730333"/>
                  <a:gd name="connsiteY10" fmla="*/ 31564 h 688387"/>
                  <a:gd name="connsiteX11" fmla="*/ 187408 w 730333"/>
                  <a:gd name="connsiteY11" fmla="*/ 31564 h 688387"/>
                  <a:gd name="connsiteX12" fmla="*/ 84377 w 730333"/>
                  <a:gd name="connsiteY12" fmla="*/ 340657 h 688387"/>
                  <a:gd name="connsiteX0" fmla="*/ 84377 w 730866"/>
                  <a:gd name="connsiteY0" fmla="*/ 340657 h 688387"/>
                  <a:gd name="connsiteX1" fmla="*/ 32861 w 730866"/>
                  <a:gd name="connsiteY1" fmla="*/ 662629 h 688387"/>
                  <a:gd name="connsiteX2" fmla="*/ 612411 w 730866"/>
                  <a:gd name="connsiteY2" fmla="*/ 688387 h 688387"/>
                  <a:gd name="connsiteX3" fmla="*/ 728320 w 730866"/>
                  <a:gd name="connsiteY3" fmla="*/ 417930 h 688387"/>
                  <a:gd name="connsiteX4" fmla="*/ 559221 w 730866"/>
                  <a:gd name="connsiteY4" fmla="*/ 405051 h 688387"/>
                  <a:gd name="connsiteX5" fmla="*/ 456576 w 730866"/>
                  <a:gd name="connsiteY5" fmla="*/ 523859 h 688387"/>
                  <a:gd name="connsiteX6" fmla="*/ 357731 w 730866"/>
                  <a:gd name="connsiteY6" fmla="*/ 356047 h 688387"/>
                  <a:gd name="connsiteX7" fmla="*/ 468232 w 730866"/>
                  <a:gd name="connsiteY7" fmla="*/ 160353 h 688387"/>
                  <a:gd name="connsiteX8" fmla="*/ 548016 w 730866"/>
                  <a:gd name="connsiteY8" fmla="*/ 276263 h 688387"/>
                  <a:gd name="connsiteX9" fmla="*/ 728320 w 730866"/>
                  <a:gd name="connsiteY9" fmla="*/ 186111 h 688387"/>
                  <a:gd name="connsiteX10" fmla="*/ 560895 w 730866"/>
                  <a:gd name="connsiteY10" fmla="*/ 31564 h 688387"/>
                  <a:gd name="connsiteX11" fmla="*/ 187408 w 730866"/>
                  <a:gd name="connsiteY11" fmla="*/ 31564 h 688387"/>
                  <a:gd name="connsiteX12" fmla="*/ 84377 w 730866"/>
                  <a:gd name="connsiteY12" fmla="*/ 340657 h 688387"/>
                  <a:gd name="connsiteX0" fmla="*/ 84377 w 730866"/>
                  <a:gd name="connsiteY0" fmla="*/ 340657 h 688387"/>
                  <a:gd name="connsiteX1" fmla="*/ 32861 w 730866"/>
                  <a:gd name="connsiteY1" fmla="*/ 662629 h 688387"/>
                  <a:gd name="connsiteX2" fmla="*/ 612411 w 730866"/>
                  <a:gd name="connsiteY2" fmla="*/ 688387 h 688387"/>
                  <a:gd name="connsiteX3" fmla="*/ 728320 w 730866"/>
                  <a:gd name="connsiteY3" fmla="*/ 417930 h 688387"/>
                  <a:gd name="connsiteX4" fmla="*/ 559221 w 730866"/>
                  <a:gd name="connsiteY4" fmla="*/ 405051 h 688387"/>
                  <a:gd name="connsiteX5" fmla="*/ 456576 w 730866"/>
                  <a:gd name="connsiteY5" fmla="*/ 523859 h 688387"/>
                  <a:gd name="connsiteX6" fmla="*/ 357731 w 730866"/>
                  <a:gd name="connsiteY6" fmla="*/ 356047 h 688387"/>
                  <a:gd name="connsiteX7" fmla="*/ 468232 w 730866"/>
                  <a:gd name="connsiteY7" fmla="*/ 160353 h 688387"/>
                  <a:gd name="connsiteX8" fmla="*/ 566304 w 730866"/>
                  <a:gd name="connsiteY8" fmla="*/ 285407 h 688387"/>
                  <a:gd name="connsiteX9" fmla="*/ 728320 w 730866"/>
                  <a:gd name="connsiteY9" fmla="*/ 186111 h 688387"/>
                  <a:gd name="connsiteX10" fmla="*/ 560895 w 730866"/>
                  <a:gd name="connsiteY10" fmla="*/ 31564 h 688387"/>
                  <a:gd name="connsiteX11" fmla="*/ 187408 w 730866"/>
                  <a:gd name="connsiteY11" fmla="*/ 31564 h 688387"/>
                  <a:gd name="connsiteX12" fmla="*/ 84377 w 730866"/>
                  <a:gd name="connsiteY12" fmla="*/ 340657 h 688387"/>
                  <a:gd name="connsiteX0" fmla="*/ 84377 w 730866"/>
                  <a:gd name="connsiteY0" fmla="*/ 340657 h 688387"/>
                  <a:gd name="connsiteX1" fmla="*/ 32861 w 730866"/>
                  <a:gd name="connsiteY1" fmla="*/ 662629 h 688387"/>
                  <a:gd name="connsiteX2" fmla="*/ 612411 w 730866"/>
                  <a:gd name="connsiteY2" fmla="*/ 688387 h 688387"/>
                  <a:gd name="connsiteX3" fmla="*/ 728320 w 730866"/>
                  <a:gd name="connsiteY3" fmla="*/ 417930 h 688387"/>
                  <a:gd name="connsiteX4" fmla="*/ 559221 w 730866"/>
                  <a:gd name="connsiteY4" fmla="*/ 405051 h 688387"/>
                  <a:gd name="connsiteX5" fmla="*/ 456576 w 730866"/>
                  <a:gd name="connsiteY5" fmla="*/ 523859 h 688387"/>
                  <a:gd name="connsiteX6" fmla="*/ 357731 w 730866"/>
                  <a:gd name="connsiteY6" fmla="*/ 356047 h 688387"/>
                  <a:gd name="connsiteX7" fmla="*/ 468232 w 730866"/>
                  <a:gd name="connsiteY7" fmla="*/ 160353 h 688387"/>
                  <a:gd name="connsiteX8" fmla="*/ 566304 w 730866"/>
                  <a:gd name="connsiteY8" fmla="*/ 285407 h 688387"/>
                  <a:gd name="connsiteX9" fmla="*/ 728320 w 730866"/>
                  <a:gd name="connsiteY9" fmla="*/ 186111 h 688387"/>
                  <a:gd name="connsiteX10" fmla="*/ 560895 w 730866"/>
                  <a:gd name="connsiteY10" fmla="*/ 31564 h 688387"/>
                  <a:gd name="connsiteX11" fmla="*/ 187408 w 730866"/>
                  <a:gd name="connsiteY11" fmla="*/ 31564 h 688387"/>
                  <a:gd name="connsiteX12" fmla="*/ 84377 w 730866"/>
                  <a:gd name="connsiteY12" fmla="*/ 340657 h 688387"/>
                  <a:gd name="connsiteX0" fmla="*/ 84377 w 730866"/>
                  <a:gd name="connsiteY0" fmla="*/ 340657 h 688387"/>
                  <a:gd name="connsiteX1" fmla="*/ 32861 w 730866"/>
                  <a:gd name="connsiteY1" fmla="*/ 662629 h 688387"/>
                  <a:gd name="connsiteX2" fmla="*/ 612411 w 730866"/>
                  <a:gd name="connsiteY2" fmla="*/ 688387 h 688387"/>
                  <a:gd name="connsiteX3" fmla="*/ 728320 w 730866"/>
                  <a:gd name="connsiteY3" fmla="*/ 417930 h 688387"/>
                  <a:gd name="connsiteX4" fmla="*/ 559221 w 730866"/>
                  <a:gd name="connsiteY4" fmla="*/ 405051 h 688387"/>
                  <a:gd name="connsiteX5" fmla="*/ 456576 w 730866"/>
                  <a:gd name="connsiteY5" fmla="*/ 523859 h 688387"/>
                  <a:gd name="connsiteX6" fmla="*/ 357731 w 730866"/>
                  <a:gd name="connsiteY6" fmla="*/ 356047 h 688387"/>
                  <a:gd name="connsiteX7" fmla="*/ 468232 w 730866"/>
                  <a:gd name="connsiteY7" fmla="*/ 160353 h 688387"/>
                  <a:gd name="connsiteX8" fmla="*/ 566304 w 730866"/>
                  <a:gd name="connsiteY8" fmla="*/ 285407 h 688387"/>
                  <a:gd name="connsiteX9" fmla="*/ 728320 w 730866"/>
                  <a:gd name="connsiteY9" fmla="*/ 186111 h 688387"/>
                  <a:gd name="connsiteX10" fmla="*/ 560895 w 730866"/>
                  <a:gd name="connsiteY10" fmla="*/ 31564 h 688387"/>
                  <a:gd name="connsiteX11" fmla="*/ 187408 w 730866"/>
                  <a:gd name="connsiteY11" fmla="*/ 31564 h 688387"/>
                  <a:gd name="connsiteX12" fmla="*/ 84377 w 730866"/>
                  <a:gd name="connsiteY12" fmla="*/ 340657 h 688387"/>
                  <a:gd name="connsiteX0" fmla="*/ 84377 w 730866"/>
                  <a:gd name="connsiteY0" fmla="*/ 340657 h 688387"/>
                  <a:gd name="connsiteX1" fmla="*/ 32861 w 730866"/>
                  <a:gd name="connsiteY1" fmla="*/ 662629 h 688387"/>
                  <a:gd name="connsiteX2" fmla="*/ 612411 w 730866"/>
                  <a:gd name="connsiteY2" fmla="*/ 688387 h 688387"/>
                  <a:gd name="connsiteX3" fmla="*/ 728320 w 730866"/>
                  <a:gd name="connsiteY3" fmla="*/ 417930 h 688387"/>
                  <a:gd name="connsiteX4" fmla="*/ 559221 w 730866"/>
                  <a:gd name="connsiteY4" fmla="*/ 405051 h 688387"/>
                  <a:gd name="connsiteX5" fmla="*/ 456576 w 730866"/>
                  <a:gd name="connsiteY5" fmla="*/ 523859 h 688387"/>
                  <a:gd name="connsiteX6" fmla="*/ 353159 w 730866"/>
                  <a:gd name="connsiteY6" fmla="*/ 337759 h 688387"/>
                  <a:gd name="connsiteX7" fmla="*/ 468232 w 730866"/>
                  <a:gd name="connsiteY7" fmla="*/ 160353 h 688387"/>
                  <a:gd name="connsiteX8" fmla="*/ 566304 w 730866"/>
                  <a:gd name="connsiteY8" fmla="*/ 285407 h 688387"/>
                  <a:gd name="connsiteX9" fmla="*/ 728320 w 730866"/>
                  <a:gd name="connsiteY9" fmla="*/ 186111 h 688387"/>
                  <a:gd name="connsiteX10" fmla="*/ 560895 w 730866"/>
                  <a:gd name="connsiteY10" fmla="*/ 31564 h 688387"/>
                  <a:gd name="connsiteX11" fmla="*/ 187408 w 730866"/>
                  <a:gd name="connsiteY11" fmla="*/ 31564 h 688387"/>
                  <a:gd name="connsiteX12" fmla="*/ 84377 w 730866"/>
                  <a:gd name="connsiteY12" fmla="*/ 340657 h 688387"/>
                  <a:gd name="connsiteX0" fmla="*/ 84377 w 730866"/>
                  <a:gd name="connsiteY0" fmla="*/ 340657 h 688387"/>
                  <a:gd name="connsiteX1" fmla="*/ 32861 w 730866"/>
                  <a:gd name="connsiteY1" fmla="*/ 662629 h 688387"/>
                  <a:gd name="connsiteX2" fmla="*/ 612411 w 730866"/>
                  <a:gd name="connsiteY2" fmla="*/ 688387 h 688387"/>
                  <a:gd name="connsiteX3" fmla="*/ 728320 w 730866"/>
                  <a:gd name="connsiteY3" fmla="*/ 417930 h 688387"/>
                  <a:gd name="connsiteX4" fmla="*/ 559221 w 730866"/>
                  <a:gd name="connsiteY4" fmla="*/ 405051 h 688387"/>
                  <a:gd name="connsiteX5" fmla="*/ 456576 w 730866"/>
                  <a:gd name="connsiteY5" fmla="*/ 523859 h 688387"/>
                  <a:gd name="connsiteX6" fmla="*/ 353159 w 730866"/>
                  <a:gd name="connsiteY6" fmla="*/ 337759 h 688387"/>
                  <a:gd name="connsiteX7" fmla="*/ 468232 w 730866"/>
                  <a:gd name="connsiteY7" fmla="*/ 160353 h 688387"/>
                  <a:gd name="connsiteX8" fmla="*/ 566304 w 730866"/>
                  <a:gd name="connsiteY8" fmla="*/ 285407 h 688387"/>
                  <a:gd name="connsiteX9" fmla="*/ 728320 w 730866"/>
                  <a:gd name="connsiteY9" fmla="*/ 186111 h 688387"/>
                  <a:gd name="connsiteX10" fmla="*/ 560895 w 730866"/>
                  <a:gd name="connsiteY10" fmla="*/ 31564 h 688387"/>
                  <a:gd name="connsiteX11" fmla="*/ 187408 w 730866"/>
                  <a:gd name="connsiteY11" fmla="*/ 31564 h 688387"/>
                  <a:gd name="connsiteX12" fmla="*/ 84377 w 730866"/>
                  <a:gd name="connsiteY12" fmla="*/ 340657 h 688387"/>
                  <a:gd name="connsiteX0" fmla="*/ 84377 w 730866"/>
                  <a:gd name="connsiteY0" fmla="*/ 340657 h 688387"/>
                  <a:gd name="connsiteX1" fmla="*/ 32861 w 730866"/>
                  <a:gd name="connsiteY1" fmla="*/ 662629 h 688387"/>
                  <a:gd name="connsiteX2" fmla="*/ 612411 w 730866"/>
                  <a:gd name="connsiteY2" fmla="*/ 688387 h 688387"/>
                  <a:gd name="connsiteX3" fmla="*/ 728320 w 730866"/>
                  <a:gd name="connsiteY3" fmla="*/ 417930 h 688387"/>
                  <a:gd name="connsiteX4" fmla="*/ 559221 w 730866"/>
                  <a:gd name="connsiteY4" fmla="*/ 405051 h 688387"/>
                  <a:gd name="connsiteX5" fmla="*/ 456576 w 730866"/>
                  <a:gd name="connsiteY5" fmla="*/ 523859 h 688387"/>
                  <a:gd name="connsiteX6" fmla="*/ 353159 w 730866"/>
                  <a:gd name="connsiteY6" fmla="*/ 337759 h 688387"/>
                  <a:gd name="connsiteX7" fmla="*/ 468232 w 730866"/>
                  <a:gd name="connsiteY7" fmla="*/ 160353 h 688387"/>
                  <a:gd name="connsiteX8" fmla="*/ 566304 w 730866"/>
                  <a:gd name="connsiteY8" fmla="*/ 285407 h 688387"/>
                  <a:gd name="connsiteX9" fmla="*/ 728320 w 730866"/>
                  <a:gd name="connsiteY9" fmla="*/ 186111 h 688387"/>
                  <a:gd name="connsiteX10" fmla="*/ 560895 w 730866"/>
                  <a:gd name="connsiteY10" fmla="*/ 31564 h 688387"/>
                  <a:gd name="connsiteX11" fmla="*/ 187408 w 730866"/>
                  <a:gd name="connsiteY11" fmla="*/ 31564 h 688387"/>
                  <a:gd name="connsiteX12" fmla="*/ 84377 w 730866"/>
                  <a:gd name="connsiteY12" fmla="*/ 340657 h 688387"/>
                  <a:gd name="connsiteX0" fmla="*/ 84377 w 730866"/>
                  <a:gd name="connsiteY0" fmla="*/ 340657 h 688387"/>
                  <a:gd name="connsiteX1" fmla="*/ 32861 w 730866"/>
                  <a:gd name="connsiteY1" fmla="*/ 662629 h 688387"/>
                  <a:gd name="connsiteX2" fmla="*/ 612411 w 730866"/>
                  <a:gd name="connsiteY2" fmla="*/ 688387 h 688387"/>
                  <a:gd name="connsiteX3" fmla="*/ 728320 w 730866"/>
                  <a:gd name="connsiteY3" fmla="*/ 417930 h 688387"/>
                  <a:gd name="connsiteX4" fmla="*/ 559221 w 730866"/>
                  <a:gd name="connsiteY4" fmla="*/ 405051 h 688387"/>
                  <a:gd name="connsiteX5" fmla="*/ 460053 w 730866"/>
                  <a:gd name="connsiteY5" fmla="*/ 512296 h 688387"/>
                  <a:gd name="connsiteX6" fmla="*/ 353159 w 730866"/>
                  <a:gd name="connsiteY6" fmla="*/ 337759 h 688387"/>
                  <a:gd name="connsiteX7" fmla="*/ 468232 w 730866"/>
                  <a:gd name="connsiteY7" fmla="*/ 160353 h 688387"/>
                  <a:gd name="connsiteX8" fmla="*/ 566304 w 730866"/>
                  <a:gd name="connsiteY8" fmla="*/ 285407 h 688387"/>
                  <a:gd name="connsiteX9" fmla="*/ 728320 w 730866"/>
                  <a:gd name="connsiteY9" fmla="*/ 186111 h 688387"/>
                  <a:gd name="connsiteX10" fmla="*/ 560895 w 730866"/>
                  <a:gd name="connsiteY10" fmla="*/ 31564 h 688387"/>
                  <a:gd name="connsiteX11" fmla="*/ 187408 w 730866"/>
                  <a:gd name="connsiteY11" fmla="*/ 31564 h 688387"/>
                  <a:gd name="connsiteX12" fmla="*/ 84377 w 730866"/>
                  <a:gd name="connsiteY12" fmla="*/ 340657 h 6883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730866" h="688387">
                    <a:moveTo>
                      <a:pt x="84377" y="340657"/>
                    </a:moveTo>
                    <a:cubicBezTo>
                      <a:pt x="58619" y="445834"/>
                      <a:pt x="-55145" y="604674"/>
                      <a:pt x="32861" y="662629"/>
                    </a:cubicBezTo>
                    <a:cubicBezTo>
                      <a:pt x="120867" y="720584"/>
                      <a:pt x="496501" y="729170"/>
                      <a:pt x="612411" y="688387"/>
                    </a:cubicBezTo>
                    <a:cubicBezTo>
                      <a:pt x="728321" y="647604"/>
                      <a:pt x="737185" y="465153"/>
                      <a:pt x="728320" y="417930"/>
                    </a:cubicBezTo>
                    <a:cubicBezTo>
                      <a:pt x="719455" y="370707"/>
                      <a:pt x="603932" y="389323"/>
                      <a:pt x="559221" y="405051"/>
                    </a:cubicBezTo>
                    <a:cubicBezTo>
                      <a:pt x="514510" y="420779"/>
                      <a:pt x="526401" y="514367"/>
                      <a:pt x="460053" y="512296"/>
                    </a:cubicBezTo>
                    <a:cubicBezTo>
                      <a:pt x="393705" y="510225"/>
                      <a:pt x="351796" y="396416"/>
                      <a:pt x="353159" y="337759"/>
                    </a:cubicBezTo>
                    <a:cubicBezTo>
                      <a:pt x="354522" y="279102"/>
                      <a:pt x="405276" y="155362"/>
                      <a:pt x="468232" y="160353"/>
                    </a:cubicBezTo>
                    <a:cubicBezTo>
                      <a:pt x="531188" y="165344"/>
                      <a:pt x="504668" y="253682"/>
                      <a:pt x="566304" y="285407"/>
                    </a:cubicBezTo>
                    <a:cubicBezTo>
                      <a:pt x="627940" y="317132"/>
                      <a:pt x="729221" y="228418"/>
                      <a:pt x="728320" y="186111"/>
                    </a:cubicBezTo>
                    <a:cubicBezTo>
                      <a:pt x="727419" y="143804"/>
                      <a:pt x="651047" y="57322"/>
                      <a:pt x="560895" y="31564"/>
                    </a:cubicBezTo>
                    <a:cubicBezTo>
                      <a:pt x="470743" y="5806"/>
                      <a:pt x="266828" y="-24245"/>
                      <a:pt x="187408" y="31564"/>
                    </a:cubicBezTo>
                    <a:cubicBezTo>
                      <a:pt x="107988" y="87373"/>
                      <a:pt x="110135" y="235480"/>
                      <a:pt x="84377" y="340657"/>
                    </a:cubicBezTo>
                    <a:close/>
                  </a:path>
                </a:pathLst>
              </a:custGeom>
              <a:gradFill>
                <a:gsLst>
                  <a:gs pos="0">
                    <a:srgbClr val="00FFFF"/>
                  </a:gs>
                  <a:gs pos="44000">
                    <a:srgbClr val="00B0F0"/>
                  </a:gs>
                  <a:gs pos="100000">
                    <a:srgbClr val="0070C0"/>
                  </a:gs>
                </a:gsLst>
                <a:lin ang="5400000" scaled="1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0134254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5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23440</TotalTime>
  <Words>373</Words>
  <Application>Microsoft Office PowerPoint</Application>
  <PresentationFormat>On-screen Show (4:3)</PresentationFormat>
  <Paragraphs>135</Paragraphs>
  <Slides>11</Slides>
  <Notes>11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David Liao</dc:creator>
  <cp:lastModifiedBy>David Liao</cp:lastModifiedBy>
  <cp:revision>94</cp:revision>
  <dcterms:created xsi:type="dcterms:W3CDTF">2011-01-09T06:10:58Z</dcterms:created>
  <dcterms:modified xsi:type="dcterms:W3CDTF">2014-08-26T14:22:38Z</dcterms:modified>
</cp:coreProperties>
</file>